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5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ervid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Cliente_(inform%C3%A1tic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57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02 – Arquitectura CS y 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Cliente Servidor 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40968"/>
            <a:ext cx="5308131" cy="2607928"/>
          </a:xfrm>
        </p:spPr>
      </p:pic>
      <p:sp>
        <p:nvSpPr>
          <p:cNvPr id="5" name="4 CuadroTexto"/>
          <p:cNvSpPr txBox="1"/>
          <p:nvPr/>
        </p:nvSpPr>
        <p:spPr>
          <a:xfrm>
            <a:off x="1907704" y="162880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 </a:t>
            </a:r>
            <a:r>
              <a:rPr lang="es-ES" b="1" dirty="0"/>
              <a:t>arquitectura cliente-servidor</a:t>
            </a:r>
            <a:r>
              <a:rPr lang="es-ES" dirty="0"/>
              <a:t> es un modelo de diseño de software en el que las tareas se reparten entre los proveedores de recursos o servicios, llamados </a:t>
            </a:r>
            <a:r>
              <a:rPr lang="es-ES" dirty="0">
                <a:hlinkClick r:id="rId3" tooltip="Servidor"/>
              </a:rPr>
              <a:t>servidores</a:t>
            </a:r>
            <a:r>
              <a:rPr lang="es-ES" dirty="0"/>
              <a:t>, y los demandantes, llamados </a:t>
            </a:r>
            <a:r>
              <a:rPr lang="es-ES" dirty="0">
                <a:hlinkClick r:id="rId4" tooltip="Cliente (informática)"/>
              </a:rPr>
              <a:t>clientes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Servidores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11871"/>
            <a:ext cx="2466975" cy="184785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3059832" cy="206997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21456"/>
            <a:ext cx="2495550" cy="18383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1486381" cy="18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Capas de </a:t>
            </a:r>
            <a:r>
              <a:rPr lang="es-ES" dirty="0" smtClean="0"/>
              <a:t>red – comunicaciones(</a:t>
            </a:r>
            <a:r>
              <a:rPr lang="es-ES" dirty="0" err="1" smtClean="0"/>
              <a:t>ip:port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http</a:t>
            </a:r>
          </a:p>
          <a:p>
            <a:r>
              <a:rPr lang="es-ES" dirty="0" smtClean="0"/>
              <a:t>Internet</a:t>
            </a:r>
          </a:p>
          <a:p>
            <a:r>
              <a:rPr lang="es-ES" dirty="0" smtClean="0"/>
              <a:t>Servers – apátrida – </a:t>
            </a:r>
            <a:r>
              <a:rPr lang="es-ES" dirty="0" err="1" smtClean="0"/>
              <a:t>stateful</a:t>
            </a:r>
            <a:endParaRPr lang="es-ES" dirty="0" smtClean="0"/>
          </a:p>
          <a:p>
            <a:r>
              <a:rPr lang="es-ES" dirty="0" smtClean="0"/>
              <a:t>Arquitectura </a:t>
            </a:r>
            <a:r>
              <a:rPr lang="es-ES" dirty="0" err="1" smtClean="0"/>
              <a:t>multiples</a:t>
            </a:r>
            <a:r>
              <a:rPr lang="es-ES" dirty="0" smtClean="0"/>
              <a:t> capas </a:t>
            </a:r>
          </a:p>
          <a:p>
            <a:r>
              <a:rPr lang="es-ES" dirty="0" smtClean="0"/>
              <a:t>Ventajas desventajas</a:t>
            </a:r>
          </a:p>
        </p:txBody>
      </p:sp>
    </p:spTree>
    <p:extLst>
      <p:ext uri="{BB962C8B-B14F-4D97-AF65-F5344CB8AC3E}">
        <p14:creationId xmlns:p14="http://schemas.microsoft.com/office/powerpoint/2010/main" val="26813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s-ES" dirty="0" smtClean="0"/>
              <a:t>Redes de computadoras- </a:t>
            </a:r>
            <a:r>
              <a:rPr lang="es-ES" dirty="0" err="1" smtClean="0"/>
              <a:t>Tanenbaum</a:t>
            </a:r>
            <a:r>
              <a:rPr lang="es-ES" dirty="0" smtClean="0"/>
              <a:t> – 7.3.1- </a:t>
            </a:r>
            <a:r>
              <a:rPr lang="es-ES" dirty="0" err="1" smtClean="0"/>
              <a:t>pag</a:t>
            </a:r>
            <a:r>
              <a:rPr lang="es-ES" dirty="0" smtClean="0"/>
              <a:t> 556 a 569.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44</Words>
  <Application>Microsoft Office PowerPoint</Application>
  <PresentationFormat>Presentación en pantalla 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Arquitectura Cliente Servidor </vt:lpstr>
      <vt:lpstr>Servidores</vt:lpstr>
      <vt:lpstr>Presentación de PowerPoint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17</cp:revision>
  <dcterms:created xsi:type="dcterms:W3CDTF">2019-08-27T14:22:08Z</dcterms:created>
  <dcterms:modified xsi:type="dcterms:W3CDTF">2019-08-27T23:02:05Z</dcterms:modified>
</cp:coreProperties>
</file>