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7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Nimbus Sans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Nimbus Sans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Nimbus Roman"/>
              </a:rPr>
              <a:t> 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Nimbus Roman"/>
              </a:rPr>
              <a:t> 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Nimbus Roman"/>
              </a:rPr>
              <a:t> 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5685E64-C4FC-41BE-8DDB-8EE9C10E4E48}" type="slidenum">
              <a:rPr lang="en-US" sz="1400" b="0" strike="noStrike" spc="-1">
                <a:latin typeface="Nimbus Roman"/>
              </a:rPr>
              <a:t>‹Nº›</a:t>
            </a:fld>
            <a:endParaRPr lang="en-US" sz="1400" b="0" strike="noStrike" spc="-1">
              <a:latin typeface="Nimbus Roman"/>
            </a:endParaRPr>
          </a:p>
        </p:txBody>
      </p:sp>
    </p:spTree>
    <p:extLst>
      <p:ext uri="{BB962C8B-B14F-4D97-AF65-F5344CB8AC3E}">
        <p14:creationId xmlns:p14="http://schemas.microsoft.com/office/powerpoint/2010/main" val="97835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Nimbus Sans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5F0C666-8322-491E-8EE1-82A29664C51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Nimbus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imbus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imbus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imbus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imbus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imbus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imbus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imbus San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imbus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imbus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imbus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imbus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imbus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imbus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imbus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imbus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imbus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imbus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Nimbus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Nimbus Sans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Nimbus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imbus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imbus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imbus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imbus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imbus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imbus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Nimbus Sans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Nimbus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imbus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imbus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imbus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imbus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imbus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imbus San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Multiplataforma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es.wikipedia.org/wiki/Biblioteca_(inform%C3%A1tica)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s.wikipedia.org/wiki/Document_Object_Model" TargetMode="External"/><Relationship Id="rId5" Type="http://schemas.openxmlformats.org/officeDocument/2006/relationships/hyperlink" Target="https://es.wikipedia.org/wiki/HTML" TargetMode="External"/><Relationship Id="rId4" Type="http://schemas.openxmlformats.org/officeDocument/2006/relationships/hyperlink" Target="https://es.wikipedia.org/wiki/JavaScrip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3 Imagen"/>
          <p:cNvPicPr/>
          <p:nvPr/>
        </p:nvPicPr>
        <p:blipFill>
          <a:blip r:embed="rId3"/>
          <a:stretch/>
        </p:blipFill>
        <p:spPr>
          <a:xfrm>
            <a:off x="-36360" y="476640"/>
            <a:ext cx="9143280" cy="471780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2519280" y="5620680"/>
            <a:ext cx="4572360" cy="3643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04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–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DOM</a:t>
            </a:r>
            <a:endParaRPr lang="en-US" sz="1800" b="0" strike="noStrike" spc="-1" dirty="0">
              <a:latin typeface="Nimbus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 smtClean="0">
                <a:solidFill>
                  <a:srgbClr val="000000"/>
                </a:solidFill>
                <a:latin typeface="Calibri"/>
              </a:rPr>
              <a:t>Javascript</a:t>
            </a:r>
            <a:endParaRPr lang="en-US" sz="4400" b="0" strike="noStrike" spc="-1" dirty="0">
              <a:latin typeface="Nimbus Sans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416960"/>
            <a:ext cx="8503920" cy="480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 dirty="0" err="1" smtClean="0">
                <a:latin typeface="Nimbus Sans"/>
              </a:rPr>
              <a:t>Usamos</a:t>
            </a:r>
            <a:r>
              <a:rPr lang="en-US" sz="2400" b="0" strike="noStrike" spc="-1" dirty="0" smtClean="0">
                <a:latin typeface="Nimbus Sans"/>
              </a:rPr>
              <a:t> </a:t>
            </a:r>
            <a:r>
              <a:rPr lang="en-US" sz="2400" b="0" strike="noStrike" spc="-1" dirty="0" err="1" smtClean="0">
                <a:latin typeface="Nimbus Sans"/>
              </a:rPr>
              <a:t>javascript</a:t>
            </a:r>
            <a:r>
              <a:rPr lang="en-US" sz="2400" b="0" strike="noStrike" spc="-1" dirty="0" smtClean="0">
                <a:latin typeface="Nimbus Sans"/>
              </a:rPr>
              <a:t> </a:t>
            </a:r>
            <a:r>
              <a:rPr lang="en-US" sz="2400" b="0" strike="noStrike" spc="-1" dirty="0" err="1" smtClean="0">
                <a:latin typeface="Nimbus Sans"/>
              </a:rPr>
              <a:t>para</a:t>
            </a:r>
            <a:r>
              <a:rPr lang="en-US" sz="2400" b="0" strike="noStrike" spc="-1" dirty="0" smtClean="0">
                <a:latin typeface="Nimbus Sans"/>
              </a:rPr>
              <a:t> </a:t>
            </a:r>
            <a:r>
              <a:rPr lang="en-US" sz="2400" b="0" strike="noStrike" spc="-1" dirty="0" err="1" smtClean="0">
                <a:latin typeface="Nimbus Sans"/>
              </a:rPr>
              <a:t>manipular</a:t>
            </a:r>
            <a:r>
              <a:rPr lang="en-US" sz="2400" b="0" strike="noStrike" spc="-1" dirty="0" smtClean="0">
                <a:latin typeface="Nimbus Sans"/>
              </a:rPr>
              <a:t> el </a:t>
            </a:r>
            <a:r>
              <a:rPr lang="en-US" sz="2400" b="0" strike="noStrike" spc="-1" dirty="0" err="1" smtClean="0">
                <a:latin typeface="Nimbus Sans"/>
              </a:rPr>
              <a:t>documento</a:t>
            </a:r>
            <a:r>
              <a:rPr lang="en-US" sz="2400" spc="-1" dirty="0">
                <a:latin typeface="Nimbus Sans"/>
              </a:rPr>
              <a:t>,</a:t>
            </a:r>
            <a:r>
              <a:rPr lang="en-US" sz="2400" b="0" strike="noStrike" spc="-1" dirty="0" smtClean="0">
                <a:latin typeface="Nimbus Sans"/>
              </a:rPr>
              <a:t> </a:t>
            </a:r>
            <a:r>
              <a:rPr lang="en-US" sz="2400" b="0" strike="noStrike" spc="-1" dirty="0" err="1" smtClean="0">
                <a:latin typeface="Nimbus Sans"/>
              </a:rPr>
              <a:t>introduciendo</a:t>
            </a:r>
            <a:r>
              <a:rPr lang="en-US" sz="2400" b="0" strike="noStrike" spc="-1" dirty="0" smtClean="0">
                <a:latin typeface="Nimbus Sans"/>
              </a:rPr>
              <a:t> </a:t>
            </a:r>
            <a:r>
              <a:rPr lang="en-US" sz="2400" b="0" strike="noStrike" spc="-1" dirty="0" err="1" smtClean="0">
                <a:latin typeface="Nimbus Sans"/>
              </a:rPr>
              <a:t>comportamientos</a:t>
            </a:r>
            <a:r>
              <a:rPr lang="en-US" sz="2400" b="0" strike="noStrike" spc="-1" dirty="0" smtClean="0">
                <a:latin typeface="Nimbus Sans"/>
              </a:rPr>
              <a:t> </a:t>
            </a:r>
            <a:r>
              <a:rPr lang="en-US" sz="2400" b="0" strike="noStrike" spc="-1" dirty="0" err="1" smtClean="0">
                <a:latin typeface="Nimbus Sans"/>
              </a:rPr>
              <a:t>dinámicos</a:t>
            </a:r>
            <a:r>
              <a:rPr lang="en-US" sz="2400" b="0" strike="noStrike" spc="-1" dirty="0" smtClean="0">
                <a:latin typeface="Nimbus Sans"/>
              </a:rPr>
              <a:t> de forma </a:t>
            </a:r>
            <a:r>
              <a:rPr lang="en-US" sz="2400" b="0" strike="noStrike" spc="-1" dirty="0" err="1" smtClean="0">
                <a:latin typeface="Nimbus Sans"/>
              </a:rPr>
              <a:t>programática</a:t>
            </a:r>
            <a:r>
              <a:rPr lang="en-US" sz="2400" b="0" strike="noStrike" spc="-1" dirty="0" smtClean="0">
                <a:latin typeface="Nimbus Sans"/>
              </a:rPr>
              <a:t>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spc="-1" dirty="0">
              <a:latin typeface="Nimbus Sans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Nimbus Sans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Nimbus San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400" b="0" strike="noStrike" spc="-1" dirty="0">
              <a:latin typeface="Nimbus San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400" b="0" strike="noStrike" spc="-1" dirty="0">
              <a:latin typeface="Nimbus San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400" b="0" strike="noStrike" spc="-1" dirty="0">
              <a:latin typeface="Nimbus San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400" b="0" strike="noStrike" spc="-1" dirty="0">
              <a:latin typeface="Nimbus San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400" b="0" strike="noStrike" spc="-1" dirty="0">
              <a:latin typeface="Nimbus San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400" b="0" strike="noStrike" spc="-1" dirty="0">
              <a:latin typeface="Nimbus San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1008"/>
            <a:ext cx="22860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640" y="3717032"/>
            <a:ext cx="3133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DOM</a:t>
            </a:r>
            <a:endParaRPr lang="en-US" sz="4400" b="0" strike="noStrike" spc="-1" dirty="0">
              <a:latin typeface="Nimbus Sans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914400" y="1371600"/>
            <a:ext cx="7498080" cy="263346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2400" b="0" strike="noStrike" spc="-1" dirty="0">
              <a:latin typeface="Nimbus Sans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914400" y="1416960"/>
            <a:ext cx="74020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Modelo</a:t>
            </a:r>
            <a:r>
              <a:rPr lang="en-GB" dirty="0"/>
              <a:t> de </a:t>
            </a:r>
            <a:r>
              <a:rPr lang="en-GB" dirty="0" err="1"/>
              <a:t>Objetos</a:t>
            </a:r>
            <a:r>
              <a:rPr lang="en-GB" dirty="0"/>
              <a:t> del </a:t>
            </a:r>
            <a:r>
              <a:rPr lang="en-GB" dirty="0" err="1" smtClean="0"/>
              <a:t>Documento</a:t>
            </a:r>
            <a:r>
              <a:rPr lang="en-GB" dirty="0" smtClean="0"/>
              <a:t> : </a:t>
            </a:r>
            <a:r>
              <a:rPr lang="es-ES" dirty="0" smtClean="0"/>
              <a:t>proporciona </a:t>
            </a:r>
            <a:r>
              <a:rPr lang="es-ES" dirty="0"/>
              <a:t>un conjunto </a:t>
            </a:r>
            <a:r>
              <a:rPr lang="es-ES" dirty="0" smtClean="0"/>
              <a:t>de </a:t>
            </a:r>
            <a:r>
              <a:rPr lang="es-ES" dirty="0"/>
              <a:t>objetos para representar </a:t>
            </a:r>
            <a:r>
              <a:rPr lang="es-ES" dirty="0" smtClean="0"/>
              <a:t>documentos,​ </a:t>
            </a:r>
            <a:r>
              <a:rPr lang="es-ES" dirty="0"/>
              <a:t>un modelo </a:t>
            </a:r>
            <a:r>
              <a:rPr lang="es-ES" dirty="0" smtClean="0"/>
              <a:t>sobre </a:t>
            </a:r>
            <a:r>
              <a:rPr lang="es-ES" dirty="0"/>
              <a:t>cómo pueden combinarse dichos objetos, y una interfaz estándar para acceder a ellos y </a:t>
            </a:r>
            <a:r>
              <a:rPr lang="es-ES" dirty="0" smtClean="0"/>
              <a:t>manipularlos.</a:t>
            </a:r>
          </a:p>
          <a:p>
            <a:endParaRPr lang="es-ES" dirty="0"/>
          </a:p>
          <a:p>
            <a:r>
              <a:rPr lang="es-ES" dirty="0"/>
              <a:t>A través del DOM, los programas </a:t>
            </a:r>
            <a:r>
              <a:rPr lang="es-ES" dirty="0" smtClean="0"/>
              <a:t>(</a:t>
            </a:r>
            <a:r>
              <a:rPr lang="es-ES" dirty="0" err="1" smtClean="0"/>
              <a:t>javascript</a:t>
            </a:r>
            <a:r>
              <a:rPr lang="es-ES" dirty="0" smtClean="0"/>
              <a:t>) pueden </a:t>
            </a:r>
            <a:r>
              <a:rPr lang="es-ES" dirty="0"/>
              <a:t>acceder y modificar el contenido, estructura y estilo de los </a:t>
            </a:r>
            <a:r>
              <a:rPr lang="es-ES" dirty="0" smtClean="0"/>
              <a:t>documentos.</a:t>
            </a:r>
            <a:endParaRPr lang="en-GB" dirty="0"/>
          </a:p>
        </p:txBody>
      </p:sp>
      <p:pic>
        <p:nvPicPr>
          <p:cNvPr id="2050" name="Picture 2" descr="C:\Users\nicolas\Desktop\OCAIE\d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691276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 smtClean="0">
                <a:latin typeface="Nimbus Sans"/>
              </a:rPr>
              <a:t>Jquery</a:t>
            </a:r>
            <a:endParaRPr lang="en-US" sz="4400" b="0" strike="noStrike" spc="-1" dirty="0">
              <a:latin typeface="Nimbus Sans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1800" b="0" strike="noStrike" spc="-1">
              <a:latin typeface="Nimbus San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1800" b="0" strike="noStrike" spc="-1">
              <a:latin typeface="Nimbus San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1800" b="0" strike="noStrike" spc="-1">
              <a:latin typeface="Nimbus Sans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1800" b="0" strike="noStrike" spc="-1">
              <a:latin typeface="Nimbus Sans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865080" y="1416960"/>
            <a:ext cx="7517160" cy="4708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¿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Que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es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?</a:t>
            </a:r>
            <a:endParaRPr lang="en-US" sz="2400" b="0" strike="noStrike" spc="-1" dirty="0">
              <a:latin typeface="Nimbus Sans"/>
            </a:endParaRPr>
          </a:p>
          <a:p>
            <a:endParaRPr lang="en-US" sz="2400" b="0" strike="noStrike" spc="-1" dirty="0">
              <a:latin typeface="Nimbus Sans"/>
            </a:endParaRPr>
          </a:p>
          <a:p>
            <a:r>
              <a:rPr lang="es-ES" sz="2400" dirty="0" smtClean="0"/>
              <a:t>Es</a:t>
            </a:r>
            <a:r>
              <a:rPr lang="es-ES" sz="2400" b="1" dirty="0" smtClean="0"/>
              <a:t> </a:t>
            </a:r>
            <a:r>
              <a:rPr lang="es-ES" sz="2400" dirty="0" smtClean="0"/>
              <a:t>una</a:t>
            </a:r>
            <a:r>
              <a:rPr lang="es-ES" sz="2400" dirty="0"/>
              <a:t> </a:t>
            </a:r>
            <a:r>
              <a:rPr lang="es-ES" sz="2400" dirty="0">
                <a:hlinkClick r:id="rId2" tooltip="Biblioteca (informática)"/>
              </a:rPr>
              <a:t>biblioteca</a:t>
            </a:r>
            <a:r>
              <a:rPr lang="es-ES" sz="2400" dirty="0"/>
              <a:t> </a:t>
            </a:r>
            <a:r>
              <a:rPr lang="es-ES" sz="2400" dirty="0">
                <a:hlinkClick r:id="rId3" tooltip="Multiplataforma"/>
              </a:rPr>
              <a:t>multiplataforma</a:t>
            </a:r>
            <a:r>
              <a:rPr lang="es-ES" sz="2400" dirty="0"/>
              <a:t> de </a:t>
            </a:r>
            <a:r>
              <a:rPr lang="es-ES" sz="2400" dirty="0" smtClean="0">
                <a:hlinkClick r:id="rId4" tooltip="JavaScript"/>
              </a:rPr>
              <a:t>JavaScript</a:t>
            </a:r>
            <a:r>
              <a:rPr lang="es-ES" sz="2400" dirty="0" smtClean="0"/>
              <a:t> </a:t>
            </a:r>
            <a:r>
              <a:rPr lang="es-ES" sz="2400" dirty="0"/>
              <a:t>que permite simplificar la manera de interactuar con los documentos </a:t>
            </a:r>
            <a:r>
              <a:rPr lang="es-ES" sz="2400" dirty="0">
                <a:hlinkClick r:id="rId5" tooltip="HTML"/>
              </a:rPr>
              <a:t>HTML</a:t>
            </a:r>
            <a:r>
              <a:rPr lang="es-ES" sz="2400" dirty="0"/>
              <a:t>, manipular el árbol </a:t>
            </a:r>
            <a:r>
              <a:rPr lang="es-ES" sz="2400" dirty="0" smtClean="0">
                <a:hlinkClick r:id="rId6" tooltip="Document Object Model"/>
              </a:rPr>
              <a:t>DOM</a:t>
            </a:r>
            <a:r>
              <a:rPr lang="es-ES" sz="2400" dirty="0" smtClean="0"/>
              <a:t> y </a:t>
            </a:r>
            <a:r>
              <a:rPr lang="es-ES" sz="2400" dirty="0"/>
              <a:t>manejar </a:t>
            </a:r>
            <a:r>
              <a:rPr lang="es-ES" sz="2400" dirty="0" smtClean="0"/>
              <a:t>eventos.</a:t>
            </a:r>
          </a:p>
          <a:p>
            <a:endParaRPr lang="es-ES" sz="2400" dirty="0"/>
          </a:p>
          <a:p>
            <a:r>
              <a:rPr lang="es-ES" sz="2400" dirty="0" smtClean="0"/>
              <a:t>		   </a:t>
            </a:r>
            <a:r>
              <a:rPr lang="en-GB" sz="2400" b="1" dirty="0" smtClean="0"/>
              <a:t>$(</a:t>
            </a:r>
            <a:r>
              <a:rPr lang="en-GB" sz="2400" b="1" i="1" dirty="0"/>
              <a:t>selector</a:t>
            </a:r>
            <a:r>
              <a:rPr lang="en-GB" sz="2400" b="1" dirty="0"/>
              <a:t>).</a:t>
            </a:r>
            <a:r>
              <a:rPr lang="en-GB" sz="2400" b="1" i="1" dirty="0"/>
              <a:t>action</a:t>
            </a:r>
            <a:r>
              <a:rPr lang="en-GB" sz="2400" b="1" dirty="0" smtClean="0"/>
              <a:t>()</a:t>
            </a:r>
          </a:p>
          <a:p>
            <a:endParaRPr lang="es-ES" sz="2400" dirty="0" smtClean="0"/>
          </a:p>
          <a:p>
            <a:endParaRPr lang="es-ES" sz="2400" b="0" strike="noStrike" spc="-1" dirty="0">
              <a:latin typeface="Nimbus Sans"/>
            </a:endParaRPr>
          </a:p>
          <a:p>
            <a:endParaRPr lang="en-US" sz="2400" b="0" strike="noStrike" spc="-1" dirty="0">
              <a:latin typeface="Nimbus San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178" y="4797152"/>
            <a:ext cx="27146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 err="1" smtClean="0">
                <a:solidFill>
                  <a:srgbClr val="000000"/>
                </a:solidFill>
                <a:latin typeface="Calibri"/>
              </a:rPr>
              <a:t>Jquery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-DOM-Ready</a:t>
            </a:r>
            <a:endParaRPr lang="en-US" sz="4400" b="0" strike="noStrike" spc="-1" dirty="0">
              <a:latin typeface="Nimbus Sans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251640" y="2853000"/>
            <a:ext cx="8784360" cy="19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TextShape 3"/>
          <p:cNvSpPr txBox="1"/>
          <p:nvPr/>
        </p:nvSpPr>
        <p:spPr>
          <a:xfrm>
            <a:off x="865080" y="1416960"/>
            <a:ext cx="7517160" cy="40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2400" b="0" strike="noStrike" spc="-1" dirty="0">
              <a:latin typeface="Nimbus Sans"/>
            </a:endParaRPr>
          </a:p>
          <a:p>
            <a:endParaRPr lang="en-US" sz="2400" b="0" strike="noStrike" spc="-1" dirty="0">
              <a:latin typeface="Nimbus Sans"/>
            </a:endParaRPr>
          </a:p>
          <a:p>
            <a:endParaRPr lang="en-US" sz="2400" b="0" strike="noStrike" spc="-1" dirty="0">
              <a:latin typeface="Nimbus San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3657375"/>
            <a:ext cx="36671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475656" y="1844824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función </a:t>
            </a:r>
            <a:r>
              <a:rPr lang="es-ES" dirty="0" err="1" smtClean="0"/>
              <a:t>ready</a:t>
            </a:r>
            <a:r>
              <a:rPr lang="es-ES" dirty="0" smtClean="0"/>
              <a:t> ofrece una forma de correr </a:t>
            </a:r>
            <a:r>
              <a:rPr lang="es-ES" dirty="0" err="1" smtClean="0"/>
              <a:t>javascript</a:t>
            </a:r>
            <a:r>
              <a:rPr lang="es-ES" dirty="0" smtClean="0"/>
              <a:t> una vez que el DOM se encuentra completamente cargado y es seguro de manipular.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48640" y="1463040"/>
            <a:ext cx="8138160" cy="48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z="2400" b="0" strike="noStrike" spc="-1" dirty="0">
              <a:latin typeface="Nimbus Sans"/>
            </a:endParaRPr>
          </a:p>
          <a:p>
            <a:endParaRPr lang="en-US" sz="2400" b="0" strike="noStrike" spc="-1" dirty="0">
              <a:latin typeface="Nimbus Sans"/>
            </a:endParaRPr>
          </a:p>
          <a:p>
            <a:endParaRPr lang="en-US" sz="2400" b="0" strike="noStrike" spc="-1" dirty="0">
              <a:latin typeface="Nimbus Sans"/>
            </a:endParaRPr>
          </a:p>
          <a:p>
            <a:endParaRPr lang="en-US" sz="2400" b="0" strike="noStrike" spc="-1" dirty="0">
              <a:latin typeface="Nimbus Sans"/>
            </a:endParaRPr>
          </a:p>
          <a:p>
            <a:endParaRPr lang="en-US" sz="2400" b="0" strike="noStrike" spc="-1" dirty="0">
              <a:latin typeface="Nimbus Sans"/>
            </a:endParaRPr>
          </a:p>
          <a:p>
            <a:endParaRPr lang="en-US" sz="2400" b="0" strike="noStrike" spc="-1" dirty="0">
              <a:latin typeface="Nimbus Sans"/>
            </a:endParaRPr>
          </a:p>
          <a:p>
            <a:endParaRPr lang="en-US" sz="2400" b="0" strike="noStrike" spc="-1" dirty="0">
              <a:latin typeface="Nimbus Sans"/>
            </a:endParaRPr>
          </a:p>
          <a:p>
            <a:endParaRPr lang="en-US" sz="2400" b="0" strike="noStrike" spc="-1" dirty="0">
              <a:latin typeface="Nimbus Sans"/>
            </a:endParaRPr>
          </a:p>
          <a:p>
            <a:endParaRPr lang="en-US" sz="2400" b="0" strike="noStrike" spc="-1" dirty="0">
              <a:latin typeface="Nimbus Sans"/>
            </a:endParaRPr>
          </a:p>
          <a:p>
            <a:endParaRPr lang="en-US" sz="2400" b="0" strike="noStrike" spc="-1" dirty="0">
              <a:latin typeface="Nimbus Sans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2682936" y="346358"/>
            <a:ext cx="3673584" cy="65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400" b="0" strike="noStrike" spc="-1" dirty="0" err="1" smtClean="0">
                <a:solidFill>
                  <a:srgbClr val="000000"/>
                </a:solidFill>
                <a:latin typeface="Calibri"/>
              </a:rPr>
              <a:t>Jquery-eventos</a:t>
            </a:r>
            <a:endParaRPr lang="en-US" sz="4400" b="0" strike="noStrike" spc="-1" dirty="0">
              <a:latin typeface="Nimbus Sans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3528" y="112474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Todas las acciones de un visitante a las que la página puede responder; un evento representa un momento preciso donde algo ocurre.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048075"/>
            <a:ext cx="8712969" cy="2442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725144"/>
            <a:ext cx="13144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621" y="5373216"/>
            <a:ext cx="22383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3 Imagen"/>
          <p:cNvPicPr/>
          <p:nvPr/>
        </p:nvPicPr>
        <p:blipFill>
          <a:blip r:embed="rId2"/>
          <a:stretch/>
        </p:blipFill>
        <p:spPr>
          <a:xfrm>
            <a:off x="1638720" y="1196640"/>
            <a:ext cx="5934960" cy="438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</TotalTime>
  <Words>137</Words>
  <Application>Microsoft Office PowerPoint</Application>
  <PresentationFormat>Presentación en pantalla (4:3)</PresentationFormat>
  <Paragraphs>37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Nicolas Exposito</dc:creator>
  <dc:description/>
  <cp:lastModifiedBy>Nicolas Exposito</cp:lastModifiedBy>
  <cp:revision>80</cp:revision>
  <dcterms:created xsi:type="dcterms:W3CDTF">2019-08-27T14:22:08Z</dcterms:created>
  <dcterms:modified xsi:type="dcterms:W3CDTF">2019-12-12T19:22:47Z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