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6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4FBA-3A1D-4237-908A-039DFF4811C4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F254C-3A7B-49D2-8F9A-2A17A01DE8C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F254C-3A7B-49D2-8F9A-2A17A01DE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9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8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7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82EE-9541-425B-991D-C4BDCE712F58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1131-5353-4805-ADA0-D3D0197CECA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it" TargetMode="External"/><Relationship Id="rId2" Type="http://schemas.openxmlformats.org/officeDocument/2006/relationships/hyperlink" Target="https://git-scm.com/docs/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1/Getting-Started-Git-Basics#_the_three_stat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ervid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Cliente_(inform%C3%A1tica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47183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519264" y="5620598"/>
            <a:ext cx="45730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02 – Arquitectura CS y 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2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– </a:t>
            </a:r>
            <a:r>
              <a:rPr lang="es-ES" dirty="0" err="1" smtClean="0"/>
              <a:t>checkout</a:t>
            </a:r>
            <a:r>
              <a:rPr lang="es-ES" dirty="0" smtClean="0"/>
              <a:t>/</a:t>
            </a:r>
            <a:r>
              <a:rPr lang="es-ES" dirty="0" err="1" smtClean="0"/>
              <a:t>branch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	Ver ramas -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branch</a:t>
            </a:r>
            <a:endParaRPr lang="es-ES" b="1" dirty="0" smtClean="0"/>
          </a:p>
          <a:p>
            <a:pPr marL="0" indent="0" algn="ctr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Crear rama - </a:t>
            </a:r>
            <a:r>
              <a:rPr lang="en-GB" b="1" dirty="0" smtClean="0"/>
              <a:t>git </a:t>
            </a:r>
            <a:r>
              <a:rPr lang="en-GB" b="1" dirty="0"/>
              <a:t>checkout -b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Cambiar de rama - </a:t>
            </a:r>
            <a:r>
              <a:rPr lang="en-GB" b="1" dirty="0" smtClean="0"/>
              <a:t>git </a:t>
            </a:r>
            <a:r>
              <a:rPr lang="en-GB" b="1" dirty="0"/>
              <a:t>checkout </a:t>
            </a:r>
            <a:r>
              <a:rPr lang="en-GB" b="1" dirty="0" smtClean="0"/>
              <a:t>master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Borrar rama - </a:t>
            </a:r>
            <a:r>
              <a:rPr lang="en-GB" b="1" dirty="0" smtClean="0"/>
              <a:t>git </a:t>
            </a:r>
            <a:r>
              <a:rPr lang="en-GB" b="1" dirty="0"/>
              <a:t>branch -d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 smtClean="0"/>
              <a:t>	Mezclar ramas </a:t>
            </a:r>
            <a:r>
              <a:rPr lang="es-ES" b="1" dirty="0" smtClean="0"/>
              <a:t>- </a:t>
            </a:r>
            <a:r>
              <a:rPr lang="en-GB" b="1" dirty="0"/>
              <a:t>git merge </a:t>
            </a:r>
            <a:r>
              <a:rPr lang="en-GB" b="1" dirty="0" smtClean="0"/>
              <a:t>&lt;</a:t>
            </a:r>
            <a:r>
              <a:rPr lang="en-GB" b="1" dirty="0" err="1" smtClean="0"/>
              <a:t>rama</a:t>
            </a:r>
            <a:r>
              <a:rPr lang="en-GB" b="1" dirty="0" smtClean="0"/>
              <a:t>&gt;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interés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https://git-scm.com/docs/git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https://es.wikipedia.org/wiki/Git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https://git-scm.com/book/en/v1/Getting-Started-Git-Basics#_the_three_states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5" y="1196752"/>
            <a:ext cx="5935844" cy="43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Cliente Servidor </a:t>
            </a:r>
            <a:endParaRPr lang="en-GB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40968"/>
            <a:ext cx="5308131" cy="2607928"/>
          </a:xfrm>
        </p:spPr>
      </p:pic>
      <p:sp>
        <p:nvSpPr>
          <p:cNvPr id="5" name="4 CuadroTexto"/>
          <p:cNvSpPr txBox="1"/>
          <p:nvPr/>
        </p:nvSpPr>
        <p:spPr>
          <a:xfrm>
            <a:off x="1907704" y="162880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 </a:t>
            </a:r>
            <a:r>
              <a:rPr lang="es-ES" b="1" dirty="0"/>
              <a:t>arquitectura cliente-servidor</a:t>
            </a:r>
            <a:r>
              <a:rPr lang="es-ES" dirty="0"/>
              <a:t> es un modelo de diseño de software en el que las tareas se reparten entre los proveedores de recursos o servicios, llamados </a:t>
            </a:r>
            <a:r>
              <a:rPr lang="es-ES" dirty="0">
                <a:hlinkClick r:id="rId3" tooltip="Servidor"/>
              </a:rPr>
              <a:t>servidores</a:t>
            </a:r>
            <a:r>
              <a:rPr lang="es-ES" dirty="0"/>
              <a:t>, y los demandantes, llamados </a:t>
            </a:r>
            <a:r>
              <a:rPr lang="es-ES" dirty="0">
                <a:hlinkClick r:id="rId4" tooltip="Cliente (informática)"/>
              </a:rPr>
              <a:t>clientes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6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4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init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Inicializando repositorio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</a:t>
            </a:r>
            <a:r>
              <a:rPr lang="en-GB" b="1" dirty="0" err="1" smtClean="0"/>
              <a:t>init</a:t>
            </a:r>
            <a:r>
              <a:rPr lang="en-GB" b="1" dirty="0" smtClean="0"/>
              <a:t> </a:t>
            </a:r>
          </a:p>
          <a:p>
            <a:pPr marL="0" indent="0" algn="ctr">
              <a:buNone/>
            </a:pPr>
            <a:r>
              <a:rPr lang="en-GB" b="1" dirty="0" smtClean="0"/>
              <a:t>git remote add origin </a:t>
            </a:r>
            <a:r>
              <a:rPr lang="en-GB" dirty="0" smtClean="0"/>
              <a:t>&lt;repo&gt;</a:t>
            </a:r>
            <a:endParaRPr lang="es-ES" dirty="0" smtClean="0"/>
          </a:p>
          <a:p>
            <a:pPr marL="0" indent="0" algn="ctr">
              <a:buNone/>
            </a:pPr>
            <a:r>
              <a:rPr lang="en-GB" b="1" dirty="0" smtClean="0"/>
              <a:t>git remote -v</a:t>
            </a:r>
            <a:endParaRPr lang="es-ES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3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clone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Crear una copia de un repositorio de trabajo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</a:t>
            </a:r>
            <a:r>
              <a:rPr lang="en-GB" dirty="0" smtClean="0"/>
              <a:t>&lt;path/to/repo&gt;</a:t>
            </a:r>
            <a:endParaRPr lang="es-ES" dirty="0" smtClean="0"/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err="1" smtClean="0"/>
              <a:t>git</a:t>
            </a:r>
            <a:r>
              <a:rPr lang="es-ES" b="1" dirty="0" smtClean="0"/>
              <a:t> clone https://github.com/ceta-project/materiales.git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add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Agregar cambios al índice</a:t>
            </a:r>
          </a:p>
          <a:p>
            <a:pPr marL="0" indent="0" algn="ctr">
              <a:buNone/>
            </a:pPr>
            <a:r>
              <a:rPr lang="es-ES" dirty="0" smtClean="0"/>
              <a:t>(</a:t>
            </a:r>
            <a:r>
              <a:rPr lang="es-ES" dirty="0" err="1" smtClean="0"/>
              <a:t>checksum,timestamp</a:t>
            </a:r>
            <a:r>
              <a:rPr lang="es-ES" dirty="0" smtClean="0"/>
              <a:t>)</a:t>
            </a:r>
            <a:endParaRPr lang="en-GB" dirty="0" smtClean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 smtClean="0"/>
              <a:t>git add filename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add README.md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commit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–m  </a:t>
            </a:r>
            <a:r>
              <a:rPr lang="en-GB" dirty="0" smtClean="0"/>
              <a:t>&lt;</a:t>
            </a:r>
            <a:r>
              <a:rPr lang="en-GB" dirty="0" err="1" smtClean="0"/>
              <a:t>mensaje</a:t>
            </a:r>
            <a:r>
              <a:rPr lang="en-GB" dirty="0" smtClean="0"/>
              <a:t>&gt;</a:t>
            </a:r>
            <a:endParaRPr lang="es-ES" dirty="0" smtClean="0"/>
          </a:p>
          <a:p>
            <a:pPr marL="0" indent="0" algn="ctr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commit -m “add readme to repo </a:t>
            </a:r>
            <a:r>
              <a:rPr lang="en-GB" b="1" dirty="0" smtClean="0">
                <a:sym typeface="Wingdings" pitchFamily="2" charset="2"/>
              </a:rPr>
              <a:t>:)</a:t>
            </a:r>
            <a:r>
              <a:rPr lang="en-GB" b="1" dirty="0" smtClean="0">
                <a:effectLst/>
              </a:rPr>
              <a:t>"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push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>
                <a:effectLst/>
              </a:rPr>
              <a:t>Enviando cambios al repositorio remoto</a:t>
            </a:r>
          </a:p>
          <a:p>
            <a:pPr marL="0" indent="0" algn="ctr">
              <a:buNone/>
            </a:pPr>
            <a:endParaRPr lang="en-GB" b="1" dirty="0" smtClean="0">
              <a:effectLst/>
            </a:endParaRPr>
          </a:p>
          <a:p>
            <a:pPr marL="0" indent="0" algn="ctr">
              <a:buNone/>
            </a:pPr>
            <a:r>
              <a:rPr lang="en-GB" b="1" dirty="0" smtClean="0">
                <a:effectLst/>
              </a:rPr>
              <a:t>git push  origin </a:t>
            </a:r>
            <a:r>
              <a:rPr lang="en-GB" dirty="0"/>
              <a:t>&lt;branch&gt;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n-GB" b="1" dirty="0" smtClean="0">
                <a:effectLst/>
              </a:rPr>
              <a:t>git push  origin </a:t>
            </a:r>
            <a:r>
              <a:rPr lang="en-GB" b="1" dirty="0" smtClean="0"/>
              <a:t>master</a:t>
            </a:r>
            <a:endParaRPr lang="es-ES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básico - </a:t>
            </a:r>
            <a:r>
              <a:rPr lang="es-ES" dirty="0" err="1" smtClean="0"/>
              <a:t>branching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 smtClean="0"/>
              <a:t>La ramas (</a:t>
            </a:r>
            <a:r>
              <a:rPr lang="es-ES" dirty="0" err="1" smtClean="0"/>
              <a:t>branches</a:t>
            </a:r>
            <a:r>
              <a:rPr lang="es-ES" dirty="0" smtClean="0"/>
              <a:t>) son utilizadas para añadir/corregir funcionalidades de forma aislada.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8208912" cy="31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142</Words>
  <Application>Microsoft Office PowerPoint</Application>
  <PresentationFormat>Presentación en pantalla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Arquitectura Cliente Servidor </vt:lpstr>
      <vt:lpstr>Servidores</vt:lpstr>
      <vt:lpstr>Uso básico - init</vt:lpstr>
      <vt:lpstr>Uso básico - clone</vt:lpstr>
      <vt:lpstr>Uso básico - add</vt:lpstr>
      <vt:lpstr>Uso básico - commit</vt:lpstr>
      <vt:lpstr>Uso básico - push</vt:lpstr>
      <vt:lpstr>Uso básico - branching</vt:lpstr>
      <vt:lpstr>Uso básico – checkout/branch</vt:lpstr>
      <vt:lpstr>Enlaces de interés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Exposito</dc:creator>
  <cp:lastModifiedBy>Nicolas Exposito</cp:lastModifiedBy>
  <cp:revision>15</cp:revision>
  <dcterms:created xsi:type="dcterms:W3CDTF">2019-08-27T14:22:08Z</dcterms:created>
  <dcterms:modified xsi:type="dcterms:W3CDTF">2019-08-27T22:39:16Z</dcterms:modified>
</cp:coreProperties>
</file>