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3" r:id="rId3"/>
    <p:sldId id="281" r:id="rId4"/>
    <p:sldId id="282" r:id="rId5"/>
    <p:sldId id="283" r:id="rId6"/>
    <p:sldId id="264" r:id="rId7"/>
    <p:sldId id="284" r:id="rId8"/>
    <p:sldId id="285" r:id="rId9"/>
    <p:sldId id="288" r:id="rId10"/>
    <p:sldId id="289" r:id="rId11"/>
    <p:sldId id="286" r:id="rId12"/>
    <p:sldId id="287" r:id="rId13"/>
    <p:sldId id="290" r:id="rId14"/>
    <p:sldId id="291" r:id="rId15"/>
    <p:sldId id="292" r:id="rId16"/>
    <p:sldId id="293" r:id="rId17"/>
    <p:sldId id="294" r:id="rId18"/>
    <p:sldId id="295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4660"/>
  </p:normalViewPr>
  <p:slideViewPr>
    <p:cSldViewPr>
      <p:cViewPr varScale="1">
        <p:scale>
          <a:sx n="111" d="100"/>
          <a:sy n="111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34FBA-3A1D-4237-908A-039DFF4811C4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F254C-3A7B-49D2-8F9A-2A17A01DE8C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146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F254C-3A7B-49D2-8F9A-2A17A01DE8C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38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28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8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19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7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28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88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69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52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40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97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682EE-9541-425B-991D-C4BDCE712F58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1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76672"/>
            <a:ext cx="9144000" cy="471834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519264" y="5620598"/>
            <a:ext cx="457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03 </a:t>
            </a:r>
            <a:r>
              <a:rPr lang="es-ES" dirty="0" smtClean="0"/>
              <a:t>– </a:t>
            </a:r>
            <a:r>
              <a:rPr lang="es-ES" dirty="0" smtClean="0"/>
              <a:t>HTML/CSS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24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CSS-Declaraciones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bloque de declaraciones consiste en una lista de declaraciones </a:t>
            </a:r>
            <a:r>
              <a:rPr lang="es-ES" dirty="0" smtClean="0"/>
              <a:t>separadas por punto y coma(;). </a:t>
            </a:r>
            <a:r>
              <a:rPr lang="es-ES" dirty="0"/>
              <a:t>Cada declaración consiste en una </a:t>
            </a:r>
            <a:r>
              <a:rPr lang="es-ES" i="1" dirty="0"/>
              <a:t>propiedad</a:t>
            </a:r>
            <a:r>
              <a:rPr lang="es-ES" dirty="0"/>
              <a:t>, dos puntos (</a:t>
            </a:r>
            <a:r>
              <a:rPr lang="es-ES" dirty="0"/>
              <a:t>:</a:t>
            </a:r>
            <a:r>
              <a:rPr lang="es-ES" dirty="0"/>
              <a:t>), y un </a:t>
            </a:r>
            <a:r>
              <a:rPr lang="es-ES" i="1" dirty="0"/>
              <a:t>valor</a:t>
            </a:r>
            <a:r>
              <a:rPr lang="es-ES" dirty="0"/>
              <a:t>. </a:t>
            </a:r>
            <a:endParaRPr lang="en-GB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9" y="4293096"/>
            <a:ext cx="91440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9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Style-</a:t>
            </a:r>
            <a:r>
              <a:rPr lang="es-ES" dirty="0" err="1" smtClean="0"/>
              <a:t>tag</a:t>
            </a:r>
            <a:endParaRPr lang="en-GB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8229600" cy="1320165"/>
          </a:xfrm>
        </p:spPr>
      </p:pic>
      <p:sp>
        <p:nvSpPr>
          <p:cNvPr id="5" name="4 CuadroTexto"/>
          <p:cNvSpPr txBox="1"/>
          <p:nvPr/>
        </p:nvSpPr>
        <p:spPr>
          <a:xfrm>
            <a:off x="755576" y="285293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etiqueta </a:t>
            </a:r>
            <a:r>
              <a:rPr lang="en-GB" dirty="0" smtClean="0"/>
              <a:t>&lt;style&gt;</a:t>
            </a:r>
            <a:r>
              <a:rPr lang="es-ES" dirty="0" smtClean="0"/>
              <a:t> permite embeber declaraciones de estilos </a:t>
            </a:r>
            <a:r>
              <a:rPr lang="es-ES" dirty="0" err="1" smtClean="0"/>
              <a:t>css</a:t>
            </a:r>
            <a:r>
              <a:rPr lang="es-ES" dirty="0" smtClean="0"/>
              <a:t> en un documento </a:t>
            </a:r>
            <a:r>
              <a:rPr lang="es-ES" dirty="0" err="1" smtClean="0"/>
              <a:t>html</a:t>
            </a:r>
            <a:r>
              <a:rPr lang="es-ES" dirty="0" smtClean="0"/>
              <a:t>.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26035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031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Link-</a:t>
            </a:r>
            <a:r>
              <a:rPr lang="es-ES" dirty="0" err="1" smtClean="0"/>
              <a:t>tag</a:t>
            </a:r>
            <a:endParaRPr lang="en-GB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68760"/>
            <a:ext cx="8229600" cy="1320165"/>
          </a:xfrm>
        </p:spPr>
      </p:pic>
      <p:sp>
        <p:nvSpPr>
          <p:cNvPr id="5" name="4 CuadroTexto"/>
          <p:cNvSpPr txBox="1"/>
          <p:nvPr/>
        </p:nvSpPr>
        <p:spPr>
          <a:xfrm>
            <a:off x="683568" y="285293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 </a:t>
            </a:r>
            <a:r>
              <a:rPr lang="en-GB" dirty="0" err="1" smtClean="0"/>
              <a:t>etiqueta</a:t>
            </a:r>
            <a:r>
              <a:rPr lang="en-GB" dirty="0" smtClean="0"/>
              <a:t> &lt;</a:t>
            </a:r>
            <a:r>
              <a:rPr lang="en-GB" dirty="0"/>
              <a:t>link&gt; </a:t>
            </a:r>
            <a:r>
              <a:rPr lang="en-GB" dirty="0" smtClean="0"/>
              <a:t>define un </a:t>
            </a:r>
            <a:r>
              <a:rPr lang="en-GB" dirty="0" err="1" smtClean="0"/>
              <a:t>vínculo</a:t>
            </a:r>
            <a:r>
              <a:rPr lang="en-GB" dirty="0" smtClean="0"/>
              <a:t>  entre un </a:t>
            </a:r>
            <a:r>
              <a:rPr lang="en-GB" dirty="0" err="1" smtClean="0"/>
              <a:t>documento</a:t>
            </a:r>
            <a:r>
              <a:rPr lang="en-GB" dirty="0" smtClean="0"/>
              <a:t> html y un </a:t>
            </a:r>
            <a:r>
              <a:rPr lang="en-GB" dirty="0" err="1" smtClean="0"/>
              <a:t>recurso</a:t>
            </a:r>
            <a:r>
              <a:rPr lang="en-GB" dirty="0" smtClean="0"/>
              <a:t> </a:t>
            </a:r>
            <a:r>
              <a:rPr lang="en-GB" dirty="0" err="1" smtClean="0"/>
              <a:t>externo</a:t>
            </a:r>
            <a:r>
              <a:rPr lang="en-GB" dirty="0" smtClean="0"/>
              <a:t>, en </a:t>
            </a:r>
            <a:r>
              <a:rPr lang="en-GB" dirty="0" err="1" smtClean="0"/>
              <a:t>este</a:t>
            </a:r>
            <a:r>
              <a:rPr lang="en-GB" dirty="0" smtClean="0"/>
              <a:t> </a:t>
            </a:r>
            <a:r>
              <a:rPr lang="en-GB" dirty="0" err="1" smtClean="0"/>
              <a:t>caso</a:t>
            </a:r>
            <a:r>
              <a:rPr lang="en-GB" dirty="0" smtClean="0"/>
              <a:t> </a:t>
            </a:r>
            <a:r>
              <a:rPr lang="en-GB" dirty="0" err="1" smtClean="0"/>
              <a:t>una</a:t>
            </a:r>
            <a:r>
              <a:rPr lang="en-GB" dirty="0" smtClean="0"/>
              <a:t> </a:t>
            </a:r>
            <a:r>
              <a:rPr lang="en-GB" dirty="0" err="1" smtClean="0"/>
              <a:t>hoja</a:t>
            </a:r>
            <a:r>
              <a:rPr lang="en-GB" dirty="0" smtClean="0"/>
              <a:t> de </a:t>
            </a:r>
            <a:r>
              <a:rPr lang="en-GB" dirty="0" err="1" smtClean="0"/>
              <a:t>estilos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515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CSS-Herencia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Permite reutilizar código</a:t>
            </a:r>
          </a:p>
          <a:p>
            <a:r>
              <a:rPr lang="es-ES" dirty="0" smtClean="0"/>
              <a:t>Los estilos se aplican desde lo más general a lo más especifico.</a:t>
            </a:r>
          </a:p>
          <a:p>
            <a:r>
              <a:rPr lang="es-ES" dirty="0" smtClean="0"/>
              <a:t>Las etiquetas para las que no se defines estilos heredan los estilos de sus </a:t>
            </a:r>
            <a:r>
              <a:rPr lang="es-ES" dirty="0" err="1" smtClean="0"/>
              <a:t>predesesores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126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Formularios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¿Qué es?</a:t>
            </a:r>
          </a:p>
          <a:p>
            <a:pPr marL="0" indent="0">
              <a:buNone/>
            </a:pPr>
            <a:r>
              <a:rPr lang="es-ES" dirty="0"/>
              <a:t>Un formulario es un conjunto de controles </a:t>
            </a:r>
            <a:r>
              <a:rPr lang="es-ES" dirty="0" smtClean="0"/>
              <a:t>que </a:t>
            </a:r>
            <a:r>
              <a:rPr lang="es-ES" dirty="0"/>
              <a:t>permiten al usuario introducir datos y enviarlos al servidor web para su procesamiento.</a:t>
            </a:r>
            <a:endParaRPr lang="es-ES" dirty="0" smtClean="0"/>
          </a:p>
          <a:p>
            <a:endParaRPr lang="en-GB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" y="3789040"/>
            <a:ext cx="9074321" cy="296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30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Formularios-</a:t>
            </a:r>
            <a:r>
              <a:rPr lang="es-ES" dirty="0" err="1" smtClean="0"/>
              <a:t>form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>
            <a:normAutofit fontScale="92500" lnSpcReduction="10000"/>
          </a:bodyPr>
          <a:lstStyle/>
          <a:p>
            <a:endParaRPr lang="es-ES" dirty="0" smtClean="0"/>
          </a:p>
          <a:p>
            <a:r>
              <a:rPr lang="es-ES" dirty="0"/>
              <a:t>Un formulario queda delimitado por la etiqueta &lt;</a:t>
            </a:r>
            <a:r>
              <a:rPr lang="es-ES" dirty="0" err="1"/>
              <a:t>form</a:t>
            </a:r>
            <a:r>
              <a:rPr lang="es-ES" dirty="0"/>
              <a:t>&gt;</a:t>
            </a:r>
          </a:p>
          <a:p>
            <a:endParaRPr lang="es-ES" dirty="0"/>
          </a:p>
          <a:p>
            <a:r>
              <a:rPr lang="es-ES" dirty="0" err="1"/>
              <a:t>action</a:t>
            </a:r>
            <a:r>
              <a:rPr lang="es-ES" dirty="0"/>
              <a:t>: contiene el nombre del agente que procesará el formulario</a:t>
            </a:r>
          </a:p>
          <a:p>
            <a:r>
              <a:rPr lang="es-ES" dirty="0" err="1"/>
              <a:t>method</a:t>
            </a:r>
            <a:r>
              <a:rPr lang="es-ES" dirty="0"/>
              <a:t>: define la manera de enviar los datos al servidor(GET,POST)</a:t>
            </a:r>
            <a:endParaRPr lang="en-GB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91440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02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Formularios-input</a:t>
            </a:r>
            <a:endParaRPr lang="en-GB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7" y="1052736"/>
            <a:ext cx="9102982" cy="1460270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3" y="2348880"/>
            <a:ext cx="9125336" cy="1463856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7032"/>
            <a:ext cx="9144000" cy="146685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00" y="5013176"/>
            <a:ext cx="91440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51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Formularios-input</a:t>
            </a:r>
            <a:endParaRPr lang="en-GB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8" y="1124744"/>
            <a:ext cx="9109671" cy="1320165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880"/>
            <a:ext cx="9144000" cy="146685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7032"/>
            <a:ext cx="91440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73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Formularios-</a:t>
            </a:r>
            <a:r>
              <a:rPr lang="es-ES" dirty="0" err="1" smtClean="0"/>
              <a:t>select</a:t>
            </a:r>
            <a:r>
              <a:rPr lang="es-ES" dirty="0" smtClean="0"/>
              <a:t>/</a:t>
            </a:r>
            <a:r>
              <a:rPr lang="es-ES" dirty="0" err="1" smtClean="0"/>
              <a:t>textarea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n-GB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146685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8920"/>
            <a:ext cx="91440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29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05" y="1196752"/>
            <a:ext cx="5935844" cy="438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8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/>
              <a:t>Lenguaje de marca de hipertexto</a:t>
            </a:r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¿Para que sirve?</a:t>
            </a:r>
          </a:p>
          <a:p>
            <a:pPr marL="0" indent="0">
              <a:buNone/>
            </a:pPr>
            <a:r>
              <a:rPr lang="es-ES" sz="2400" dirty="0" smtClean="0"/>
              <a:t>Para estructurar documentos de marcas de hipertexto.</a:t>
            </a:r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¿Cómo?</a:t>
            </a:r>
          </a:p>
          <a:p>
            <a:pPr marL="0" indent="0">
              <a:buNone/>
            </a:pPr>
            <a:r>
              <a:rPr lang="es-ES" sz="2400" dirty="0" smtClean="0"/>
              <a:t>Mediante el uso de etiquetas (</a:t>
            </a:r>
            <a:r>
              <a:rPr lang="es-ES" sz="2400" dirty="0" err="1" smtClean="0"/>
              <a:t>tags</a:t>
            </a:r>
            <a:r>
              <a:rPr lang="es-ES" sz="2400" dirty="0" smtClean="0"/>
              <a:t>)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n-GB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04" y="4725144"/>
            <a:ext cx="85471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2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HTML-Documento</a:t>
            </a:r>
            <a:endParaRPr lang="en-GB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92" y="1600200"/>
            <a:ext cx="6921615" cy="4525963"/>
          </a:xfrm>
        </p:spPr>
      </p:pic>
    </p:spTree>
    <p:extLst>
      <p:ext uri="{BB962C8B-B14F-4D97-AF65-F5344CB8AC3E}">
        <p14:creationId xmlns:p14="http://schemas.microsoft.com/office/powerpoint/2010/main" val="41316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HTML-</a:t>
            </a:r>
            <a:r>
              <a:rPr lang="es-ES" dirty="0" err="1" smtClean="0"/>
              <a:t>Tags</a:t>
            </a:r>
            <a:r>
              <a:rPr lang="es-ES" dirty="0" smtClean="0"/>
              <a:t> básicos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Heder</a:t>
            </a:r>
            <a:r>
              <a:rPr lang="pt-BR" dirty="0" smtClean="0"/>
              <a:t> &lt;h1</a:t>
            </a:r>
            <a:r>
              <a:rPr lang="pt-BR" dirty="0"/>
              <a:t>&gt;, &lt;h2&gt;, &lt;h3&gt;, &lt;h4&gt;, &lt;h5&gt;, &lt;h6</a:t>
            </a:r>
            <a:r>
              <a:rPr lang="pt-BR" dirty="0" smtClean="0"/>
              <a:t>&gt;</a:t>
            </a:r>
          </a:p>
          <a:p>
            <a:r>
              <a:rPr lang="pt-BR" dirty="0" err="1" smtClean="0"/>
              <a:t>Paragraph</a:t>
            </a:r>
            <a:r>
              <a:rPr lang="pt-BR" dirty="0" smtClean="0"/>
              <a:t> </a:t>
            </a:r>
            <a:r>
              <a:rPr lang="en-GB" dirty="0"/>
              <a:t>&lt;p</a:t>
            </a:r>
            <a:r>
              <a:rPr lang="en-GB" dirty="0" smtClean="0"/>
              <a:t>&gt;</a:t>
            </a:r>
          </a:p>
          <a:p>
            <a:r>
              <a:rPr lang="en-GB" dirty="0"/>
              <a:t>H</a:t>
            </a:r>
            <a:r>
              <a:rPr lang="en-GB" dirty="0" smtClean="0"/>
              <a:t>orizontal ruler &lt;</a:t>
            </a:r>
            <a:r>
              <a:rPr lang="en-GB" dirty="0" err="1" smtClean="0"/>
              <a:t>hr</a:t>
            </a:r>
            <a:r>
              <a:rPr lang="en-GB" dirty="0" smtClean="0"/>
              <a:t>&gt;</a:t>
            </a:r>
          </a:p>
          <a:p>
            <a:r>
              <a:rPr lang="es-ES" dirty="0" smtClean="0"/>
              <a:t>Link </a:t>
            </a:r>
            <a:r>
              <a:rPr lang="en-GB" dirty="0"/>
              <a:t>&lt;a</a:t>
            </a:r>
            <a:r>
              <a:rPr lang="en-GB" dirty="0" smtClean="0"/>
              <a:t>&gt;</a:t>
            </a:r>
          </a:p>
          <a:p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n-GB" dirty="0"/>
              <a:t>&lt;</a:t>
            </a:r>
            <a:r>
              <a:rPr lang="en-GB" dirty="0" err="1"/>
              <a:t>ul</a:t>
            </a:r>
            <a:r>
              <a:rPr lang="en-GB" dirty="0" smtClean="0"/>
              <a:t>&gt; &lt;li&gt;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332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HTML- </a:t>
            </a:r>
            <a:r>
              <a:rPr lang="es-ES" dirty="0" err="1" smtClean="0"/>
              <a:t>Tags</a:t>
            </a:r>
            <a:r>
              <a:rPr lang="es-ES" dirty="0" smtClean="0"/>
              <a:t> básicos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Break </a:t>
            </a:r>
            <a:r>
              <a:rPr lang="pt-BR" dirty="0" smtClean="0"/>
              <a:t>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r>
              <a:rPr lang="pt-BR" dirty="0" err="1" smtClean="0"/>
              <a:t>Bold</a:t>
            </a:r>
            <a:r>
              <a:rPr lang="pt-BR" dirty="0" smtClean="0"/>
              <a:t> </a:t>
            </a:r>
            <a:r>
              <a:rPr lang="pt-BR" dirty="0"/>
              <a:t>&lt;</a:t>
            </a:r>
            <a:r>
              <a:rPr lang="pt-BR" dirty="0" smtClean="0"/>
              <a:t>b&gt;</a:t>
            </a:r>
          </a:p>
          <a:p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n-GB" dirty="0"/>
              <a:t>&lt;</a:t>
            </a:r>
            <a:r>
              <a:rPr lang="en-GB" dirty="0" err="1"/>
              <a:t>img</a:t>
            </a:r>
            <a:r>
              <a:rPr lang="en-GB" dirty="0" smtClean="0"/>
              <a:t>&gt;</a:t>
            </a:r>
            <a:endParaRPr lang="es-ES" dirty="0" smtClean="0"/>
          </a:p>
          <a:p>
            <a:r>
              <a:rPr lang="es-ES" dirty="0" err="1" smtClean="0"/>
              <a:t>Table</a:t>
            </a:r>
            <a:r>
              <a:rPr lang="es-ES" dirty="0" smtClean="0"/>
              <a:t> </a:t>
            </a:r>
            <a:r>
              <a:rPr lang="pt-BR" dirty="0" smtClean="0"/>
              <a:t>&lt;</a:t>
            </a:r>
            <a:r>
              <a:rPr lang="pt-BR" dirty="0" err="1" smtClean="0"/>
              <a:t>table</a:t>
            </a:r>
            <a:r>
              <a:rPr lang="pt-BR" dirty="0" smtClean="0"/>
              <a:t>&gt;, &lt;</a:t>
            </a:r>
            <a:r>
              <a:rPr lang="pt-BR" dirty="0" err="1" smtClean="0"/>
              <a:t>tr</a:t>
            </a:r>
            <a:r>
              <a:rPr lang="pt-BR" dirty="0" smtClean="0"/>
              <a:t>&gt;,</a:t>
            </a:r>
            <a:r>
              <a:rPr lang="pt-BR" dirty="0"/>
              <a:t> </a:t>
            </a:r>
            <a:r>
              <a:rPr lang="pt-BR" dirty="0" smtClean="0"/>
              <a:t>&lt;</a:t>
            </a:r>
            <a:r>
              <a:rPr lang="pt-BR" dirty="0" err="1" smtClean="0"/>
              <a:t>td</a:t>
            </a:r>
            <a:r>
              <a:rPr lang="pt-BR" dirty="0" smtClean="0"/>
              <a:t>&gt;</a:t>
            </a:r>
          </a:p>
          <a:p>
            <a:r>
              <a:rPr lang="es-ES" dirty="0" err="1"/>
              <a:t>Div</a:t>
            </a:r>
            <a:r>
              <a:rPr lang="es-ES" dirty="0"/>
              <a:t>	</a:t>
            </a:r>
            <a:r>
              <a:rPr lang="en-GB" dirty="0"/>
              <a:t> &lt;div&gt;</a:t>
            </a:r>
            <a:endParaRPr lang="pt-BR" dirty="0"/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271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HTML- Atributos</a:t>
            </a:r>
            <a:endParaRPr lang="en-GB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50" y="1268760"/>
            <a:ext cx="9144000" cy="1467933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51520" y="2852936"/>
            <a:ext cx="8784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¿Qué son? </a:t>
            </a:r>
          </a:p>
          <a:p>
            <a:endParaRPr lang="es-ES" sz="2400" dirty="0"/>
          </a:p>
          <a:p>
            <a:r>
              <a:rPr lang="es-ES" sz="2400" dirty="0"/>
              <a:t>Son valores adicionales que configuran los elementos o ajustan su comportamiento de diversas formas.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179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HTML-Style</a:t>
            </a:r>
            <a:endParaRPr lang="en-GB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146685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467544" y="29969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atributo </a:t>
            </a:r>
            <a:r>
              <a:rPr lang="es-ES" dirty="0" err="1" smtClean="0"/>
              <a:t>style</a:t>
            </a:r>
            <a:r>
              <a:rPr lang="es-ES" dirty="0" smtClean="0"/>
              <a:t> establece el estilo grafico de un componente mediante el uso de CSS.</a:t>
            </a:r>
            <a:endParaRPr lang="en-GB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717032"/>
            <a:ext cx="50800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/>
              <a:t>¿Qué es?</a:t>
            </a:r>
          </a:p>
          <a:p>
            <a:pPr marL="0" indent="0">
              <a:buNone/>
            </a:pPr>
            <a:r>
              <a:rPr lang="es-ES" dirty="0" smtClean="0"/>
              <a:t>CSS (</a:t>
            </a:r>
            <a:r>
              <a:rPr lang="es-ES" dirty="0" err="1" smtClean="0"/>
              <a:t>cascade</a:t>
            </a:r>
            <a:r>
              <a:rPr lang="es-ES" dirty="0" smtClean="0"/>
              <a:t> </a:t>
            </a:r>
            <a:r>
              <a:rPr lang="es-ES" dirty="0" err="1"/>
              <a:t>style</a:t>
            </a:r>
            <a:r>
              <a:rPr lang="es-ES" dirty="0"/>
              <a:t> </a:t>
            </a:r>
            <a:r>
              <a:rPr lang="es-ES" dirty="0" err="1" smtClean="0"/>
              <a:t>sheet</a:t>
            </a:r>
            <a:r>
              <a:rPr lang="es-ES" dirty="0" smtClean="0"/>
              <a:t>) </a:t>
            </a:r>
            <a:r>
              <a:rPr lang="es-ES" dirty="0"/>
              <a:t> es un lenguaje de diseño gráfico para definir y crear la presentación de un documento estructurado escrito en un lenguaje de </a:t>
            </a:r>
            <a:r>
              <a:rPr lang="es-ES" dirty="0" smtClean="0"/>
              <a:t>marcado. </a:t>
            </a:r>
          </a:p>
          <a:p>
            <a:pPr marL="0" indent="0">
              <a:buNone/>
            </a:pPr>
            <a:r>
              <a:rPr lang="es-ES" b="1" dirty="0" smtClean="0"/>
              <a:t>¿Para qué?</a:t>
            </a:r>
          </a:p>
          <a:p>
            <a:pPr marL="0" indent="0">
              <a:buNone/>
            </a:pPr>
            <a:r>
              <a:rPr lang="es-ES" dirty="0" smtClean="0"/>
              <a:t>-Separación </a:t>
            </a:r>
            <a:r>
              <a:rPr lang="es-ES" dirty="0"/>
              <a:t>del formato y el contenido 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-Reutilizar formato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12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CSS- Selectores</a:t>
            </a:r>
            <a:endParaRPr lang="en-GB" dirty="0"/>
          </a:p>
        </p:txBody>
      </p:sp>
      <p:sp>
        <p:nvSpPr>
          <p:cNvPr id="5" name="4 CuadroTexto"/>
          <p:cNvSpPr txBox="1"/>
          <p:nvPr/>
        </p:nvSpPr>
        <p:spPr>
          <a:xfrm>
            <a:off x="408986" y="2564904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selectores declaran </a:t>
            </a:r>
            <a:r>
              <a:rPr lang="es-ES" dirty="0" smtClean="0"/>
              <a:t>a qué </a:t>
            </a:r>
            <a:r>
              <a:rPr lang="es-ES" dirty="0"/>
              <a:t>etiquetas </a:t>
            </a:r>
            <a:r>
              <a:rPr lang="es-ES" dirty="0" smtClean="0"/>
              <a:t>que </a:t>
            </a:r>
            <a:r>
              <a:rPr lang="es-ES" dirty="0"/>
              <a:t>coincidan con </a:t>
            </a:r>
            <a:r>
              <a:rPr lang="es-ES" dirty="0" smtClean="0"/>
              <a:t>los patrones especificados </a:t>
            </a:r>
            <a:r>
              <a:rPr lang="es-ES" dirty="0"/>
              <a:t>en la </a:t>
            </a:r>
            <a:r>
              <a:rPr lang="es-ES" dirty="0" smtClean="0"/>
              <a:t>regla </a:t>
            </a:r>
            <a:r>
              <a:rPr lang="es-ES" dirty="0"/>
              <a:t>se le </a:t>
            </a:r>
            <a:r>
              <a:rPr lang="es-ES" dirty="0" smtClean="0"/>
              <a:t>aplicarán </a:t>
            </a:r>
            <a:r>
              <a:rPr lang="es-ES" dirty="0"/>
              <a:t>los estilos </a:t>
            </a:r>
            <a:r>
              <a:rPr lang="es-ES" dirty="0" smtClean="0"/>
              <a:t>.</a:t>
            </a:r>
            <a:endParaRPr lang="en-GB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294"/>
            <a:ext cx="9144000" cy="1466850"/>
          </a:xfrm>
          <a:prstGeom prst="rect">
            <a:avLst/>
          </a:prstGeom>
        </p:spPr>
      </p:pic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733110"/>
              </p:ext>
            </p:extLst>
          </p:nvPr>
        </p:nvGraphicFramePr>
        <p:xfrm>
          <a:off x="1451992" y="3429000"/>
          <a:ext cx="6096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20036">
                <a:tc>
                  <a:txBody>
                    <a:bodyPr/>
                    <a:lstStyle/>
                    <a:p>
                      <a:r>
                        <a:rPr lang="es-ES" dirty="0" smtClean="0"/>
                        <a:t>Selector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n-GB" dirty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r>
                        <a:rPr lang="es-ES" dirty="0" smtClean="0"/>
                        <a:t>#</a:t>
                      </a:r>
                      <a:r>
                        <a:rPr lang="es-ES" dirty="0" err="1" smtClean="0"/>
                        <a:t>myid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Id=«</a:t>
                      </a:r>
                      <a:r>
                        <a:rPr lang="es-ES" dirty="0" err="1" smtClean="0"/>
                        <a:t>myid</a:t>
                      </a:r>
                      <a:r>
                        <a:rPr lang="es-ES" dirty="0" smtClean="0"/>
                        <a:t>»</a:t>
                      </a:r>
                      <a:endParaRPr lang="en-GB" dirty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r>
                        <a:rPr lang="en-GB" dirty="0" smtClean="0"/>
                        <a:t>.c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="c"</a:t>
                      </a:r>
                      <a:endParaRPr lang="en-GB" dirty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r>
                        <a:rPr lang="en-GB" dirty="0" smtClean="0"/>
                        <a:t>E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&lt;E&gt;&lt;/E&gt; </a:t>
                      </a:r>
                      <a:endParaRPr lang="en-GB" dirty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E.c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&lt;E class=“c”&gt; &lt;/E&gt;  </a:t>
                      </a:r>
                      <a:endParaRPr lang="en-GB" dirty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E#myid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&lt;E id=“</a:t>
                      </a:r>
                      <a:r>
                        <a:rPr lang="en-GB" dirty="0" err="1" smtClean="0"/>
                        <a:t>myid</a:t>
                      </a:r>
                      <a:r>
                        <a:rPr lang="en-GB" dirty="0" smtClean="0"/>
                        <a:t>”&gt; &lt;/E&gt; </a:t>
                      </a:r>
                      <a:endParaRPr lang="en-GB" dirty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r>
                        <a:rPr lang="en-GB" dirty="0" smtClean="0"/>
                        <a:t>E[foo]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&lt;E foo=“*”&gt; &lt;/E&gt; </a:t>
                      </a:r>
                      <a:endParaRPr lang="en-GB" dirty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r>
                        <a:rPr lang="en-GB" dirty="0" smtClean="0"/>
                        <a:t>E[foo="bar"]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&lt;E foo=“bar”&gt; &lt;/E&gt; </a:t>
                      </a:r>
                      <a:endParaRPr lang="en-GB" dirty="0"/>
                    </a:p>
                  </a:txBody>
                  <a:tcPr/>
                </a:tc>
              </a:tr>
              <a:tr h="320036">
                <a:tc>
                  <a:txBody>
                    <a:bodyPr/>
                    <a:lstStyle/>
                    <a:p>
                      <a:r>
                        <a:rPr lang="en-GB" dirty="0" smtClean="0"/>
                        <a:t>E 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&lt;E&gt; &lt;F&gt; &lt;/F&gt; &lt;/E&gt; 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6540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378</Words>
  <Application>Microsoft Office PowerPoint</Application>
  <PresentationFormat>Presentación en pantalla (4:3)</PresentationFormat>
  <Paragraphs>85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Presentación de PowerPoint</vt:lpstr>
      <vt:lpstr>HTML</vt:lpstr>
      <vt:lpstr>HTML-Documento</vt:lpstr>
      <vt:lpstr>HTML-Tags básicos</vt:lpstr>
      <vt:lpstr>HTML- Tags básicos</vt:lpstr>
      <vt:lpstr>HTML- Atributos</vt:lpstr>
      <vt:lpstr>HTML-Style</vt:lpstr>
      <vt:lpstr>CSS</vt:lpstr>
      <vt:lpstr>CSS- Selectores</vt:lpstr>
      <vt:lpstr>CSS-Declaraciones</vt:lpstr>
      <vt:lpstr>Style-tag</vt:lpstr>
      <vt:lpstr>Link-tag</vt:lpstr>
      <vt:lpstr>CSS-Herencia</vt:lpstr>
      <vt:lpstr>Formularios</vt:lpstr>
      <vt:lpstr>Formularios-form</vt:lpstr>
      <vt:lpstr>Formularios-input</vt:lpstr>
      <vt:lpstr>Formularios-input</vt:lpstr>
      <vt:lpstr>Formularios-select/textarea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 Exposito</dc:creator>
  <cp:lastModifiedBy>Nicolas Exposito</cp:lastModifiedBy>
  <cp:revision>65</cp:revision>
  <dcterms:created xsi:type="dcterms:W3CDTF">2019-08-27T14:22:08Z</dcterms:created>
  <dcterms:modified xsi:type="dcterms:W3CDTF">2019-09-10T21:10:33Z</dcterms:modified>
</cp:coreProperties>
</file>