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5" r:id="rId5"/>
    <p:sldId id="258" r:id="rId6"/>
    <p:sldId id="259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26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34FBA-3A1D-4237-908A-039DFF4811C4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F254C-3A7B-49D2-8F9A-2A17A01DE8C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146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F254C-3A7B-49D2-8F9A-2A17A01DE8C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38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8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8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9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7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28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88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9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52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40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7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1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Git" TargetMode="External"/><Relationship Id="rId2" Type="http://schemas.openxmlformats.org/officeDocument/2006/relationships/hyperlink" Target="https://git-scm.com/docs/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1/Getting-Started-Git-Basics#_the_three_sta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76672"/>
            <a:ext cx="9144000" cy="471834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519264" y="5620598"/>
            <a:ext cx="40324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01 -  Sistema de control de versiones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249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05" y="1196752"/>
            <a:ext cx="5935844" cy="438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8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al uso de GIT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¿Qué es ? </a:t>
            </a:r>
          </a:p>
          <a:p>
            <a:pPr marL="0" indent="0">
              <a:buNone/>
            </a:pPr>
            <a:r>
              <a:rPr lang="es-ES" dirty="0" err="1" smtClean="0"/>
              <a:t>Git</a:t>
            </a:r>
            <a:r>
              <a:rPr lang="es-ES" dirty="0" smtClean="0"/>
              <a:t> es un software de control de versiones.</a:t>
            </a:r>
          </a:p>
          <a:p>
            <a:endParaRPr lang="es-ES" dirty="0"/>
          </a:p>
          <a:p>
            <a:r>
              <a:rPr lang="es-ES" b="1" dirty="0" smtClean="0"/>
              <a:t>¿Para qué ?</a:t>
            </a:r>
          </a:p>
          <a:p>
            <a:pPr marL="0" indent="0">
              <a:buNone/>
            </a:pPr>
            <a:r>
              <a:rPr lang="es-ES" dirty="0" smtClean="0"/>
              <a:t>Gestionar los diversos cambios que se realizan sobre los elementos (archivos) que componen el proyecto.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62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funciona?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 smtClean="0"/>
              <a:t>El repositorio consiste de tres "arboles" manejados por la herramienta </a:t>
            </a:r>
            <a:r>
              <a:rPr lang="es-ES" dirty="0" err="1" smtClean="0"/>
              <a:t>git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96952"/>
            <a:ext cx="712879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5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básico - </a:t>
            </a:r>
            <a:r>
              <a:rPr lang="es-ES" dirty="0" err="1" smtClean="0"/>
              <a:t>init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 smtClean="0"/>
              <a:t>Inicializando repositorio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n-GB" b="1" dirty="0" smtClean="0"/>
              <a:t>git </a:t>
            </a:r>
            <a:r>
              <a:rPr lang="en-GB" b="1" dirty="0" err="1" smtClean="0"/>
              <a:t>init</a:t>
            </a:r>
            <a:r>
              <a:rPr lang="en-GB" b="1" dirty="0" smtClean="0"/>
              <a:t> </a:t>
            </a:r>
          </a:p>
          <a:p>
            <a:pPr marL="0" indent="0" algn="ctr">
              <a:buNone/>
            </a:pPr>
            <a:r>
              <a:rPr lang="en-GB" b="1" dirty="0" smtClean="0"/>
              <a:t>git remote add origin </a:t>
            </a:r>
            <a:r>
              <a:rPr lang="en-GB" dirty="0" smtClean="0"/>
              <a:t>&lt;repo&gt;</a:t>
            </a:r>
            <a:endParaRPr lang="es-ES" dirty="0" smtClean="0"/>
          </a:p>
          <a:p>
            <a:pPr marL="0" indent="0" algn="ctr">
              <a:buNone/>
            </a:pPr>
            <a:r>
              <a:rPr lang="en-GB" b="1" dirty="0" smtClean="0"/>
              <a:t>git remote -v</a:t>
            </a:r>
            <a:endParaRPr lang="es-ES" b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30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básico - clone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Crear una copia de un repositorio de trabajo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b="1" dirty="0" err="1" smtClean="0"/>
              <a:t>git</a:t>
            </a:r>
            <a:r>
              <a:rPr lang="es-ES" b="1" dirty="0" smtClean="0"/>
              <a:t> clone </a:t>
            </a:r>
            <a:r>
              <a:rPr lang="en-GB" dirty="0" smtClean="0"/>
              <a:t>&lt;path/to/repo&gt;</a:t>
            </a:r>
            <a:endParaRPr lang="es-ES" dirty="0" smtClean="0"/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b="1" dirty="0" err="1" smtClean="0"/>
              <a:t>git</a:t>
            </a:r>
            <a:r>
              <a:rPr lang="es-ES" b="1" dirty="0" smtClean="0"/>
              <a:t> clone https://github.com/ceta-project/materiales.git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24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básico - </a:t>
            </a:r>
            <a:r>
              <a:rPr lang="es-ES" dirty="0" err="1" smtClean="0"/>
              <a:t>add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 smtClean="0"/>
              <a:t>Agregar cambios al índice</a:t>
            </a:r>
          </a:p>
          <a:p>
            <a:pPr marL="0" indent="0" algn="ctr">
              <a:buNone/>
            </a:pPr>
            <a:r>
              <a:rPr lang="es-ES" dirty="0" smtClean="0"/>
              <a:t>(</a:t>
            </a:r>
            <a:r>
              <a:rPr lang="es-ES" dirty="0" err="1" smtClean="0"/>
              <a:t>checksum,timestamp</a:t>
            </a:r>
            <a:r>
              <a:rPr lang="es-ES" dirty="0" smtClean="0"/>
              <a:t>)</a:t>
            </a:r>
            <a:endParaRPr lang="en-GB" dirty="0" smtClean="0"/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b="1" dirty="0" smtClean="0"/>
              <a:t>git add filename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n-GB" b="1" dirty="0" smtClean="0">
                <a:effectLst/>
              </a:rPr>
              <a:t>git add README.md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4383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básico - </a:t>
            </a:r>
            <a:r>
              <a:rPr lang="es-ES" dirty="0" err="1" smtClean="0"/>
              <a:t>commit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b="1" dirty="0" smtClean="0">
              <a:effectLst/>
            </a:endParaRPr>
          </a:p>
          <a:p>
            <a:pPr marL="0" indent="0" algn="ctr">
              <a:buNone/>
            </a:pPr>
            <a:r>
              <a:rPr lang="en-GB" b="1" dirty="0" smtClean="0">
                <a:effectLst/>
              </a:rPr>
              <a:t>git commit –m </a:t>
            </a:r>
            <a:r>
              <a:rPr lang="en-GB" b="1" dirty="0" smtClean="0">
                <a:effectLst/>
              </a:rPr>
              <a:t> </a:t>
            </a:r>
            <a:r>
              <a:rPr lang="en-GB" dirty="0" smtClean="0"/>
              <a:t>&lt;</a:t>
            </a:r>
            <a:r>
              <a:rPr lang="en-GB" dirty="0" err="1" smtClean="0"/>
              <a:t>mensaje</a:t>
            </a:r>
            <a:r>
              <a:rPr lang="en-GB" dirty="0" smtClean="0"/>
              <a:t>&gt;</a:t>
            </a:r>
            <a:endParaRPr lang="es-ES" dirty="0" smtClean="0"/>
          </a:p>
          <a:p>
            <a:pPr marL="0" indent="0" algn="ctr">
              <a:buNone/>
            </a:pPr>
            <a:endParaRPr lang="es-ES" b="1" dirty="0"/>
          </a:p>
          <a:p>
            <a:pPr marL="0" indent="0" algn="ctr">
              <a:buNone/>
            </a:pPr>
            <a:r>
              <a:rPr lang="en-GB" b="1" dirty="0" smtClean="0">
                <a:effectLst/>
              </a:rPr>
              <a:t>git commit -m “add readme to repo </a:t>
            </a:r>
            <a:r>
              <a:rPr lang="en-GB" b="1" dirty="0" smtClean="0">
                <a:sym typeface="Wingdings" pitchFamily="2" charset="2"/>
              </a:rPr>
              <a:t>:)</a:t>
            </a:r>
            <a:r>
              <a:rPr lang="en-GB" b="1" dirty="0" smtClean="0">
                <a:effectLst/>
              </a:rPr>
              <a:t>"</a:t>
            </a:r>
            <a:endParaRPr lang="en-GB" b="1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62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básico - </a:t>
            </a:r>
            <a:r>
              <a:rPr lang="es-ES" dirty="0" err="1" smtClean="0"/>
              <a:t>push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 smtClean="0">
                <a:effectLst/>
              </a:rPr>
              <a:t>Enviando cambios al repositorio remoto</a:t>
            </a:r>
          </a:p>
          <a:p>
            <a:pPr marL="0" indent="0" algn="ctr">
              <a:buNone/>
            </a:pPr>
            <a:endParaRPr lang="en-GB" b="1" dirty="0" smtClean="0">
              <a:effectLst/>
            </a:endParaRPr>
          </a:p>
          <a:p>
            <a:pPr marL="0" indent="0" algn="ctr">
              <a:buNone/>
            </a:pPr>
            <a:r>
              <a:rPr lang="en-GB" b="1" dirty="0" smtClean="0">
                <a:effectLst/>
              </a:rPr>
              <a:t>git push  origin </a:t>
            </a:r>
            <a:r>
              <a:rPr lang="en-GB" dirty="0"/>
              <a:t>&lt;branch&gt;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n-GB" b="1" dirty="0" smtClean="0">
                <a:effectLst/>
              </a:rPr>
              <a:t>git push  origin </a:t>
            </a:r>
            <a:r>
              <a:rPr lang="en-GB" b="1" dirty="0" smtClean="0"/>
              <a:t>master</a:t>
            </a:r>
            <a:endParaRPr lang="es-ES" b="1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41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Enlaces de interés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hlinkClick r:id="rId2"/>
            </a:endParaRPr>
          </a:p>
          <a:p>
            <a:r>
              <a:rPr lang="en-GB" dirty="0" smtClean="0">
                <a:hlinkClick r:id="rId2"/>
              </a:rPr>
              <a:t>https://git-scm.com/docs/git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https://es.wikipedia.org/wiki/Git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https://git-scm.com/book/en/v1/Getting-Started-Git-Basics#_the_three_states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905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174</Words>
  <Application>Microsoft Office PowerPoint</Application>
  <PresentationFormat>Presentación en pantalla (4:3)</PresentationFormat>
  <Paragraphs>45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Introducción al uso de GIT</vt:lpstr>
      <vt:lpstr>¿Cómo funciona?</vt:lpstr>
      <vt:lpstr>Uso básico - init</vt:lpstr>
      <vt:lpstr>Uso básico - clone</vt:lpstr>
      <vt:lpstr>Uso básico - add</vt:lpstr>
      <vt:lpstr>Uso básico - commit</vt:lpstr>
      <vt:lpstr>Uso básico - push</vt:lpstr>
      <vt:lpstr>Enlaces de interés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Exposito</dc:creator>
  <cp:lastModifiedBy>Nicolas Exposito</cp:lastModifiedBy>
  <cp:revision>10</cp:revision>
  <dcterms:created xsi:type="dcterms:W3CDTF">2019-08-27T14:22:08Z</dcterms:created>
  <dcterms:modified xsi:type="dcterms:W3CDTF">2019-08-27T20:54:37Z</dcterms:modified>
</cp:coreProperties>
</file>