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33.jpeg" ContentType="image/jpeg"/>
  <Override PartName="/ppt/media/image32.jpeg" ContentType="image/jpeg"/>
  <Override PartName="/ppt/media/image31.jpeg" ContentType="image/jpeg"/>
  <Override PartName="/ppt/media/image30.jpeg" ContentType="image/jpeg"/>
  <Override PartName="/ppt/media/image29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4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1.png" ContentType="image/png"/>
  <Override PartName="/ppt/media/image7.png" ContentType="image/png"/>
  <Override PartName="/ppt/media/image8.png" ContentType="image/png"/>
  <Override PartName="/ppt/media/image25.png" ContentType="image/png"/>
  <Override PartName="/ppt/media/image23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2.jpeg" ContentType="image/jpeg"/>
  <Override PartName="/ppt/media/image9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Click to move the slide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Nimbus Sans"/>
              </a:rPr>
              <a:t>Click to edit the notes format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5685E64-C4FC-41BE-8DDB-8EE9C10E4E48}" type="slidenum">
              <a:rPr b="0" lang="en-US" sz="1400" spc="-1" strike="noStrike">
                <a:latin typeface="Nimbus Roman"/>
              </a:rPr>
              <a:t>1</a:t>
            </a:fld>
            <a:endParaRPr b="0" lang="en-US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F0C666-8322-491E-8EE1-82A29664C51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Nimbus Sans"/>
              </a:rPr>
              <a:t>Click to edit the title text format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Click to edit the title text format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image" Target="../media/image32.jpe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3 Imagen" descr=""/>
          <p:cNvPicPr/>
          <p:nvPr/>
        </p:nvPicPr>
        <p:blipFill>
          <a:blip r:embed="rId1"/>
          <a:stretch/>
        </p:blipFill>
        <p:spPr>
          <a:xfrm>
            <a:off x="-36360" y="476640"/>
            <a:ext cx="9143280" cy="47178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519280" y="5620680"/>
            <a:ext cx="4572360" cy="364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03 – Javascript</a:t>
            </a:r>
            <a:endParaRPr b="0" lang="en-US" sz="1800" spc="-1" strike="noStrike">
              <a:latin typeface="Nimbus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737360" y="365760"/>
            <a:ext cx="567612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Javascript-operadores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28000" y="1341720"/>
            <a:ext cx="191520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Relacionales</a:t>
            </a:r>
            <a:endParaRPr b="0" lang="en-US" sz="2400" spc="-1" strike="noStrike">
              <a:latin typeface="Nimbus Sans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834840" y="2194560"/>
            <a:ext cx="6114600" cy="208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059840" y="1554480"/>
            <a:ext cx="168336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Lógicos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828800" y="457200"/>
            <a:ext cx="567612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Javascript-operadores</a:t>
            </a:r>
            <a:endParaRPr b="0" lang="en-US" sz="4400" spc="-1" strike="noStrike">
              <a:latin typeface="Nimbus Sans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088280" y="2651760"/>
            <a:ext cx="5952600" cy="809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1463040" y="3749040"/>
            <a:ext cx="2142720" cy="1275840"/>
          </a:xfrm>
          <a:prstGeom prst="rect">
            <a:avLst/>
          </a:prstGeom>
          <a:ln>
            <a:noFill/>
          </a:ln>
        </p:spPr>
      </p:pic>
      <p:sp>
        <p:nvSpPr>
          <p:cNvPr id="120" name="TextShape 3"/>
          <p:cNvSpPr txBox="1"/>
          <p:nvPr/>
        </p:nvSpPr>
        <p:spPr>
          <a:xfrm>
            <a:off x="1053720" y="2164680"/>
            <a:ext cx="123228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NOT</a:t>
            </a:r>
            <a:endParaRPr b="0" lang="en-US" sz="2400" spc="-1" strike="noStrike">
              <a:latin typeface="Nimbus San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22960" y="1188720"/>
            <a:ext cx="123228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821960" y="264240"/>
            <a:ext cx="567612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Javascript-operadores</a:t>
            </a:r>
            <a:endParaRPr b="0" lang="en-US" sz="4400" spc="-1" strike="noStrike">
              <a:latin typeface="Nimbus Sans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596600" y="1775880"/>
            <a:ext cx="5352840" cy="407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828800" y="355680"/>
            <a:ext cx="567612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Javascript-operadores</a:t>
            </a:r>
            <a:endParaRPr b="0" lang="en-US" sz="4400" spc="-1" strike="noStrike">
              <a:latin typeface="Nimbus Sans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554480" y="1907280"/>
            <a:ext cx="5409720" cy="4219200"/>
          </a:xfrm>
          <a:prstGeom prst="rect">
            <a:avLst/>
          </a:prstGeom>
          <a:ln>
            <a:noFill/>
          </a:ln>
        </p:spPr>
      </p:pic>
      <p:sp>
        <p:nvSpPr>
          <p:cNvPr id="126" name="TextShape 2"/>
          <p:cNvSpPr txBox="1"/>
          <p:nvPr/>
        </p:nvSpPr>
        <p:spPr>
          <a:xfrm>
            <a:off x="1006560" y="1280160"/>
            <a:ext cx="82224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US" sz="2400" spc="-1" strike="noStrike">
              <a:latin typeface="Nimbus San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 -Control de Flujo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7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Nimbus Sans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899640" y="2183400"/>
            <a:ext cx="2209320" cy="11998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005840" y="3665520"/>
            <a:ext cx="2857320" cy="16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188720" y="355680"/>
            <a:ext cx="696096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 -Control de Flujo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731520" y="1433160"/>
            <a:ext cx="118872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ELSE</a:t>
            </a:r>
            <a:endParaRPr b="0" lang="en-US" sz="2400" spc="-1" strike="noStrike">
              <a:latin typeface="Nimbus Sans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67240" y="1828800"/>
            <a:ext cx="2333160" cy="178092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998640" y="3931920"/>
            <a:ext cx="3847680" cy="239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94320" y="264240"/>
            <a:ext cx="696096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-Control de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Flujo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22960" y="1280160"/>
            <a:ext cx="13716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SWITCH</a:t>
            </a:r>
            <a:endParaRPr b="0" lang="en-US" sz="2400" spc="-1" strike="noStrike">
              <a:latin typeface="Nimbus Sans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914400" y="2011680"/>
            <a:ext cx="4086000" cy="40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 - Bucles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08960" y="2565000"/>
            <a:ext cx="8208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3"/>
          <p:cNvSpPr txBox="1"/>
          <p:nvPr/>
        </p:nvSpPr>
        <p:spPr>
          <a:xfrm>
            <a:off x="731520" y="2197440"/>
            <a:ext cx="7406640" cy="28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</a:t>
            </a:r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914400" y="2615760"/>
            <a:ext cx="5105160" cy="11332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1057680" y="4206240"/>
            <a:ext cx="4885920" cy="15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103120" y="274320"/>
            <a:ext cx="485316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 - Bucles</a:t>
            </a:r>
            <a:endParaRPr b="0" lang="en-US" sz="4400" spc="-1" strike="noStrike">
              <a:latin typeface="Nimbus Sans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011960" y="1920240"/>
            <a:ext cx="2371320" cy="119016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914400" y="3364560"/>
            <a:ext cx="3304800" cy="230472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1097280" y="1341720"/>
            <a:ext cx="12801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while</a:t>
            </a:r>
            <a:endParaRPr b="0" lang="en-US" sz="2400" spc="-1" strike="noStrike">
              <a:latin typeface="Nimbus Sans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096280" y="274320"/>
            <a:ext cx="485316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 - Bucles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05840" y="1188720"/>
            <a:ext cx="13716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 while</a:t>
            </a:r>
            <a:endParaRPr b="0" lang="en-US" sz="2400" spc="-1" strike="noStrike">
              <a:latin typeface="Nimbus Sans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097280" y="1739520"/>
            <a:ext cx="2371320" cy="10951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1238760" y="3291840"/>
            <a:ext cx="6076440" cy="261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Programación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416960"/>
            <a:ext cx="8503920" cy="48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¿Que es?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Idear y organizar las acciones necesarias para llevar adelante un proyecto.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¿Para que?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Para automatizar aquellos procesos cuya ejecución pueda ser delegada al computador.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¿Cómo?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Mediante herramientas que permitan coordinar la ejecución de una lista de acciones presisas.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Nimbus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Javascript-funciones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280160" y="2194560"/>
            <a:ext cx="3257280" cy="121896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217520" y="3657600"/>
            <a:ext cx="4543200" cy="1294920"/>
          </a:xfrm>
          <a:prstGeom prst="rect">
            <a:avLst/>
          </a:prstGeom>
          <a:ln>
            <a:noFill/>
          </a:ln>
        </p:spPr>
      </p:pic>
      <p:sp>
        <p:nvSpPr>
          <p:cNvPr id="155" name="TextShape 3"/>
          <p:cNvSpPr txBox="1"/>
          <p:nvPr/>
        </p:nvSpPr>
        <p:spPr>
          <a:xfrm>
            <a:off x="1280160" y="1524600"/>
            <a:ext cx="18288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Declaración</a:t>
            </a:r>
            <a:endParaRPr b="0" lang="en-US" sz="2400" spc="-1" strike="noStrike">
              <a:latin typeface="Nimbus Sans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980360" y="457200"/>
            <a:ext cx="524340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Javascript-funciones</a:t>
            </a:r>
            <a:endParaRPr b="0" lang="en-US" sz="4400" spc="-1" strike="noStrike">
              <a:latin typeface="Nimbus Sans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991080" y="1645920"/>
            <a:ext cx="6324120" cy="5900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188720" y="2377440"/>
            <a:ext cx="5352840" cy="13330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1114920" y="4206240"/>
            <a:ext cx="6200280" cy="2352240"/>
          </a:xfrm>
          <a:prstGeom prst="rect">
            <a:avLst/>
          </a:prstGeom>
          <a:ln>
            <a:noFill/>
          </a:ln>
        </p:spPr>
      </p:pic>
      <p:sp>
        <p:nvSpPr>
          <p:cNvPr id="160" name="TextShape 2"/>
          <p:cNvSpPr txBox="1"/>
          <p:nvPr/>
        </p:nvSpPr>
        <p:spPr>
          <a:xfrm>
            <a:off x="1097280" y="1280160"/>
            <a:ext cx="201168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Parámetros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1280160" y="3810600"/>
            <a:ext cx="2834640" cy="100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Valores de retorno</a:t>
            </a:r>
            <a:endParaRPr b="0" lang="en-US" sz="2400" spc="-1" strike="noStrike">
              <a:latin typeface="Nimbus Sans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3 Imagen" descr=""/>
          <p:cNvPicPr/>
          <p:nvPr/>
        </p:nvPicPr>
        <p:blipFill>
          <a:blip r:embed="rId1"/>
          <a:stretch/>
        </p:blipFill>
        <p:spPr>
          <a:xfrm>
            <a:off x="1638720" y="1196640"/>
            <a:ext cx="593496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Algoritmos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914400" y="1371600"/>
            <a:ext cx="7498080" cy="374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 algoritmo es una secuencia no ambigua, finita 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ordenada de instrucciones que han de seguirse para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resolver un problema.</a:t>
            </a:r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Vacaciones:</a:t>
            </a:r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-Pedir licencia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-Comprar pasajes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-Armar valijas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-Pedir Taxi</a:t>
            </a:r>
            <a:endParaRPr b="0" lang="en-US" sz="24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-Despachar valijas</a:t>
            </a:r>
            <a:endParaRPr b="0" lang="en-US" sz="2400" spc="-1" strike="noStrike">
              <a:latin typeface="Nimbus Sans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-Abordar vuelo</a:t>
            </a:r>
            <a:endParaRPr b="0" lang="en-US" sz="2400" spc="-1" strike="noStrike">
              <a:latin typeface="Nimbus Sans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615120" y="2743560"/>
            <a:ext cx="5071680" cy="23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Nimbus Sans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865080" y="1416960"/>
            <a:ext cx="7517160" cy="470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¿Que es?</a:t>
            </a:r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JavaScript es un lenguaje de programación interpretado, imperativo, débilmente tipado.</a:t>
            </a:r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005840" y="3108960"/>
            <a:ext cx="6675120" cy="280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Javascript-variables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51640" y="2853000"/>
            <a:ext cx="878436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3"/>
          <p:cNvSpPr txBox="1"/>
          <p:nvPr/>
        </p:nvSpPr>
        <p:spPr>
          <a:xfrm>
            <a:off x="865080" y="1416960"/>
            <a:ext cx="7517160" cy="40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Todas las variables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 definen mediante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 palabra reservada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var.</a:t>
            </a:r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Numéricas</a:t>
            </a:r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Cadenas de texto</a:t>
            </a:r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914400" y="2853000"/>
            <a:ext cx="4847760" cy="7329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926280" y="4480560"/>
            <a:ext cx="5657400" cy="111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48640" y="1463040"/>
            <a:ext cx="8138160" cy="48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Nimbus Sans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Arrays</a:t>
            </a:r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Booleanos</a:t>
            </a:r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194560" y="355680"/>
            <a:ext cx="507564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Javascript-variables</a:t>
            </a:r>
            <a:endParaRPr b="0" lang="en-US" sz="4400" spc="-1" strike="noStrike">
              <a:latin typeface="Nimbus Sans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822960" y="2286000"/>
            <a:ext cx="7381440" cy="6854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822960" y="3119760"/>
            <a:ext cx="6743520" cy="68544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822960" y="4566600"/>
            <a:ext cx="5533560" cy="82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Javascript-operadores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67640" y="2997000"/>
            <a:ext cx="81363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3"/>
          <p:cNvSpPr txBox="1"/>
          <p:nvPr/>
        </p:nvSpPr>
        <p:spPr>
          <a:xfrm>
            <a:off x="731520" y="1764720"/>
            <a:ext cx="7385760" cy="40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Asignación</a:t>
            </a:r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  <a:p>
            <a:endParaRPr b="0" lang="en-US" sz="2400" spc="-1" strike="noStrike">
              <a:latin typeface="Nimbus San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31520" y="2457000"/>
            <a:ext cx="6705360" cy="336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821960" y="274320"/>
            <a:ext cx="567612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Javascript-operadores</a:t>
            </a:r>
            <a:endParaRPr b="0" lang="en-US" sz="4400" spc="-1" strike="noStrike">
              <a:latin typeface="Nimbus Sans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870920" y="2343240"/>
            <a:ext cx="5505120" cy="223812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1440720" y="1616040"/>
            <a:ext cx="221688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Aritméticos</a:t>
            </a:r>
            <a:endParaRPr b="0" lang="en-US" sz="2400" spc="-1" strike="noStrike">
              <a:latin typeface="Nimbus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828800" y="355680"/>
            <a:ext cx="567612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Javascript-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operadores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731520" y="1371600"/>
            <a:ext cx="21618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Relacionales</a:t>
            </a:r>
            <a:endParaRPr b="0" lang="en-US" sz="2400" spc="-1" strike="noStrike">
              <a:latin typeface="Nimbus Sans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51760" y="1872000"/>
            <a:ext cx="5914800" cy="318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Application>LibreOffice/6.0.3.2$Linux_X86_64 LibreOffice_project/00m0$Build-2</Application>
  <Words>378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2019-08-27T14:22:08Z</dcterms:created>
  <dc:creator>Nicolas Exposito</dc:creator>
  <dc:description/>
  <dc:language>en-US</dc:language>
  <cp:lastModifiedBy/>
  <dcterms:modified xsi:type="dcterms:W3CDTF">2019-10-02T21:11:11Z</dcterms:modified>
  <cp:revision>75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