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dd5d341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dd5d341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9c4037e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9c4037e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9c4037e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9c4037e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9c4037e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9c4037e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zeiher@kth.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 on AWS EC2 using ECS and GitHub Actions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 Zeiher (</a:t>
            </a:r>
            <a:r>
              <a:rPr lang="en" u="sng">
                <a:solidFill>
                  <a:schemeClr val="hlink"/>
                </a:solidFill>
                <a:hlinkClick r:id="rId3"/>
              </a:rPr>
              <a:t>zeiher@kth.se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Iosif Koen (iosif@kth.se)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25" y="1017725"/>
            <a:ext cx="50792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Loadbalancer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038" y="1017725"/>
            <a:ext cx="1993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699" y="1119600"/>
            <a:ext cx="6844950" cy="3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98450" y="4871000"/>
            <a:ext cx="76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Link: https://www.statista.com/chart/18819/worldwide-market-share-of-leading-cloud-infrastructure-service-providers/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60125" y="172275"/>
            <a:ext cx="4983600" cy="4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r>
              <a:rPr lang="en"/>
              <a:t>, </a:t>
            </a:r>
            <a:r>
              <a:rPr lang="en"/>
              <a:t>Deploy</a:t>
            </a:r>
            <a:r>
              <a:rPr lang="en"/>
              <a:t>, </a:t>
            </a:r>
            <a:r>
              <a:rPr lang="en"/>
              <a:t>Riders</a:t>
            </a:r>
            <a:r>
              <a:rPr lang="en"/>
              <a:t> of DevOps Course!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keyboards shall be shaken, mouses shall be splintered, a sword-day, a red day, and the sun rises!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 now, deploy now, deploy!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 for ruin and the world's ending!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Death! Death! Death!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Forth Eorlingas!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025" y="172275"/>
            <a:ext cx="29051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729750" y="2385150"/>
            <a:ext cx="23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AWS cloud is here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We need load balancer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