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94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7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8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4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7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20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3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8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699" r:id="rId5"/>
    <p:sldLayoutId id="2147483700" r:id="rId6"/>
    <p:sldLayoutId id="2147483706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05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DB78F520-FA3C-48BA-ACC2-939AB6F6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924F196-864A-934D-8DFE-63510BE0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Vacation Advisor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FFAD1ED-FB07-7845-9C11-CBD561F4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4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FD7-B7FB-EC40-81B5-0C1CEF76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92C-0B1F-4545-8110-1BA47CFE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sign-in or create a new account</a:t>
            </a:r>
          </a:p>
          <a:p>
            <a:r>
              <a:rPr lang="en-US" dirty="0"/>
              <a:t>Usernames and passwords stored in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24571-9EC2-ED4F-B918-D6032D02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23" y="3330295"/>
            <a:ext cx="5635918" cy="30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9ADD-CC9E-8E45-82D1-A3BC3C9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FA97-1CA7-2745-BA74-20E18E1B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give our website more functionality. This includes:</a:t>
            </a:r>
          </a:p>
          <a:p>
            <a:pPr lvl="1"/>
            <a:r>
              <a:rPr lang="en-US" dirty="0"/>
              <a:t>Account creation and login</a:t>
            </a:r>
          </a:p>
          <a:p>
            <a:pPr lvl="1"/>
            <a:r>
              <a:rPr lang="en-US" dirty="0"/>
              <a:t>City Search</a:t>
            </a:r>
          </a:p>
          <a:p>
            <a:pPr lvl="1"/>
            <a:r>
              <a:rPr lang="en-US" dirty="0"/>
              <a:t>Add places to visit in each city</a:t>
            </a:r>
          </a:p>
          <a:p>
            <a:pPr lvl="1"/>
            <a:r>
              <a:rPr lang="en-US" dirty="0"/>
              <a:t>Provide hotel recommendations </a:t>
            </a:r>
          </a:p>
          <a:p>
            <a:pPr lvl="1"/>
            <a:r>
              <a:rPr lang="en-US" dirty="0"/>
              <a:t>Set-up database to store data such as user information and places to visit</a:t>
            </a:r>
          </a:p>
          <a:p>
            <a:pPr lvl="1"/>
            <a:r>
              <a:rPr lang="en-US" dirty="0"/>
              <a:t>Review places visited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5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A173-285F-D74A-B200-66C69A2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DB3F-766F-974A-8773-CCF857FF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this website with the intention of helping travelers discover new places of interest</a:t>
            </a:r>
          </a:p>
          <a:p>
            <a:pPr lvl="1"/>
            <a:r>
              <a:rPr lang="en-US" dirty="0"/>
              <a:t>Oftentimes, when traveling, we know where we want to go but not necessarily what we want to do</a:t>
            </a:r>
          </a:p>
          <a:p>
            <a:pPr lvl="1"/>
            <a:r>
              <a:rPr lang="en-US" dirty="0"/>
              <a:t>Not re-inventing the wheel, website will be comparable Expedia, Travelocity, etc.</a:t>
            </a:r>
          </a:p>
        </p:txBody>
      </p:sp>
    </p:spTree>
    <p:extLst>
      <p:ext uri="{BB962C8B-B14F-4D97-AF65-F5344CB8AC3E}">
        <p14:creationId xmlns:p14="http://schemas.microsoft.com/office/powerpoint/2010/main" val="38973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C9B1-5EB8-204E-A0A6-2F833C6A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8E6C-06E7-FF45-A32E-F27AFA24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workload into three groups</a:t>
            </a:r>
          </a:p>
          <a:p>
            <a:pPr lvl="1"/>
            <a:r>
              <a:rPr lang="en-US" sz="1400" dirty="0"/>
              <a:t>Frontend</a:t>
            </a:r>
          </a:p>
          <a:p>
            <a:pPr lvl="2"/>
            <a:r>
              <a:rPr lang="en-US" sz="1200" dirty="0"/>
              <a:t>Kaleem </a:t>
            </a:r>
            <a:r>
              <a:rPr lang="en-US" sz="1200" dirty="0" err="1"/>
              <a:t>Azamy</a:t>
            </a:r>
            <a:endParaRPr lang="en-US" sz="1200" dirty="0"/>
          </a:p>
          <a:p>
            <a:pPr lvl="2"/>
            <a:r>
              <a:rPr lang="en-US" sz="1200" dirty="0"/>
              <a:t>Aiden Houlihan</a:t>
            </a:r>
          </a:p>
          <a:p>
            <a:pPr lvl="2"/>
            <a:r>
              <a:rPr lang="en-US" sz="1200" dirty="0"/>
              <a:t>Prince John </a:t>
            </a:r>
            <a:r>
              <a:rPr lang="en-US" sz="1200" dirty="0" err="1"/>
              <a:t>Okodua-Oboh</a:t>
            </a:r>
            <a:endParaRPr lang="en-US" sz="1200" dirty="0"/>
          </a:p>
          <a:p>
            <a:pPr lvl="1"/>
            <a:r>
              <a:rPr lang="en-US" sz="1400" dirty="0"/>
              <a:t>Backend</a:t>
            </a:r>
          </a:p>
          <a:p>
            <a:pPr lvl="2"/>
            <a:r>
              <a:rPr lang="en-US" sz="1200" dirty="0" err="1"/>
              <a:t>Thiri</a:t>
            </a:r>
            <a:r>
              <a:rPr lang="en-US" sz="1200" dirty="0"/>
              <a:t> Hsu </a:t>
            </a:r>
            <a:r>
              <a:rPr lang="en-US" sz="1200" dirty="0" err="1"/>
              <a:t>Myat</a:t>
            </a:r>
            <a:r>
              <a:rPr lang="en-US" sz="1200" dirty="0"/>
              <a:t> Aung</a:t>
            </a:r>
          </a:p>
          <a:p>
            <a:pPr lvl="2"/>
            <a:r>
              <a:rPr lang="en-US" sz="1200" dirty="0"/>
              <a:t>David Wise</a:t>
            </a:r>
          </a:p>
          <a:p>
            <a:pPr lvl="2"/>
            <a:r>
              <a:rPr lang="en-US" sz="1200" dirty="0"/>
              <a:t>Charles </a:t>
            </a:r>
            <a:r>
              <a:rPr lang="en-US" sz="1200" dirty="0" err="1"/>
              <a:t>Lejtman</a:t>
            </a:r>
            <a:endParaRPr lang="en-US" sz="1200" dirty="0"/>
          </a:p>
          <a:p>
            <a:pPr lvl="2"/>
            <a:r>
              <a:rPr lang="en-US" sz="1200" dirty="0"/>
              <a:t>Carlton </a:t>
            </a:r>
            <a:r>
              <a:rPr lang="en-US" sz="1200" dirty="0" err="1"/>
              <a:t>Etchison</a:t>
            </a:r>
            <a:endParaRPr lang="en-US" sz="1200" dirty="0"/>
          </a:p>
          <a:p>
            <a:pPr lvl="1"/>
            <a:r>
              <a:rPr lang="en-US" sz="1400" dirty="0"/>
              <a:t>Database</a:t>
            </a:r>
          </a:p>
          <a:p>
            <a:pPr lvl="2"/>
            <a:r>
              <a:rPr lang="en-US" sz="1200" dirty="0" err="1"/>
              <a:t>Kidist</a:t>
            </a:r>
            <a:r>
              <a:rPr lang="en-US" sz="1200" dirty="0"/>
              <a:t> </a:t>
            </a:r>
            <a:r>
              <a:rPr lang="en-US" sz="1200" dirty="0" err="1"/>
              <a:t>Gsilassie</a:t>
            </a:r>
            <a:endParaRPr lang="en-US" sz="1200" dirty="0"/>
          </a:p>
          <a:p>
            <a:pPr lvl="2"/>
            <a:r>
              <a:rPr lang="en-US" sz="1200" dirty="0"/>
              <a:t>Greg Stephens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FAC-39D4-AC4B-A69C-18F9E75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C73-2B5A-5343-9432-B36B85F5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“Things To Do” in a specified city </a:t>
            </a:r>
          </a:p>
          <a:p>
            <a:r>
              <a:rPr lang="en-US" dirty="0"/>
              <a:t> Create a list of places a user wishes to visit (Baltimore Favorites) </a:t>
            </a:r>
          </a:p>
          <a:p>
            <a:r>
              <a:rPr lang="en-US" dirty="0"/>
              <a:t> Be able to view lists created by other users </a:t>
            </a:r>
          </a:p>
          <a:p>
            <a:r>
              <a:rPr lang="en-US" dirty="0"/>
              <a:t>Provide hotel recommendations with web links to hotels </a:t>
            </a:r>
          </a:p>
          <a:p>
            <a:r>
              <a:rPr lang="en-US" dirty="0"/>
              <a:t>Send a trip inquiry email regarding any questions </a:t>
            </a:r>
          </a:p>
          <a:p>
            <a:r>
              <a:rPr lang="en-US" dirty="0"/>
              <a:t> Website should have filters to organize searches </a:t>
            </a:r>
          </a:p>
          <a:p>
            <a:r>
              <a:rPr lang="en-US" dirty="0"/>
              <a:t>Users should be able to create an account </a:t>
            </a:r>
          </a:p>
          <a:p>
            <a:r>
              <a:rPr lang="en-US" dirty="0"/>
              <a:t>Users should be able to leave feedback on places they have been to</a:t>
            </a:r>
          </a:p>
        </p:txBody>
      </p:sp>
    </p:spTree>
    <p:extLst>
      <p:ext uri="{BB962C8B-B14F-4D97-AF65-F5344CB8AC3E}">
        <p14:creationId xmlns:p14="http://schemas.microsoft.com/office/powerpoint/2010/main" val="41239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9FE2-78E9-574F-8E7A-FE3E0324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ECA8-FBA9-6E43-8A09-0FEB5B25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work has come from front-end, the skeleton for our website is in place but now it needs functionality</a:t>
            </a:r>
          </a:p>
          <a:p>
            <a:r>
              <a:rPr lang="en-US" dirty="0"/>
              <a:t>Sections of website are: Home, About, Things To Do, Cities, Contact, and Sign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67831-D42B-2F41-947A-9790A8C9C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78"/>
          <a:stretch/>
        </p:blipFill>
        <p:spPr>
          <a:xfrm>
            <a:off x="646111" y="4565827"/>
            <a:ext cx="11088688" cy="8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DED4-C441-3542-85EC-0D69713B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5301-536F-154B-8AC9-D83B250D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Explains general goal of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0FFB9-CD4B-734E-886F-A68097FD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3247669"/>
            <a:ext cx="1096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CD4-D06B-5A48-A74C-0A1A5DC9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3BFA-FB19-484E-B5A1-88F4CF69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places by category such as: Restaurants, Movies, Parks,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Choose a city to view recommended places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6BFA-AECF-8A44-A6AD-925DA87A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77" y="3059088"/>
            <a:ext cx="5525386" cy="35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78AD-1E54-BD49-8CAF-1682711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0133-0186-1546-B0E2-C5B317A3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cities available to user for browsing</a:t>
            </a:r>
          </a:p>
          <a:p>
            <a:r>
              <a:rPr lang="en-US" dirty="0"/>
              <a:t>Search desired city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823AC-A48F-1142-AC8A-C28F5B38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2714270"/>
            <a:ext cx="6960613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22B3-BF5A-8E4B-8878-86D0A405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454A-6F48-3341-A509-F978690F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our company an e-mail regarding any concerns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20D8-A343-4444-AABB-DD024EDF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910899"/>
            <a:ext cx="6926209" cy="3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52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334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Elephant</vt:lpstr>
      <vt:lpstr>Wingdings 3</vt:lpstr>
      <vt:lpstr>BrushVTI</vt:lpstr>
      <vt:lpstr>Ion</vt:lpstr>
      <vt:lpstr>Vacation Advisor</vt:lpstr>
      <vt:lpstr>Motivation</vt:lpstr>
      <vt:lpstr>Software Process</vt:lpstr>
      <vt:lpstr>Use Cases</vt:lpstr>
      <vt:lpstr>What have we done so far?</vt:lpstr>
      <vt:lpstr>About Page</vt:lpstr>
      <vt:lpstr>Things To Do Page</vt:lpstr>
      <vt:lpstr>Cities Page</vt:lpstr>
      <vt:lpstr>Contact Page</vt:lpstr>
      <vt:lpstr>Sign In Page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Advisor</dc:title>
  <dc:creator>Microsoft Office User</dc:creator>
  <cp:lastModifiedBy>Microsoft Office User</cp:lastModifiedBy>
  <cp:revision>9</cp:revision>
  <dcterms:created xsi:type="dcterms:W3CDTF">2020-04-21T14:35:03Z</dcterms:created>
  <dcterms:modified xsi:type="dcterms:W3CDTF">2020-04-21T18:56:49Z</dcterms:modified>
</cp:coreProperties>
</file>