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en-US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erge-sort-example-3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583565"/>
            <a:ext cx="662686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p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481330"/>
            <a:ext cx="5003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Quick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896620"/>
            <a:ext cx="558228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Presentation</Application>
  <PresentationFormat/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7</cp:revision>
  <dcterms:created xsi:type="dcterms:W3CDTF">2019-02-28T13:58:41Z</dcterms:created>
  <dcterms:modified xsi:type="dcterms:W3CDTF">2019-02-28T13:58:41Z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