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1545613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1545613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1545613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1545613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f1545613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f1545613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f1545613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f154561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f1545613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f1545613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f1545613_1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f1545613_1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1545613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1545613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f1545613_1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f1545613_1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f154561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f154561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1545613_1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1545613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1545613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1545613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1545613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f1545613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154561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154561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545613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545613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1545613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1545613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1545613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1545613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f1545613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f1545613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Quicksort, Mergesort e Heapsort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Recursivamente dividir o vetor até sobrar unidades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: Supõe-se que quando sobram apenas unidades as mesmas estão ordenadas;</a:t>
            </a:r>
            <a:endParaRPr lang="en-US" alt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</a:t>
            </a:r>
            <a:r>
              <a:rPr lang="en-US" altLang="pt-BR" sz="24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altLang="pt-BR" sz="2400">
                <a:latin typeface="Montserrat"/>
                <a:ea typeface="Montserrat"/>
                <a:cs typeface="Montserrat"/>
                <a:sym typeface="Montserrat"/>
              </a:rPr>
              <a:t>Após isso realizar a ordenação com a unidade adjacente (merge).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9413" y="152400"/>
            <a:ext cx="5025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Merge-sort-example-30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583565"/>
            <a:ext cx="6626860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Sua complexidade não é das piores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Geralmente é rápido, mas pode demorar em casos piores.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 recursão extensivamente, o que consome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Robert W. Floyd e J.W.J Williams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- 1964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diminuir o espaço não organizado. É um algoritmo de seleção e não de comparação que nem os outros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Tratar o vetor trabalhado como um heap/árvore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Através de um algoritmo chamado HEAPFY, os maiores números da árvore flutuarão para cima da árvore(esquerda do vetor)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O maior número(que está à esquerda) será trocado com o último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4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Diminui-se o vetor trabalhado em 1(pela direita)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5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Voltar para o passo 2 até que o passo 4 seja impossível.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vetor/Heap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Nó: 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esquerdo: n*2 + 1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direito: n*2 + 2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7388" y="152400"/>
            <a:ext cx="6989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Charles Antony Richard Hoare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- 1960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p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481330"/>
            <a:ext cx="5003800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uma boa eficiência dentro do grupo de Selection Sort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Complexidade não é ruim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Um quicksort funcionaria mais rápido, geralmente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:^)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70650" y="206620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dividir e conquistar, dividir o problema em subproblemas menores que possam ser resolvidos mais rapidamente.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Uso de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e mínima é   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O(n²)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Escolher um pivô, na metade do vetor.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No sentido das pontas até o pivô, verificar se existem números que são menores ou maiores que o pivô e trocá-los.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Depois que a análise passar pelo pivô, recursivamente fazer a mesma coisa com as duas metades.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938" y="152400"/>
            <a:ext cx="4516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Quicksort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896620"/>
            <a:ext cx="558228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Não usa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pior caso, tem a pior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John Von Neumann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- 1945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Também apresenta a estratégia de dividir e conquistar.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Não usa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mínima é O(n)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Presentation</Application>
  <PresentationFormat/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Montserrat</vt:lpstr>
      <vt:lpstr>Lato</vt:lpstr>
      <vt:lpstr>DejaVu Sans</vt:lpstr>
      <vt:lpstr>Caladea</vt:lpstr>
      <vt:lpstr>微软雅黑</vt:lpstr>
      <vt:lpstr>Monospace</vt:lpstr>
      <vt:lpstr/>
      <vt:lpstr>Arial Unicode MS</vt:lpstr>
      <vt:lpstr>Focus</vt:lpstr>
      <vt:lpstr>Quicksort, Mergesort e Heapsort</vt:lpstr>
      <vt:lpstr>Charles Antony Richard Hoare - 1960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John Von Neumann - 1945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Robert W. Floyd e J.W.J Williams - 1964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Fim :^)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Quicksort, Mergesort e Heapsort</dc:title>
  <dc:creator/>
  <cp:lastModifiedBy>cadu</cp:lastModifiedBy>
  <cp:revision>9</cp:revision>
  <dcterms:created xsi:type="dcterms:W3CDTF">2019-02-28T15:14:55Z</dcterms:created>
  <dcterms:modified xsi:type="dcterms:W3CDTF">2019-02-28T15:14:55Z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