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895600"/>
            <a:ext cx="6400800" cy="2895600"/>
          </a:xfrm>
        </p:spPr>
        <p:txBody>
          <a:bodyPr>
            <a:noAutofit/>
          </a:bodyPr>
          <a:lstStyle/>
          <a:p>
            <a:r>
              <a:rPr lang="es-UY" sz="4000" b="1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Agrupamiento</a:t>
            </a:r>
            <a:br>
              <a:rPr lang="es-UY" sz="4000" b="1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</a:br>
            <a:endParaRPr lang="es-UY" sz="4000" b="1" dirty="0" smtClean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es-UY" sz="40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Esc</a:t>
            </a:r>
            <a:r>
              <a:rPr lang="es-UY" sz="4000" b="1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. N° </a:t>
            </a:r>
            <a:r>
              <a:rPr lang="es-UY" sz="7200" b="1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14</a:t>
            </a:r>
            <a:r>
              <a:rPr lang="es-UY" sz="4000" b="1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y </a:t>
            </a:r>
            <a:r>
              <a:rPr lang="es-UY" sz="7200" b="1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74</a:t>
            </a:r>
            <a:r>
              <a:rPr lang="es-UY" sz="72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es-UY" sz="72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</a:br>
            <a:endParaRPr lang="es-UY" sz="72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2838450"/>
          </a:xfrm>
        </p:spPr>
        <p:txBody>
          <a:bodyPr>
            <a:normAutofit/>
          </a:bodyPr>
          <a:lstStyle/>
          <a:p>
            <a:pPr marL="182880" indent="0">
              <a:buNone/>
            </a:pPr>
            <a:r>
              <a:rPr lang="es-UY" sz="72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Mentes creativas</a:t>
            </a:r>
            <a:br>
              <a:rPr lang="es-UY" sz="72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</a:b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5055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300000">
        <p:blinds dir="vert"/>
      </p:transition>
    </mc:Choice>
    <mc:Fallback xmlns="">
      <p:transition spd="slow" advTm="300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0"/>
            <a:ext cx="8452554" cy="4754562"/>
          </a:xfrm>
        </p:spPr>
      </p:pic>
    </p:spTree>
    <p:extLst>
      <p:ext uri="{BB962C8B-B14F-4D97-AF65-F5344CB8AC3E}">
        <p14:creationId xmlns:p14="http://schemas.microsoft.com/office/powerpoint/2010/main" val="149452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s-UY" sz="2400" b="1" dirty="0" smtClean="0"/>
              <a:t>Encuentro de agrupamiento </a:t>
            </a:r>
          </a:p>
          <a:p>
            <a:pPr marL="45720" indent="0" algn="ctr">
              <a:buNone/>
            </a:pPr>
            <a:r>
              <a:rPr lang="es-UY" sz="2400" b="1" dirty="0" smtClean="0"/>
              <a:t>20 de noviembre</a:t>
            </a:r>
          </a:p>
          <a:p>
            <a:pPr marL="45720" indent="0" algn="ctr">
              <a:buNone/>
            </a:pPr>
            <a:r>
              <a:rPr lang="es-UY" sz="2400" b="1" dirty="0" smtClean="0"/>
              <a:t>Escuela N° 14 Colonia Díaz</a:t>
            </a:r>
            <a:endParaRPr lang="es-UY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09800"/>
            <a:ext cx="5864543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1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4669" y="344529"/>
            <a:ext cx="3974129" cy="5418667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731838"/>
            <a:ext cx="3276600" cy="557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wheel spokes="1"/>
      </p:transition>
    </mc:Choice>
    <mc:Fallback xmlns="">
      <p:transition spd="slow">
        <p:wheel spokes="1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57200"/>
            <a:ext cx="2819400" cy="501226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57200"/>
            <a:ext cx="2767013" cy="491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8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52400"/>
            <a:ext cx="6400800" cy="6400800"/>
          </a:xfrm>
        </p:spPr>
        <p:txBody>
          <a:bodyPr>
            <a:normAutofit lnSpcReduction="10000"/>
          </a:bodyPr>
          <a:lstStyle/>
          <a:p>
            <a:pPr marL="45720" indent="0" algn="ctr">
              <a:buNone/>
            </a:pPr>
            <a:r>
              <a:rPr lang="es-UY" sz="2400" b="1" dirty="0" smtClean="0"/>
              <a:t>Escuelas N° 14 y 74</a:t>
            </a:r>
          </a:p>
          <a:p>
            <a:pPr marL="45720" indent="0" algn="ctr">
              <a:buNone/>
            </a:pPr>
            <a:endParaRPr lang="es-UY" sz="2400" b="1" dirty="0"/>
          </a:p>
          <a:p>
            <a:pPr marL="45720" indent="0" algn="ctr">
              <a:buNone/>
            </a:pPr>
            <a:endParaRPr lang="es-UY" sz="2400" b="1" dirty="0" smtClean="0"/>
          </a:p>
          <a:p>
            <a:pPr marL="45720" indent="0" algn="ctr">
              <a:buNone/>
            </a:pPr>
            <a:endParaRPr lang="es-UY" sz="2400" b="1" dirty="0" smtClean="0"/>
          </a:p>
          <a:p>
            <a:pPr marL="45720" indent="0" algn="ctr">
              <a:buNone/>
            </a:pPr>
            <a:endParaRPr lang="es-UY" sz="2400" b="1" dirty="0" smtClean="0"/>
          </a:p>
          <a:p>
            <a:pPr marL="45720" indent="0" algn="ctr">
              <a:buNone/>
            </a:pPr>
            <a:endParaRPr lang="es-UY" sz="2400" b="1" dirty="0"/>
          </a:p>
          <a:p>
            <a:pPr marL="45720" indent="0" algn="ctr">
              <a:buNone/>
            </a:pPr>
            <a:endParaRPr lang="es-UY" sz="2400" b="1" dirty="0" smtClean="0"/>
          </a:p>
          <a:p>
            <a:pPr marL="45720" indent="0" algn="ctr">
              <a:buNone/>
            </a:pPr>
            <a:endParaRPr lang="es-UY" sz="2400" b="1" dirty="0"/>
          </a:p>
          <a:p>
            <a:pPr marL="45720" indent="0" algn="ctr">
              <a:buNone/>
            </a:pPr>
            <a:endParaRPr lang="es-UY" sz="2400" b="1" dirty="0" smtClean="0"/>
          </a:p>
          <a:p>
            <a:pPr marL="45720" indent="0" algn="ctr">
              <a:buNone/>
            </a:pPr>
            <a:endParaRPr lang="es-UY" sz="2400" b="1" dirty="0"/>
          </a:p>
          <a:p>
            <a:pPr marL="45720" indent="0" algn="ctr">
              <a:buNone/>
            </a:pPr>
            <a:endParaRPr lang="es-UY" sz="2400" b="1" dirty="0" smtClean="0"/>
          </a:p>
          <a:p>
            <a:pPr marL="45720" indent="0" algn="ctr">
              <a:buNone/>
            </a:pPr>
            <a:endParaRPr lang="es-UY" sz="2400" b="1" dirty="0"/>
          </a:p>
          <a:p>
            <a:pPr marL="45720" indent="0" algn="ctr">
              <a:buNone/>
            </a:pPr>
            <a:endParaRPr lang="es-UY" sz="2400" b="1" dirty="0" smtClean="0"/>
          </a:p>
          <a:p>
            <a:pPr marL="45720" indent="0" algn="ctr">
              <a:buNone/>
            </a:pPr>
            <a:r>
              <a:rPr lang="es-UY" sz="2400" b="1" dirty="0" smtClean="0"/>
              <a:t>Muchas gracias!!!</a:t>
            </a:r>
          </a:p>
          <a:p>
            <a:pPr marL="45720" indent="0" algn="ctr">
              <a:buNone/>
            </a:pPr>
            <a:endParaRPr lang="es-UY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75" y="596483"/>
            <a:ext cx="4775200" cy="3581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743200"/>
            <a:ext cx="5904911" cy="286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5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UY" b="1" dirty="0"/>
              <a:t/>
            </a:r>
            <a:br>
              <a:rPr lang="es-UY" b="1" dirty="0"/>
            </a:br>
            <a:r>
              <a:rPr lang="es-UY" b="1" dirty="0" smtClean="0"/>
              <a:t>Grandes mentes piensan parecido, mentes creativas piensan juntas.</a:t>
            </a:r>
            <a:endParaRPr lang="es-UY" b="1" dirty="0"/>
          </a:p>
          <a:p>
            <a:pPr marL="0" indent="0" algn="ctr">
              <a:buNone/>
            </a:pPr>
            <a:endParaRPr lang="es-UY" b="1" dirty="0" smtClean="0"/>
          </a:p>
          <a:p>
            <a:pPr marL="0" indent="0" algn="ctr">
              <a:buNone/>
            </a:pPr>
            <a:endParaRPr lang="es-UY" b="1" dirty="0" smtClean="0"/>
          </a:p>
          <a:p>
            <a:pPr marL="0" indent="0" algn="ctr">
              <a:buNone/>
            </a:pPr>
            <a:endParaRPr lang="es-UY" b="1" dirty="0"/>
          </a:p>
          <a:p>
            <a:pPr marL="0" indent="0" algn="ctr">
              <a:buNone/>
            </a:pPr>
            <a:endParaRPr lang="es-UY" b="1" dirty="0" smtClean="0"/>
          </a:p>
          <a:p>
            <a:pPr marL="0" indent="0" algn="ctr">
              <a:buNone/>
            </a:pPr>
            <a:endParaRPr lang="es-UY" dirty="0" smtClean="0"/>
          </a:p>
          <a:p>
            <a:pPr marL="0" indent="0" algn="ctr">
              <a:buNone/>
            </a:pPr>
            <a:endParaRPr lang="es-UY" dirty="0"/>
          </a:p>
          <a:p>
            <a:pPr marL="0" indent="0" algn="ctr">
              <a:buNone/>
            </a:pPr>
            <a:endParaRPr lang="es-UY" dirty="0" smtClean="0"/>
          </a:p>
          <a:p>
            <a:pPr marL="0" indent="0" algn="ctr">
              <a:buNone/>
            </a:pPr>
            <a:endParaRPr lang="es-UY" dirty="0"/>
          </a:p>
          <a:p>
            <a:pPr marL="0" indent="0" algn="ctr">
              <a:buNone/>
            </a:pPr>
            <a:r>
              <a:rPr lang="es-UY" dirty="0" smtClean="0"/>
              <a:t>Maestras:</a:t>
            </a:r>
            <a:endParaRPr lang="es-UY" dirty="0"/>
          </a:p>
          <a:p>
            <a:pPr marL="0" indent="0" algn="ctr">
              <a:buNone/>
            </a:pPr>
            <a:r>
              <a:rPr lang="es-UY" dirty="0" smtClean="0"/>
              <a:t> </a:t>
            </a:r>
            <a:r>
              <a:rPr lang="es-UY" dirty="0" err="1" smtClean="0"/>
              <a:t>Marianella</a:t>
            </a:r>
            <a:r>
              <a:rPr lang="es-UY" dirty="0" smtClean="0"/>
              <a:t> </a:t>
            </a:r>
            <a:r>
              <a:rPr lang="es-UY" dirty="0" err="1" smtClean="0"/>
              <a:t>Giglio</a:t>
            </a:r>
            <a:endParaRPr lang="es-UY" dirty="0" smtClean="0"/>
          </a:p>
          <a:p>
            <a:pPr marL="0" indent="0" algn="ctr">
              <a:buNone/>
            </a:pPr>
            <a:r>
              <a:rPr lang="es-UY" dirty="0" smtClean="0"/>
              <a:t>Amparo </a:t>
            </a:r>
            <a:r>
              <a:rPr lang="es-UY" dirty="0" err="1" smtClean="0"/>
              <a:t>Bonino</a:t>
            </a:r>
            <a:endParaRPr lang="es-UY" dirty="0"/>
          </a:p>
        </p:txBody>
      </p:sp>
      <p:pic>
        <p:nvPicPr>
          <p:cNvPr id="5" name="Picture 4" descr="Resultado de imagen para creativida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3995420" cy="2746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358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2672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s-UY" dirty="0" smtClean="0">
                <a:solidFill>
                  <a:srgbClr val="FF0000"/>
                </a:solidFill>
              </a:rPr>
              <a:t>El arte nos une</a:t>
            </a:r>
            <a:endParaRPr lang="es-UY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157" y="731838"/>
            <a:ext cx="4630486" cy="3475037"/>
          </a:xfrm>
        </p:spPr>
      </p:pic>
    </p:spTree>
    <p:extLst>
      <p:ext uri="{BB962C8B-B14F-4D97-AF65-F5344CB8AC3E}">
        <p14:creationId xmlns:p14="http://schemas.microsoft.com/office/powerpoint/2010/main" val="387723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52628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s-UY" sz="3200" b="1" dirty="0" smtClean="0">
                <a:solidFill>
                  <a:srgbClr val="FF0000"/>
                </a:solidFill>
              </a:rPr>
              <a:t>Objetivo general:</a:t>
            </a:r>
            <a:endParaRPr lang="es-UY" sz="3200" dirty="0">
              <a:solidFill>
                <a:srgbClr val="FF0000"/>
              </a:solidFill>
            </a:endParaRPr>
          </a:p>
          <a:p>
            <a:r>
              <a:rPr lang="es-UY" sz="3200" dirty="0"/>
              <a:t>Brindar diferentes instancias para cultivar la creatividad del niño y favorecer el desarrollo integral  del mismo incentivando momentos de intercambio entre escuelas y con la comunidad</a:t>
            </a:r>
          </a:p>
        </p:txBody>
      </p:sp>
    </p:spTree>
    <p:extLst>
      <p:ext uri="{BB962C8B-B14F-4D97-AF65-F5344CB8AC3E}">
        <p14:creationId xmlns:p14="http://schemas.microsoft.com/office/powerpoint/2010/main" val="155848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19000">
        <p14:honeycomb/>
      </p:transition>
    </mc:Choice>
    <mc:Fallback xmlns="">
      <p:transition spd="slow" advTm="119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9072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UY" sz="2400" b="1" dirty="0">
                <a:solidFill>
                  <a:srgbClr val="FF0000"/>
                </a:solidFill>
              </a:rPr>
              <a:t>Objetivos por </a:t>
            </a:r>
            <a:r>
              <a:rPr lang="es-UY" sz="2400" b="1" dirty="0" smtClean="0">
                <a:solidFill>
                  <a:srgbClr val="FF0000"/>
                </a:solidFill>
              </a:rPr>
              <a:t>área</a:t>
            </a:r>
            <a:r>
              <a:rPr lang="es-UY" sz="2400" b="1" dirty="0">
                <a:solidFill>
                  <a:srgbClr val="FF0000"/>
                </a:solidFill>
              </a:rPr>
              <a:t>:</a:t>
            </a:r>
            <a:endParaRPr lang="es-UY" sz="2400" dirty="0">
              <a:solidFill>
                <a:srgbClr val="FF0000"/>
              </a:solidFill>
            </a:endParaRPr>
          </a:p>
          <a:p>
            <a:pPr lvl="0"/>
            <a:r>
              <a:rPr lang="es-UY" sz="2400" dirty="0"/>
              <a:t>Artística: Promover espacios de exploración y expresión a partir del arte.</a:t>
            </a:r>
          </a:p>
          <a:p>
            <a:pPr lvl="0"/>
            <a:r>
              <a:rPr lang="es-UY" sz="2400" dirty="0"/>
              <a:t>Lengua: Promover la oralidad, lectura y escritura de textos como forma de mejorar la interacción social.</a:t>
            </a:r>
          </a:p>
          <a:p>
            <a:pPr lvl="0"/>
            <a:r>
              <a:rPr lang="es-UY" sz="2400" dirty="0"/>
              <a:t>Matemática: Generar instancias que faciliten la apropiación de los diferentes conceptos matemáticos utilizando el arte como herramienta.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9253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52120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UY" sz="2400" b="1" dirty="0">
                <a:solidFill>
                  <a:srgbClr val="FF0000"/>
                </a:solidFill>
              </a:rPr>
              <a:t>Actividades realizadas:</a:t>
            </a:r>
            <a:endParaRPr lang="es-UY" sz="2400" dirty="0">
              <a:solidFill>
                <a:srgbClr val="FF0000"/>
              </a:solidFill>
            </a:endParaRPr>
          </a:p>
          <a:p>
            <a:pPr lvl="0"/>
            <a:r>
              <a:rPr lang="es-UY" sz="2400" dirty="0"/>
              <a:t>Manualidades </a:t>
            </a:r>
            <a:r>
              <a:rPr lang="es-UY" sz="2400" dirty="0" smtClean="0"/>
              <a:t>varias utilizando materiales reciclables. </a:t>
            </a:r>
            <a:endParaRPr lang="es-UY" sz="2400" dirty="0"/>
          </a:p>
          <a:p>
            <a:pPr lvl="0"/>
            <a:r>
              <a:rPr lang="es-UY" sz="2400" dirty="0" smtClean="0"/>
              <a:t>Talleres </a:t>
            </a:r>
            <a:r>
              <a:rPr lang="es-UY" sz="2400" dirty="0"/>
              <a:t>con las </a:t>
            </a:r>
            <a:r>
              <a:rPr lang="es-UY" sz="2400" dirty="0" smtClean="0"/>
              <a:t>familias.</a:t>
            </a:r>
            <a:endParaRPr lang="es-UY" sz="2400" dirty="0"/>
          </a:p>
          <a:p>
            <a:pPr lvl="0"/>
            <a:r>
              <a:rPr lang="es-UY" sz="2400" dirty="0"/>
              <a:t>Visualización y análisis de películas, obras de teatro y teatro de sombras.</a:t>
            </a:r>
          </a:p>
          <a:p>
            <a:pPr lvl="0"/>
            <a:r>
              <a:rPr lang="es-UY" sz="2400" dirty="0"/>
              <a:t>Lectura y escritura de textos narrativos, expositivos y argumentativos.</a:t>
            </a:r>
          </a:p>
          <a:p>
            <a:pPr lvl="0"/>
            <a:r>
              <a:rPr lang="es-UY" sz="2400" dirty="0"/>
              <a:t>Exposición </a:t>
            </a:r>
            <a:r>
              <a:rPr lang="es-UY" sz="2400" dirty="0" smtClean="0"/>
              <a:t>oral.</a:t>
            </a:r>
          </a:p>
          <a:p>
            <a:pPr lvl="0"/>
            <a:r>
              <a:rPr lang="es-UY" sz="2400" dirty="0" smtClean="0"/>
              <a:t>Creación y representación de títeres y obras de teatro.</a:t>
            </a:r>
            <a:endParaRPr lang="es-UY" sz="2400" dirty="0"/>
          </a:p>
          <a:p>
            <a:pPr marL="45720" indent="0">
              <a:buNone/>
            </a:pP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16737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762000"/>
            <a:ext cx="7179731" cy="4038599"/>
          </a:xfrm>
        </p:spPr>
      </p:pic>
    </p:spTree>
    <p:extLst>
      <p:ext uri="{BB962C8B-B14F-4D97-AF65-F5344CB8AC3E}">
        <p14:creationId xmlns:p14="http://schemas.microsoft.com/office/powerpoint/2010/main" val="3067080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62000"/>
            <a:ext cx="7775221" cy="4373562"/>
          </a:xfrm>
        </p:spPr>
      </p:pic>
    </p:spTree>
    <p:extLst>
      <p:ext uri="{BB962C8B-B14F-4D97-AF65-F5344CB8AC3E}">
        <p14:creationId xmlns:p14="http://schemas.microsoft.com/office/powerpoint/2010/main" val="340906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478" y="731838"/>
            <a:ext cx="7097887" cy="4449762"/>
          </a:xfrm>
        </p:spPr>
      </p:pic>
    </p:spTree>
    <p:extLst>
      <p:ext uri="{BB962C8B-B14F-4D97-AF65-F5344CB8AC3E}">
        <p14:creationId xmlns:p14="http://schemas.microsoft.com/office/powerpoint/2010/main" val="1272637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112</TotalTime>
  <Words>164</Words>
  <Application>Microsoft Office PowerPoint</Application>
  <PresentationFormat>On-screen Show (4:3)</PresentationFormat>
  <Paragraphs>46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Slipstream</vt:lpstr>
      <vt:lpstr>Mentes creativas </vt:lpstr>
      <vt:lpstr>PowerPoint Presentation</vt:lpstr>
      <vt:lpstr>El arte nos une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Mentes creativas </dc:title>
  <dc:creator>User</dc:creator>
  <cp:lastModifiedBy>User</cp:lastModifiedBy>
  <cp:revision>13</cp:revision>
  <dcterms:created xsi:type="dcterms:W3CDTF">2006-08-16T00:00:00Z</dcterms:created>
  <dcterms:modified xsi:type="dcterms:W3CDTF">2018-11-29T12:48:42Z</dcterms:modified>
</cp:coreProperties>
</file>