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8" r:id="rId3"/>
    <p:sldId id="259" r:id="rId4"/>
    <p:sldId id="295" r:id="rId5"/>
    <p:sldId id="313" r:id="rId6"/>
    <p:sldId id="314" r:id="rId7"/>
    <p:sldId id="315" r:id="rId8"/>
    <p:sldId id="306" r:id="rId9"/>
    <p:sldId id="316" r:id="rId10"/>
    <p:sldId id="317" r:id="rId11"/>
    <p:sldId id="318" r:id="rId12"/>
    <p:sldId id="271" r:id="rId13"/>
    <p:sldId id="279" r:id="rId14"/>
    <p:sldId id="280" r:id="rId15"/>
    <p:sldId id="262" r:id="rId16"/>
    <p:sldId id="265" r:id="rId17"/>
    <p:sldId id="290" r:id="rId18"/>
    <p:sldId id="288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5" r:id="rId27"/>
    <p:sldId id="276" r:id="rId28"/>
    <p:sldId id="277" r:id="rId29"/>
    <p:sldId id="278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8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8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27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8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2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Virtual Networking Security</a:t>
            </a:r>
            <a:br>
              <a:rPr lang="en" dirty="0"/>
            </a:br>
            <a:r>
              <a:rPr lang="en" sz="4400" dirty="0"/>
              <a:t>Host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Center Host Recommendations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(OS) security settings with the recommended configuration rules</a:t>
            </a:r>
          </a:p>
          <a:p>
            <a:r>
              <a:rPr lang="en-SG" dirty="0"/>
              <a:t>System security and critical updates that are missing</a:t>
            </a:r>
          </a:p>
          <a:p>
            <a:r>
              <a:rPr lang="en-SG" dirty="0"/>
              <a:t>Endpoint protection recommendations</a:t>
            </a:r>
          </a:p>
          <a:p>
            <a:r>
              <a:rPr lang="en-SG" dirty="0"/>
              <a:t>Disk encryption validation</a:t>
            </a:r>
          </a:p>
          <a:p>
            <a:r>
              <a:rPr lang="en-SG" dirty="0"/>
              <a:t>Vulnerability assessment and remediation</a:t>
            </a:r>
          </a:p>
          <a:p>
            <a:r>
              <a:rPr lang="en-SG" dirty="0"/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375501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Securing Azure Workloads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CIS best practices to establish security baselines</a:t>
            </a:r>
          </a:p>
          <a:p>
            <a:r>
              <a:rPr lang="en-SG" dirty="0"/>
              <a:t>Recommendations are divided into categories</a:t>
            </a:r>
          </a:p>
          <a:p>
            <a:r>
              <a:rPr lang="en-SG" dirty="0"/>
              <a:t>Two levels (minimum and highly secure)</a:t>
            </a:r>
          </a:p>
        </p:txBody>
      </p:sp>
    </p:spTree>
    <p:extLst>
      <p:ext uri="{BB962C8B-B14F-4D97-AF65-F5344CB8AC3E}">
        <p14:creationId xmlns:p14="http://schemas.microsoft.com/office/powerpoint/2010/main" val="410616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Azure Firewall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 Protection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Endpoint systems interact directly with users</a:t>
            </a:r>
          </a:p>
          <a:p>
            <a:r>
              <a:rPr lang="en-SG" dirty="0"/>
              <a:t>Endpoints systems are typically vulnerable to security attacks</a:t>
            </a:r>
          </a:p>
          <a:p>
            <a:r>
              <a:rPr lang="en-SG" dirty="0"/>
              <a:t>Azure Security </a:t>
            </a:r>
            <a:r>
              <a:rPr lang="en-SG" dirty="0" err="1"/>
              <a:t>Center</a:t>
            </a:r>
            <a:r>
              <a:rPr lang="en-SG" dirty="0"/>
              <a:t> provides the tools you need to harden your services, and solidify your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Privileged Access Workstations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Separate dedicated administrative accounts and workstations</a:t>
            </a:r>
          </a:p>
          <a:p>
            <a:r>
              <a:rPr lang="en-SG" dirty="0"/>
              <a:t>Protects from internet attacks and threat vectors phishing attacks, application and OS vulnerabilities, and credential theft attack</a:t>
            </a:r>
          </a:p>
          <a:p>
            <a:r>
              <a:rPr lang="en-SG" dirty="0"/>
              <a:t>Appropriate for accounts with access to high value assets – Administrators and High Sensitivity Information Workers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 Templates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Improves consistency</a:t>
            </a:r>
          </a:p>
          <a:p>
            <a:r>
              <a:rPr lang="en-SG" dirty="0"/>
              <a:t>Express complex deployments</a:t>
            </a:r>
          </a:p>
          <a:p>
            <a:r>
              <a:rPr lang="en-SG" dirty="0"/>
              <a:t>Reduce manual, error prone tasks</a:t>
            </a:r>
          </a:p>
          <a:p>
            <a:r>
              <a:rPr lang="en-SG" dirty="0"/>
              <a:t>Express requirements through code</a:t>
            </a:r>
          </a:p>
          <a:p>
            <a:r>
              <a:rPr lang="en-SG" dirty="0"/>
              <a:t>Promotes reuse</a:t>
            </a:r>
          </a:p>
          <a:p>
            <a:r>
              <a:rPr lang="en-SG" dirty="0"/>
              <a:t>Modular and can be linked</a:t>
            </a:r>
          </a:p>
          <a:p>
            <a:r>
              <a:rPr lang="en-SG" dirty="0"/>
              <a:t>Simplifies orchestration</a:t>
            </a:r>
          </a:p>
          <a:p>
            <a:r>
              <a:rPr lang="en-SG" dirty="0"/>
              <a:t>Enforces security concerns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Remote Access Management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Remote Desktop Protocol (RDP) for Windows-based virtual machines</a:t>
            </a:r>
          </a:p>
          <a:p>
            <a:r>
              <a:rPr lang="en-SG" dirty="0"/>
              <a:t>Secure Shell Protocol (SSH) for Linux based virtual machines</a:t>
            </a:r>
          </a:p>
          <a:p>
            <a:r>
              <a:rPr lang="en-SG" dirty="0"/>
              <a:t>Bastion Subnet for RDP/SSH through the Portal over SSL</a:t>
            </a:r>
          </a:p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278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Management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Update management steps as described in the content. ">
            <a:extLst>
              <a:ext uri="{FF2B5EF4-FFF2-40B4-BE49-F238E27FC236}">
                <a16:creationId xmlns:a16="http://schemas.microsoft.com/office/drawing/2014/main" id="{3B07006B-8CBA-4EA2-89E6-B68058E0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4" y="1110401"/>
            <a:ext cx="7125426" cy="36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 Encryption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Provides encryption of the operating system and data disks</a:t>
            </a:r>
          </a:p>
          <a:p>
            <a:r>
              <a:rPr lang="en-SG" dirty="0"/>
              <a:t>Windows VMs(BitLocker) and Linux VMs(DM-Crypt)</a:t>
            </a:r>
          </a:p>
          <a:p>
            <a:r>
              <a:rPr lang="en-SG" dirty="0"/>
              <a:t>Stores encryption keys in a customer-managed key vault</a:t>
            </a:r>
          </a:p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8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817</Words>
  <Application>Microsoft Office PowerPoint</Application>
  <PresentationFormat>On-screen Show (16:9)</PresentationFormat>
  <Paragraphs>183</Paragraphs>
  <Slides>34</Slides>
  <Notes>34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Roboto Slab</vt:lpstr>
      <vt:lpstr>Montserrat</vt:lpstr>
      <vt:lpstr>Source Sans Pro</vt:lpstr>
      <vt:lpstr>Courier New</vt:lpstr>
      <vt:lpstr>Arial</vt:lpstr>
      <vt:lpstr>Calibri</vt:lpstr>
      <vt:lpstr>Cordelia template</vt:lpstr>
      <vt:lpstr>Virtual Networking Security Host Security</vt:lpstr>
      <vt:lpstr>Hello!</vt:lpstr>
      <vt:lpstr> Host Security</vt:lpstr>
      <vt:lpstr>Endpoint Protection</vt:lpstr>
      <vt:lpstr>Privileged Access Workstations</vt:lpstr>
      <vt:lpstr>Virtual Machine Templates</vt:lpstr>
      <vt:lpstr>Remote Access Management</vt:lpstr>
      <vt:lpstr>Update Management</vt:lpstr>
      <vt:lpstr>Disk Encryption</vt:lpstr>
      <vt:lpstr>Security Center Host Recommendations</vt:lpstr>
      <vt:lpstr>Securing Azure Workloads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80</cp:revision>
  <dcterms:modified xsi:type="dcterms:W3CDTF">2021-02-19T13:21:48Z</dcterms:modified>
</cp:coreProperties>
</file>