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934"/>
  </p:normalViewPr>
  <p:slideViewPr>
    <p:cSldViewPr snapToGrid="0" snapToObjects="1">
      <p:cViewPr varScale="1">
        <p:scale>
          <a:sx n="110" d="100"/>
          <a:sy n="110" d="100"/>
        </p:scale>
        <p:origin x="12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far",</a:t>
            </a:r>
            <a:r>
              <a:rPr lang="en" sz="18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2</a:t>
            </a:r>
            <a:endParaRPr lang="en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2820</Words>
  <Application>Microsoft Macintosh PowerPoint</Application>
  <PresentationFormat>On-screen Show (16:9)</PresentationFormat>
  <Paragraphs>454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Charles Severance</cp:lastModifiedBy>
  <cp:revision>63</cp:revision>
  <dcterms:modified xsi:type="dcterms:W3CDTF">2017-11-10T00:13:35Z</dcterms:modified>
</cp:coreProperties>
</file>