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13A53087-655C-47A1-9DBD-81647262F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1506" y="0"/>
            <a:ext cx="5970494" cy="6857990"/>
          </a:xfrm>
          <a:prstGeom prst="rect">
            <a:avLst/>
          </a:prstGeom>
          <a:effectLst/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5A743321-4CE6-4136-86B8-7F1C091224F2}"/>
              </a:ext>
            </a:extLst>
          </p:cNvPr>
          <p:cNvSpPr txBox="1">
            <a:spLocks/>
          </p:cNvSpPr>
          <p:nvPr/>
        </p:nvSpPr>
        <p:spPr>
          <a:xfrm>
            <a:off x="588263" y="2436221"/>
            <a:ext cx="4250067" cy="1088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Automated Machine Learning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678972-55F3-4591-A88D-E5255F929215}"/>
              </a:ext>
            </a:extLst>
          </p:cNvPr>
          <p:cNvSpPr txBox="1">
            <a:spLocks/>
          </p:cNvSpPr>
          <p:nvPr/>
        </p:nvSpPr>
        <p:spPr>
          <a:xfrm>
            <a:off x="566645" y="3708827"/>
            <a:ext cx="2522784" cy="1014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Eng Teong Cheah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MVP for AI</a:t>
            </a:r>
          </a:p>
        </p:txBody>
      </p:sp>
    </p:spTree>
    <p:extLst>
      <p:ext uri="{BB962C8B-B14F-4D97-AF65-F5344CB8AC3E}">
        <p14:creationId xmlns:p14="http://schemas.microsoft.com/office/powerpoint/2010/main" val="334499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automated machine learning(</a:t>
            </a:r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autoML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2757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process of automating the time consuming, iterative tasks of machine learning model development.</a:t>
            </a:r>
          </a:p>
          <a:p>
            <a:endParaRPr lang="en-US" sz="2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 allows data scientists, analysts, and developers to build ML models with high scale, efficiency, and productivity all while sustaining model quality. </a:t>
            </a:r>
          </a:p>
        </p:txBody>
      </p:sp>
    </p:spTree>
    <p:extLst>
      <p:ext uri="{BB962C8B-B14F-4D97-AF65-F5344CB8AC3E}">
        <p14:creationId xmlns:p14="http://schemas.microsoft.com/office/powerpoint/2010/main" val="15737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automated machine learning(</a:t>
            </a:r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autoML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5095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Traditional machine learning model development is resource-intensive, requiring significant domain knowledge and time to produce and compare dozens of models.</a:t>
            </a:r>
          </a:p>
          <a:p>
            <a:endParaRPr lang="en-US" sz="2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Apply automated ML when you want Azure Machine Learning to train and tune a model for you using the target metric you specify.</a:t>
            </a:r>
          </a:p>
          <a:p>
            <a:endParaRPr lang="en-US" sz="2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service then iterates through ML algorithm paired with feature selections, where each iteration produces a model with a training score. The higher the score, the better the model is considered to “fit” your data.</a:t>
            </a:r>
          </a:p>
        </p:txBody>
      </p:sp>
    </p:spTree>
    <p:extLst>
      <p:ext uri="{BB962C8B-B14F-4D97-AF65-F5344CB8AC3E}">
        <p14:creationId xmlns:p14="http://schemas.microsoft.com/office/powerpoint/2010/main" val="25181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automated machine learning(</a:t>
            </a:r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autoML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1014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 automated machine learning, you’ll accelerate the time it takes to get production-ready ML models with great ease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9943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use automated ML?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1983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ML democratizes the machine learning model development process, and empowers its users, no matter their data science expertise, to identity and end-to-end machine learning pipeline for any problem.</a:t>
            </a:r>
          </a:p>
        </p:txBody>
      </p:sp>
    </p:spTree>
    <p:extLst>
      <p:ext uri="{BB962C8B-B14F-4D97-AF65-F5344CB8AC3E}">
        <p14:creationId xmlns:p14="http://schemas.microsoft.com/office/powerpoint/2010/main" val="37401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use automated ML?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3055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scientists, analysts and developers across industries can use automated ML to: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 machine learning solutions without extensive programming knowledge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Save time and resources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Leverage data science best practices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 agile 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10182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52D05D-98D4-431B-A3D7-038C39C2CAD3}"/>
              </a:ext>
            </a:extLst>
          </p:cNvPr>
          <p:cNvSpPr txBox="1">
            <a:spLocks/>
          </p:cNvSpPr>
          <p:nvPr/>
        </p:nvSpPr>
        <p:spPr>
          <a:xfrm>
            <a:off x="598215" y="3152001"/>
            <a:ext cx="10995569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241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92F20B-2895-4ED4-A91D-907327494740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B7754D-0214-40A2-AA5A-56C16F8FE421}"/>
              </a:ext>
            </a:extLst>
          </p:cNvPr>
          <p:cNvSpPr txBox="1">
            <a:spLocks/>
          </p:cNvSpPr>
          <p:nvPr/>
        </p:nvSpPr>
        <p:spPr>
          <a:xfrm>
            <a:off x="593725" y="1445022"/>
            <a:ext cx="10807700" cy="103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https://docs.microsoft.com/en-us/azure/machine-learning/service/concept-automated-ml</a:t>
            </a:r>
          </a:p>
        </p:txBody>
      </p:sp>
    </p:spTree>
    <p:extLst>
      <p:ext uri="{BB962C8B-B14F-4D97-AF65-F5344CB8AC3E}">
        <p14:creationId xmlns:p14="http://schemas.microsoft.com/office/powerpoint/2010/main" val="420106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8</cp:revision>
  <dcterms:created xsi:type="dcterms:W3CDTF">2019-07-03T06:03:38Z</dcterms:created>
  <dcterms:modified xsi:type="dcterms:W3CDTF">2019-07-18T05:32:11Z</dcterms:modified>
</cp:coreProperties>
</file>