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58" r:id="rId3"/>
    <p:sldId id="259" r:id="rId4"/>
    <p:sldId id="261" r:id="rId5"/>
    <p:sldId id="294" r:id="rId6"/>
    <p:sldId id="295" r:id="rId7"/>
    <p:sldId id="296" r:id="rId8"/>
    <p:sldId id="297" r:id="rId9"/>
    <p:sldId id="298" r:id="rId10"/>
    <p:sldId id="271" r:id="rId11"/>
    <p:sldId id="279" r:id="rId12"/>
    <p:sldId id="280" r:id="rId13"/>
    <p:sldId id="262" r:id="rId14"/>
    <p:sldId id="265" r:id="rId15"/>
    <p:sldId id="290" r:id="rId16"/>
    <p:sldId id="288" r:id="rId17"/>
    <p:sldId id="266" r:id="rId18"/>
    <p:sldId id="267" r:id="rId19"/>
    <p:sldId id="268" r:id="rId20"/>
    <p:sldId id="269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  <p:embeddedFont>
      <p:font typeface="Segoe UI Semibold" panose="020B0702040204020203" pitchFamily="34" charset="0"/>
      <p:bold r:id="rId45"/>
      <p:boldItalic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44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5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Identity Security</a:t>
            </a:r>
            <a:br>
              <a:rPr lang="en" dirty="0"/>
            </a:br>
            <a:r>
              <a:rPr lang="en" sz="4400" dirty="0"/>
              <a:t>Azure </a:t>
            </a:r>
            <a:r>
              <a:rPr lang="en-SG" sz="4400" dirty="0"/>
              <a:t>AD </a:t>
            </a:r>
            <a:br>
              <a:rPr lang="en-SG" sz="4400" dirty="0"/>
            </a:br>
            <a:r>
              <a:rPr lang="en-SG" sz="4400" dirty="0"/>
              <a:t>Identity Protection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Azure Policy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</a:t>
            </a:r>
            <a:br>
              <a:rPr lang="en" dirty="0"/>
            </a:br>
            <a:r>
              <a:rPr lang="en" dirty="0"/>
              <a:t>Identity Protection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Identity Protect</a:t>
            </a:r>
            <a:r>
              <a:rPr lang="en-SG" dirty="0"/>
              <a:t>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Identity Protection </a:t>
            </a:r>
            <a:r>
              <a:rPr lang="en-SG" dirty="0"/>
              <a:t>is a tool that allows organizations to accomplish three key tasks:</a:t>
            </a:r>
          </a:p>
          <a:p>
            <a:r>
              <a:rPr lang="en-SG" dirty="0"/>
              <a:t>Automate the detection and remediation of identity-based risks.</a:t>
            </a:r>
          </a:p>
          <a:p>
            <a:r>
              <a:rPr lang="en-SG" dirty="0"/>
              <a:t>Investigate risks using data in the portal.</a:t>
            </a:r>
          </a:p>
          <a:p>
            <a:r>
              <a:rPr lang="en-SG" dirty="0"/>
              <a:t>Export risk detection data to third-party utilities for further analysis.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 descr="MFA policy, User risk policy, and Sign-in risk policy">
            <a:extLst>
              <a:ext uri="{FF2B5EF4-FFF2-40B4-BE49-F238E27FC236}">
                <a16:creationId xmlns:a16="http://schemas.microsoft.com/office/drawing/2014/main" id="{5513DE9B-FD8B-42A0-99D9-2C9F1D1B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03" y="94890"/>
            <a:ext cx="3019647" cy="1380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detec</a:t>
            </a:r>
            <a:r>
              <a:rPr lang="en-SG" dirty="0" err="1"/>
              <a:t>tion</a:t>
            </a:r>
            <a:r>
              <a:rPr lang="en-SG" dirty="0"/>
              <a:t> and remediation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Identity Protection </a:t>
            </a:r>
            <a:r>
              <a:rPr lang="en-SG" dirty="0"/>
              <a:t>identifies risks in the following classifications:</a:t>
            </a:r>
          </a:p>
          <a:p>
            <a:r>
              <a:rPr lang="en-SG" dirty="0"/>
              <a:t>Leaked credentials</a:t>
            </a:r>
          </a:p>
          <a:p>
            <a:r>
              <a:rPr lang="en-SG" dirty="0"/>
              <a:t>Sign in from anonymous IP addresses</a:t>
            </a:r>
          </a:p>
          <a:p>
            <a:r>
              <a:rPr lang="en-SG" dirty="0"/>
              <a:t>Impossible travel to a typical locations</a:t>
            </a:r>
          </a:p>
          <a:p>
            <a:r>
              <a:rPr lang="en-SG" dirty="0"/>
              <a:t>Sign-in from unfamiliar locations</a:t>
            </a:r>
          </a:p>
          <a:p>
            <a:r>
              <a:rPr lang="en-SG" dirty="0"/>
              <a:t>Sign-ins from infected devices</a:t>
            </a:r>
          </a:p>
          <a:p>
            <a:r>
              <a:rPr lang="en-SG" dirty="0"/>
              <a:t>Sign-ins from IP addresses with suspicious activity</a:t>
            </a:r>
          </a:p>
        </p:txBody>
      </p:sp>
      <p:pic>
        <p:nvPicPr>
          <p:cNvPr id="6" name="Picture 5" descr="Screenshot of the vulnerability assessment.">
            <a:extLst>
              <a:ext uri="{FF2B5EF4-FFF2-40B4-BE49-F238E27FC236}">
                <a16:creationId xmlns:a16="http://schemas.microsoft.com/office/drawing/2014/main" id="{156C3B8A-4606-4893-B4DD-BC8E66B6B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" t="2572" r="2007" b="2247"/>
          <a:stretch/>
        </p:blipFill>
        <p:spPr>
          <a:xfrm>
            <a:off x="6313048" y="2233173"/>
            <a:ext cx="2640036" cy="14643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70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Risk Policy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Applied to user sign-ins</a:t>
            </a:r>
          </a:p>
          <a:p>
            <a:r>
              <a:rPr lang="en-SG" dirty="0"/>
              <a:t>Provide the condition (risk level) and action (block or allow)</a:t>
            </a:r>
          </a:p>
          <a:p>
            <a:r>
              <a:rPr lang="en-SG" dirty="0"/>
              <a:t>Automatically respond based on specific user’s risk level</a:t>
            </a:r>
          </a:p>
          <a:p>
            <a:r>
              <a:rPr lang="en-SG" dirty="0"/>
              <a:t>Use a high threshold during policy roll out</a:t>
            </a:r>
          </a:p>
          <a:p>
            <a:r>
              <a:rPr lang="en-SG" dirty="0"/>
              <a:t>Use a low threshold for greater security</a:t>
            </a:r>
          </a:p>
        </p:txBody>
      </p:sp>
      <p:pic>
        <p:nvPicPr>
          <p:cNvPr id="6" name="Picture 4" descr="Sign-in risk levels are applied to block or allow access.">
            <a:extLst>
              <a:ext uri="{FF2B5EF4-FFF2-40B4-BE49-F238E27FC236}">
                <a16:creationId xmlns:a16="http://schemas.microsoft.com/office/drawing/2014/main" id="{286CC738-AA35-464F-B873-77FF0943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68" y="154093"/>
            <a:ext cx="5913129" cy="13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Sign-in Risk Policy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Applied to all browser traffic and sign-ins using modern authentication</a:t>
            </a:r>
          </a:p>
          <a:p>
            <a:r>
              <a:rPr lang="en-SG" dirty="0"/>
              <a:t>Automatically respond to a specific risk level</a:t>
            </a:r>
          </a:p>
          <a:p>
            <a:r>
              <a:rPr lang="en-SG" dirty="0"/>
              <a:t>Provide the condition (risk level) and action (block or allow)</a:t>
            </a:r>
          </a:p>
          <a:p>
            <a:r>
              <a:rPr lang="en-SG" dirty="0"/>
              <a:t>Target all policies to specific users – omit certain types of users</a:t>
            </a:r>
          </a:p>
        </p:txBody>
      </p:sp>
      <p:pic>
        <p:nvPicPr>
          <p:cNvPr id="6" name="Picture 5" descr="Signals are used to verify every access attempt to apps and data.">
            <a:extLst>
              <a:ext uri="{FF2B5EF4-FFF2-40B4-BE49-F238E27FC236}">
                <a16:creationId xmlns:a16="http://schemas.microsoft.com/office/drawing/2014/main" id="{38A56296-B13C-4096-8941-D15B9EA4A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" t="2027" r="744" b="1781"/>
          <a:stretch/>
        </p:blipFill>
        <p:spPr>
          <a:xfrm>
            <a:off x="5131141" y="308120"/>
            <a:ext cx="3249976" cy="11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Provide two step authentication verification</a:t>
            </a:r>
          </a:p>
          <a:p>
            <a:r>
              <a:rPr lang="en-SG" dirty="0"/>
              <a:t>Lets you enforce controls on access to apps based on specific conditions</a:t>
            </a:r>
          </a:p>
          <a:p>
            <a:endParaRPr lang="en-SG" dirty="0"/>
          </a:p>
        </p:txBody>
      </p:sp>
      <p:pic>
        <p:nvPicPr>
          <p:cNvPr id="10" name="Picture 9" descr="A diagram of a Condition to test a user's access. The Condition will allow enforce MFA, or block the users access">
            <a:extLst>
              <a:ext uri="{FF2B5EF4-FFF2-40B4-BE49-F238E27FC236}">
                <a16:creationId xmlns:a16="http://schemas.microsoft.com/office/drawing/2014/main" id="{0B9373BE-4E5F-410D-86F6-395B6563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" t="641" r="790" b="641"/>
          <a:stretch/>
        </p:blipFill>
        <p:spPr>
          <a:xfrm>
            <a:off x="969484" y="2696390"/>
            <a:ext cx="5226945" cy="2250261"/>
          </a:xfrm>
          <a:prstGeom prst="rect">
            <a:avLst/>
          </a:prstGeom>
          <a:ln w="6350">
            <a:solidFill>
              <a:srgbClr val="FFFFFF">
                <a:lumMod val="85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C0189-678E-43F8-8A4C-649187C50173}"/>
              </a:ext>
            </a:extLst>
          </p:cNvPr>
          <p:cNvSpPr/>
          <p:nvPr/>
        </p:nvSpPr>
        <p:spPr>
          <a:xfrm>
            <a:off x="6379763" y="2798284"/>
            <a:ext cx="2491091" cy="14619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anchor="t">
            <a:sp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</a:rPr>
              <a:t>Conditions –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“When this happens”</a:t>
            </a: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</a:rPr>
              <a:t>Access controls –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“Then do this”</a:t>
            </a:r>
          </a:p>
        </p:txBody>
      </p:sp>
    </p:spTree>
    <p:extLst>
      <p:ext uri="{BB962C8B-B14F-4D97-AF65-F5344CB8AC3E}">
        <p14:creationId xmlns:p14="http://schemas.microsoft.com/office/powerpoint/2010/main" val="22031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ccess review verify user memberships. ">
            <a:extLst>
              <a:ext uri="{FF2B5EF4-FFF2-40B4-BE49-F238E27FC236}">
                <a16:creationId xmlns:a16="http://schemas.microsoft.com/office/drawing/2014/main" id="{5F42375E-F89F-4EA9-9658-3730C01F1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35"/>
          <a:stretch/>
        </p:blipFill>
        <p:spPr>
          <a:xfrm>
            <a:off x="5324938" y="335931"/>
            <a:ext cx="3353796" cy="2030893"/>
          </a:xfrm>
          <a:prstGeom prst="rect">
            <a:avLst/>
          </a:prstGeom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Reviews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sz="2000" dirty="0"/>
              <a:t>Enable organizations to recertify group memberships, application access, and privileged role assignments</a:t>
            </a:r>
          </a:p>
          <a:p>
            <a:r>
              <a:rPr lang="en-SG" sz="2000" dirty="0"/>
              <a:t>Evaluate guest user access</a:t>
            </a:r>
          </a:p>
          <a:p>
            <a:r>
              <a:rPr lang="en-SG" sz="2000" dirty="0"/>
              <a:t>Evaluate employee access to applications and group membership</a:t>
            </a:r>
          </a:p>
          <a:p>
            <a:r>
              <a:rPr lang="en-SG" sz="2000" dirty="0"/>
              <a:t>Track reviews for compliance or risk-sensitive applications</a:t>
            </a:r>
          </a:p>
          <a:p>
            <a:r>
              <a:rPr lang="en-SG" sz="2000" dirty="0"/>
              <a:t>Evaluate the role assignment of administrative users (PIM)</a:t>
            </a:r>
          </a:p>
          <a:p>
            <a:r>
              <a:rPr lang="en-SG" sz="2000" dirty="0"/>
              <a:t>Premium P2 license – Global admins and User Admins membership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41959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855</Words>
  <Application>Microsoft Office PowerPoint</Application>
  <PresentationFormat>On-screen Show (16:9)</PresentationFormat>
  <Paragraphs>180</Paragraphs>
  <Slides>32</Slides>
  <Notes>32</Notes>
  <HiddenSlides>20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Segoe UI Semibold</vt:lpstr>
      <vt:lpstr>Arial</vt:lpstr>
      <vt:lpstr>Roboto Slab</vt:lpstr>
      <vt:lpstr>Montserrat</vt:lpstr>
      <vt:lpstr>Source Sans Pro</vt:lpstr>
      <vt:lpstr>Calibri</vt:lpstr>
      <vt:lpstr>Cordelia template</vt:lpstr>
      <vt:lpstr>Identity Security Azure AD  Identity Protection</vt:lpstr>
      <vt:lpstr>Hello!</vt:lpstr>
      <vt:lpstr> Azure AD  Identity Protection</vt:lpstr>
      <vt:lpstr>Identity Protection</vt:lpstr>
      <vt:lpstr>Risk detection and remediation</vt:lpstr>
      <vt:lpstr>User Risk Policy</vt:lpstr>
      <vt:lpstr>Sign-in Risk Policy</vt:lpstr>
      <vt:lpstr>Conditions</vt:lpstr>
      <vt:lpstr>Access Reviews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Soon Cheah</cp:lastModifiedBy>
  <cp:revision>34</cp:revision>
  <dcterms:modified xsi:type="dcterms:W3CDTF">2021-01-16T14:22:00Z</dcterms:modified>
</cp:coreProperties>
</file>