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8" r:id="rId3"/>
    <p:sldId id="259" r:id="rId4"/>
    <p:sldId id="261" r:id="rId5"/>
    <p:sldId id="306" r:id="rId6"/>
    <p:sldId id="295" r:id="rId7"/>
    <p:sldId id="307" r:id="rId8"/>
    <p:sldId id="308" r:id="rId9"/>
    <p:sldId id="294" r:id="rId10"/>
    <p:sldId id="271" r:id="rId11"/>
    <p:sldId id="279" r:id="rId12"/>
    <p:sldId id="280" r:id="rId13"/>
    <p:sldId id="262" r:id="rId14"/>
    <p:sldId id="265" r:id="rId15"/>
    <p:sldId id="290" r:id="rId16"/>
    <p:sldId id="288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5" r:id="rId25"/>
    <p:sldId id="276" r:id="rId26"/>
    <p:sldId id="277" r:id="rId27"/>
    <p:sldId id="278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Roboto Slab" panose="020B0604020202020204" charset="0"/>
      <p:regular r:id="rId43"/>
      <p:bold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8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9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98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4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Access Security</a:t>
            </a:r>
            <a:br>
              <a:rPr lang="en" dirty="0"/>
            </a:br>
            <a:r>
              <a:rPr lang="en" sz="4400" dirty="0"/>
              <a:t>Hybrid Identity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Implement Directory Synchronization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Identity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Connect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D188-7ABD-4034-87D7-4E716717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3392445" cy="3573600"/>
          </a:xfrm>
        </p:spPr>
        <p:txBody>
          <a:bodyPr/>
          <a:lstStyle/>
          <a:p>
            <a:r>
              <a:rPr lang="en-SG" dirty="0"/>
              <a:t>Password hash synchronization</a:t>
            </a:r>
          </a:p>
          <a:p>
            <a:r>
              <a:rPr lang="en-SG" dirty="0"/>
              <a:t>Pass-through authentication</a:t>
            </a:r>
          </a:p>
          <a:p>
            <a:r>
              <a:rPr lang="en-SG" dirty="0"/>
              <a:t>Federation integration</a:t>
            </a:r>
          </a:p>
          <a:p>
            <a:r>
              <a:rPr lang="en-SG" dirty="0"/>
              <a:t>Synchronization</a:t>
            </a:r>
          </a:p>
          <a:p>
            <a:r>
              <a:rPr lang="en-SG" dirty="0"/>
              <a:t>Health Monitoring</a:t>
            </a:r>
          </a:p>
        </p:txBody>
      </p:sp>
      <p:pic>
        <p:nvPicPr>
          <p:cNvPr id="4" name="Picture 3" descr="A picture containing text, phone, cellphone&#10;&#10;Description automatically generated">
            <a:extLst>
              <a:ext uri="{FF2B5EF4-FFF2-40B4-BE49-F238E27FC236}">
                <a16:creationId xmlns:a16="http://schemas.microsoft.com/office/drawing/2014/main" id="{123CB418-D858-4F4F-99F6-C9130BE2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58" y="1653905"/>
            <a:ext cx="3891892" cy="27891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Password Hash Synchronization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D188-7ABD-4034-87D7-4E716717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3392445" cy="3573600"/>
          </a:xfrm>
        </p:spPr>
        <p:txBody>
          <a:bodyPr/>
          <a:lstStyle/>
          <a:p>
            <a:r>
              <a:rPr lang="en-SG" dirty="0"/>
              <a:t>Improve the productivity of your users</a:t>
            </a:r>
          </a:p>
          <a:p>
            <a:r>
              <a:rPr lang="en-SG" dirty="0"/>
              <a:t>Reduce your helpdesk costs</a:t>
            </a: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F6F472B-A3A8-4EFB-B4B7-2270A805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64939"/>
            <a:ext cx="3935154" cy="27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Pass-through Authentication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SG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42432B4-5CCD-479A-B82F-31D04D33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261700"/>
            <a:ext cx="7319200" cy="331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Federation with Azure AD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D188-7ABD-4034-87D7-4E716717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3392445" cy="3573600"/>
          </a:xfrm>
        </p:spPr>
        <p:txBody>
          <a:bodyPr/>
          <a:lstStyle/>
          <a:p>
            <a:r>
              <a:rPr lang="en-SG" sz="1600" dirty="0"/>
              <a:t>Federation is a collection of domains that have established trust</a:t>
            </a:r>
          </a:p>
          <a:p>
            <a:r>
              <a:rPr lang="en-SG" sz="1600" dirty="0"/>
              <a:t>You can federate your on-premises environment with Azure AD and use this federation for authentication and authorization</a:t>
            </a:r>
          </a:p>
          <a:p>
            <a:r>
              <a:rPr lang="en-SG" sz="1600" dirty="0"/>
              <a:t>This sign-in method ensures that all user authentication occurs on-premises</a:t>
            </a:r>
          </a:p>
        </p:txBody>
      </p:sp>
      <p:pic>
        <p:nvPicPr>
          <p:cNvPr id="6" name="Picture 5" descr="Diagram showing an internal user going to on-premises AD and Azure. External users are using the web application proxy.">
            <a:extLst>
              <a:ext uri="{FF2B5EF4-FFF2-40B4-BE49-F238E27FC236}">
                <a16:creationId xmlns:a16="http://schemas.microsoft.com/office/drawing/2014/main" id="{0533D880-2B9A-484D-8B0E-EBD0F91E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88" y="1297431"/>
            <a:ext cx="4562596" cy="25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8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Password Writeback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D188-7ABD-4034-87D7-4E716717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3392445" cy="3573600"/>
          </a:xfrm>
        </p:spPr>
        <p:txBody>
          <a:bodyPr/>
          <a:lstStyle/>
          <a:p>
            <a:r>
              <a:rPr lang="en-SG" sz="1600" dirty="0"/>
              <a:t>Use Password Writeback to configure Azure AD to write passwords back to your on-premises Active Directory</a:t>
            </a:r>
          </a:p>
          <a:p>
            <a:r>
              <a:rPr lang="en-SG" sz="1600" dirty="0"/>
              <a:t>A component of Azure AD Connect</a:t>
            </a:r>
          </a:p>
          <a:p>
            <a:r>
              <a:rPr lang="en-SG" sz="1600" dirty="0"/>
              <a:t>Available to subscribers of Premium Azure AD Directory editions</a:t>
            </a:r>
          </a:p>
          <a:p>
            <a:r>
              <a:rPr lang="en-SG" sz="1600" dirty="0"/>
              <a:t>Removes the need to set up and manage an on-premises SSPR solution</a:t>
            </a:r>
          </a:p>
        </p:txBody>
      </p:sp>
      <p:pic>
        <p:nvPicPr>
          <p:cNvPr id="7" name="Picture 6" descr="Screenshot of Azure AD Connect Optional Features. The Password Writeback checkbox is selected. ">
            <a:extLst>
              <a:ext uri="{FF2B5EF4-FFF2-40B4-BE49-F238E27FC236}">
                <a16:creationId xmlns:a16="http://schemas.microsoft.com/office/drawing/2014/main" id="{1D3F6C1A-F44E-443E-8BCB-F029AAF9E7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12" y="1445798"/>
            <a:ext cx="3652738" cy="32054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7614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 Decision Tree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  <p:pic>
        <p:nvPicPr>
          <p:cNvPr id="6" name="Picture 4" descr="Authentication decision tree to pick an authentication method. ">
            <a:extLst>
              <a:ext uri="{FF2B5EF4-FFF2-40B4-BE49-F238E27FC236}">
                <a16:creationId xmlns:a16="http://schemas.microsoft.com/office/drawing/2014/main" id="{FB4F1D51-AB53-44DA-BA88-EB10A389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272726"/>
            <a:ext cx="6305262" cy="3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056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700</Words>
  <Application>Microsoft Office PowerPoint</Application>
  <PresentationFormat>On-screen Show (16:9)</PresentationFormat>
  <Paragraphs>164</Paragraphs>
  <Slides>32</Slides>
  <Notes>32</Notes>
  <HiddenSlides>20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Roboto Slab</vt:lpstr>
      <vt:lpstr>Montserrat</vt:lpstr>
      <vt:lpstr>Source Sans Pro</vt:lpstr>
      <vt:lpstr>Arial</vt:lpstr>
      <vt:lpstr>Calibri</vt:lpstr>
      <vt:lpstr>Cordelia template</vt:lpstr>
      <vt:lpstr>Access Security Hybrid Identity</vt:lpstr>
      <vt:lpstr>Hello!</vt:lpstr>
      <vt:lpstr> Hybrid Identity</vt:lpstr>
      <vt:lpstr>Azure AD Connect</vt:lpstr>
      <vt:lpstr>Password Hash Synchronization</vt:lpstr>
      <vt:lpstr>Pass-through Authentication</vt:lpstr>
      <vt:lpstr>Federation with Azure AD</vt:lpstr>
      <vt:lpstr>Password Writeback</vt:lpstr>
      <vt:lpstr>Authentication Decision Tree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55</cp:revision>
  <dcterms:modified xsi:type="dcterms:W3CDTF">2021-02-07T02:36:52Z</dcterms:modified>
</cp:coreProperties>
</file>