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58" r:id="rId3"/>
    <p:sldId id="259" r:id="rId4"/>
    <p:sldId id="261" r:id="rId5"/>
    <p:sldId id="306" r:id="rId6"/>
    <p:sldId id="295" r:id="rId7"/>
    <p:sldId id="307" r:id="rId8"/>
    <p:sldId id="311" r:id="rId9"/>
    <p:sldId id="312" r:id="rId10"/>
    <p:sldId id="294" r:id="rId11"/>
    <p:sldId id="309" r:id="rId12"/>
    <p:sldId id="271" r:id="rId13"/>
    <p:sldId id="279" r:id="rId14"/>
    <p:sldId id="280" r:id="rId15"/>
    <p:sldId id="262" r:id="rId16"/>
    <p:sldId id="265" r:id="rId17"/>
    <p:sldId id="290" r:id="rId18"/>
    <p:sldId id="288" r:id="rId19"/>
    <p:sldId id="266" r:id="rId20"/>
    <p:sldId id="267" r:id="rId21"/>
    <p:sldId id="268" r:id="rId22"/>
    <p:sldId id="269" r:id="rId23"/>
    <p:sldId id="270" r:id="rId24"/>
    <p:sldId id="272" r:id="rId25"/>
    <p:sldId id="273" r:id="rId26"/>
    <p:sldId id="275" r:id="rId27"/>
    <p:sldId id="276" r:id="rId28"/>
    <p:sldId id="277" r:id="rId29"/>
    <p:sldId id="278" r:id="rId30"/>
    <p:sldId id="281" r:id="rId31"/>
    <p:sldId id="282" r:id="rId32"/>
    <p:sldId id="283" r:id="rId33"/>
    <p:sldId id="284" r:id="rId34"/>
    <p:sldId id="285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Montserrat" panose="020B0604020202020204" charset="0"/>
      <p:regular r:id="rId41"/>
      <p:bold r:id="rId42"/>
      <p:italic r:id="rId43"/>
      <p:boldItalic r:id="rId44"/>
    </p:embeddedFont>
    <p:embeddedFont>
      <p:font typeface="Roboto Slab" panose="020B0604020202020204" charset="0"/>
      <p:regular r:id="rId45"/>
      <p:bold r:id="rId46"/>
    </p:embeddedFont>
    <p:embeddedFont>
      <p:font typeface="Source Sans Pro" panose="020B0503030403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44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050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18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56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89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43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7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oogle.com/sheets/about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Virtual Networking Security</a:t>
            </a:r>
            <a:br>
              <a:rPr lang="en" dirty="0"/>
            </a:br>
            <a:r>
              <a:rPr lang="en" sz="4400" dirty="0"/>
              <a:t>Network Security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Front Door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C02A25F-8ECB-4413-8C2A-FCC52E605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675" y="1347149"/>
            <a:ext cx="3150650" cy="34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0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 Route Direct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1FF8866-D8E0-4096-AA61-8FC320052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261700"/>
            <a:ext cx="7571700" cy="362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8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Network Security Groups and Application Security Groups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Security</a:t>
            </a:r>
            <a:endParaRPr lang="en-US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Security Groups (NSG)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94C7FD-0501-49B2-8C64-AA04D80D8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5469208" y="3278520"/>
            <a:ext cx="1158833" cy="85426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EB294-D06C-447A-832A-363197CBD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Picture 18" descr="A virtual network includes a virtual machine NSG and a subnet NSG. ">
            <a:extLst>
              <a:ext uri="{FF2B5EF4-FFF2-40B4-BE49-F238E27FC236}">
                <a16:creationId xmlns:a16="http://schemas.microsoft.com/office/drawing/2014/main" id="{ACCB6D6F-B0C1-4D4E-84FD-D8DE6C83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355" y="1510715"/>
            <a:ext cx="4311290" cy="3075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NSG Implementation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5" name="Picture 104" descr="A NSG is controlling traffic to a subnet. Inside the subnet another NSG is shown controlling traffic to a virtual machine NIC. ">
            <a:extLst>
              <a:ext uri="{FF2B5EF4-FFF2-40B4-BE49-F238E27FC236}">
                <a16:creationId xmlns:a16="http://schemas.microsoft.com/office/drawing/2014/main" id="{993E0953-A2EF-40F4-B4B6-9795E18984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26" y="1205737"/>
            <a:ext cx="5018548" cy="2732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955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Security Groups (ASGs)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SG" dirty="0"/>
          </a:p>
        </p:txBody>
      </p:sp>
      <p:pic>
        <p:nvPicPr>
          <p:cNvPr id="18" name="Picture 17" descr="Application Security Groups and Network Security Groups are controlling access to the internet. ">
            <a:extLst>
              <a:ext uri="{FF2B5EF4-FFF2-40B4-BE49-F238E27FC236}">
                <a16:creationId xmlns:a16="http://schemas.microsoft.com/office/drawing/2014/main" id="{2BFEF12B-23FC-4802-A872-745085E06B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16" y="1420982"/>
            <a:ext cx="4023968" cy="32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 Endpoints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D3E64-7106-4D5E-A465-35F7325E1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 descr="A virtual machine is using an endpoint to access a storage account. ">
            <a:extLst>
              <a:ext uri="{FF2B5EF4-FFF2-40B4-BE49-F238E27FC236}">
                <a16:creationId xmlns:a16="http://schemas.microsoft.com/office/drawing/2014/main" id="{C15895E6-58DD-416C-9C97-6E607DB28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296" y="1261700"/>
            <a:ext cx="3979408" cy="34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8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Private Links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D3E64-7106-4D5E-A465-35F7325E1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rivate endpoint uses an Azure private link to access services like Microsoft Partner Services. ">
            <a:extLst>
              <a:ext uri="{FF2B5EF4-FFF2-40B4-BE49-F238E27FC236}">
                <a16:creationId xmlns:a16="http://schemas.microsoft.com/office/drawing/2014/main" id="{B6A21FAF-4DDE-4CD5-951B-90D957C87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49" y="1261700"/>
            <a:ext cx="7443451" cy="263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</a:t>
            </a:r>
            <a:r>
              <a:rPr lang="en"/>
              <a:t>Application Firewall (WAF)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D3E64-7106-4D5E-A465-35F7325E1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WAF policies provide custom access control.">
            <a:extLst>
              <a:ext uri="{FF2B5EF4-FFF2-40B4-BE49-F238E27FC236}">
                <a16:creationId xmlns:a16="http://schemas.microsoft.com/office/drawing/2014/main" id="{22749835-5425-4F01-B614-A20FF7635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25" y="1151914"/>
            <a:ext cx="5452950" cy="368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31991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620</Words>
  <Application>Microsoft Office PowerPoint</Application>
  <PresentationFormat>On-screen Show (16:9)</PresentationFormat>
  <Paragraphs>154</Paragraphs>
  <Slides>34</Slides>
  <Notes>34</Notes>
  <HiddenSlides>20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Roboto Slab</vt:lpstr>
      <vt:lpstr>Montserrat</vt:lpstr>
      <vt:lpstr>Source Sans Pro</vt:lpstr>
      <vt:lpstr>Cordelia template</vt:lpstr>
      <vt:lpstr>Virtual Networking Security Network Security</vt:lpstr>
      <vt:lpstr>Hello!</vt:lpstr>
      <vt:lpstr> Network Security</vt:lpstr>
      <vt:lpstr>Network Security Groups (NSG)</vt:lpstr>
      <vt:lpstr>NSG Implementation</vt:lpstr>
      <vt:lpstr>Application Security Groups (ASGs)</vt:lpstr>
      <vt:lpstr>Service Endpoints</vt:lpstr>
      <vt:lpstr>Private Links</vt:lpstr>
      <vt:lpstr>Web Application Firewall (WAF)</vt:lpstr>
      <vt:lpstr>Azure Front Door</vt:lpstr>
      <vt:lpstr>Express Route Direct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Teong Cheah</cp:lastModifiedBy>
  <cp:revision>75</cp:revision>
  <dcterms:modified xsi:type="dcterms:W3CDTF">2021-02-16T03:03:33Z</dcterms:modified>
</cp:coreProperties>
</file>