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287" r:id="rId5"/>
    <p:sldId id="32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344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31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2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2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TW" dirty="0"/>
              <a:t>Multilayer</a:t>
            </a:r>
            <a:r>
              <a:rPr lang="zh-TW" altLang="en-US" dirty="0"/>
              <a:t> </a:t>
            </a:r>
            <a:r>
              <a:rPr lang="en-US" altLang="zh-TW" dirty="0"/>
              <a:t>Perceptron</a:t>
            </a:r>
            <a:endParaRPr lang="zh-TW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9E5DA-92ED-4D2F-B20A-65DE15E2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06" y="2636729"/>
            <a:ext cx="6965988" cy="1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3102-8667-4E97-9C1D-4150EF5E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7" y="2529762"/>
            <a:ext cx="572311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06DC6-F274-4977-88D9-B7DF4729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26" y="1976499"/>
            <a:ext cx="4433840" cy="3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DBFE2-B375-4C54-AB61-CE3E670D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9" y="2541193"/>
            <a:ext cx="6134632" cy="177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498AA-CB33-4C19-9074-8CE323BEB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18" y="2096528"/>
            <a:ext cx="4962510" cy="34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94C36-3954-4FF8-B115-A65FF0CE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3" y="2849670"/>
            <a:ext cx="4678354" cy="11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5C57F-4D22-47B3-AD52-93F62716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377349"/>
            <a:ext cx="4473328" cy="210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447C4-977F-492A-A572-9027E0F0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15" y="1760579"/>
            <a:ext cx="5970744" cy="41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1B21B-74D7-4766-80E6-AC147416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530133"/>
            <a:ext cx="3885036" cy="89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0EA23-C3CB-45E7-BF19-2E004CFCC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537382"/>
            <a:ext cx="5738357" cy="1783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12631-F55C-4F31-A221-33EE8C24D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19" y="1976499"/>
            <a:ext cx="4570562" cy="32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multilayer perceptron adds one or multiple fully-connected hidden layers between the output and input layers and transforms the output of the hidden layer via an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Multilayer Perceptron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Hidden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Layers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ReLU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igmoid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anh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TW" sz="3200" dirty="0"/>
              <a:t>Multilayer</a:t>
            </a:r>
            <a:r>
              <a:rPr lang="zh-TW" altLang="en-US" sz="3200" dirty="0"/>
              <a:t> </a:t>
            </a:r>
            <a:r>
              <a:rPr lang="en-US" altLang="zh-TW" sz="3200" dirty="0"/>
              <a:t>Perceptron</a:t>
            </a:r>
            <a:endParaRPr lang="zh-TW" altLang="en-US"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tx1"/>
                </a:solidFill>
              </a:rPr>
              <a:t>Hidden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Layers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Hidden</a:t>
            </a:r>
            <a:r>
              <a:rPr lang="zh-TW" altLang="en-US" dirty="0"/>
              <a:t> </a:t>
            </a:r>
            <a:r>
              <a:rPr lang="en-US" altLang="zh-TW" dirty="0"/>
              <a:t>Layers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DE0A5-0201-4A95-AC9F-71F048AE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3" y="1871059"/>
            <a:ext cx="6902824" cy="3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9CDCB-C2BE-49C1-9808-F7EA9FDC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0" y="2997686"/>
            <a:ext cx="4642980" cy="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204BC-2748-4F8D-B040-61939946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276352"/>
            <a:ext cx="4450466" cy="307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448CE-C554-498E-9DF8-89C601CDD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3" y="2276352"/>
            <a:ext cx="4242148" cy="30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6FC7-FB39-491E-BC23-3E4F64FA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908867"/>
            <a:ext cx="5707875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1DFD0-6FA7-4E01-B6C4-FBB4863B8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42" y="2342367"/>
            <a:ext cx="4148390" cy="29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92</Words>
  <Application>Microsoft Office PowerPoint</Application>
  <PresentationFormat>Widescreen</PresentationFormat>
  <Paragraphs>26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Roboto Medium</vt:lpstr>
      <vt:lpstr>Arial</vt:lpstr>
      <vt:lpstr>Calibri</vt:lpstr>
      <vt:lpstr>Calibri Light</vt:lpstr>
      <vt:lpstr>Office Theme</vt:lpstr>
      <vt:lpstr>Multilayer Perceptron</vt:lpstr>
      <vt:lpstr>Objective </vt:lpstr>
      <vt:lpstr>Contents </vt:lpstr>
      <vt:lpstr>Multilayer Perceptron</vt:lpstr>
      <vt:lpstr>Hidden Layers</vt:lpstr>
      <vt:lpstr>Hidden Layers </vt:lpstr>
      <vt:lpstr>ReLU Function  </vt:lpstr>
      <vt:lpstr>ReLU Function  </vt:lpstr>
      <vt:lpstr>ReLU Function  </vt:lpstr>
      <vt:lpstr>Sigmoid Function   </vt:lpstr>
      <vt:lpstr>Sigmoid Function   </vt:lpstr>
      <vt:lpstr>Sigmoid Function   </vt:lpstr>
      <vt:lpstr>Tanh Function    </vt:lpstr>
      <vt:lpstr>Tanh Function    </vt:lpstr>
      <vt:lpstr>Tanh Function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48</cp:revision>
  <dcterms:created xsi:type="dcterms:W3CDTF">2019-07-03T06:03:38Z</dcterms:created>
  <dcterms:modified xsi:type="dcterms:W3CDTF">2019-10-22T03:50:36Z</dcterms:modified>
</cp:coreProperties>
</file>