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96" r:id="rId3"/>
    <p:sldId id="320" r:id="rId4"/>
    <p:sldId id="324" r:id="rId5"/>
    <p:sldId id="325" r:id="rId6"/>
    <p:sldId id="326" r:id="rId7"/>
    <p:sldId id="327" r:id="rId8"/>
    <p:sldId id="328" r:id="rId9"/>
    <p:sldId id="329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7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572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599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34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53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dirty="0"/>
              <a:t>多层感知机的从零开始实现</a:t>
            </a:r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sz="4667"/>
              <a:t>谢</a:t>
            </a:r>
            <a:r>
              <a:rPr lang="zh-CN" altLang="en-US" sz="4667" dirty="0"/>
              <a:t>谢！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dirty="0"/>
              <a:t>资源</a:t>
            </a:r>
            <a:endParaRPr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可以通过手动定义模型及其参数来实现简单的多层感知机。</a:t>
            </a: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目录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1. </a:t>
            </a:r>
            <a:r>
              <a:rPr lang="zh-CN" altLang="en-US" dirty="0">
                <a:latin typeface="Roboto" panose="020B0604020202020204"/>
              </a:rPr>
              <a:t>多层感知机的从零开始实现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2. </a:t>
            </a:r>
            <a:r>
              <a:rPr lang="zh-CN" altLang="en-US" dirty="0">
                <a:latin typeface="Roboto" panose="020B0604020202020204"/>
              </a:rPr>
              <a:t>定义模型参数</a:t>
            </a:r>
            <a:b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3. </a:t>
            </a:r>
            <a:r>
              <a:rPr lang="zh-CN" altLang="en-US" dirty="0">
                <a:latin typeface="Roboto" panose="020B0604020202020204"/>
              </a:rPr>
              <a:t>定义激活函数</a:t>
            </a:r>
            <a:b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4. </a:t>
            </a:r>
            <a:r>
              <a:rPr lang="zh-TW" altLang="en-US" dirty="0">
                <a:latin typeface="Roboto" panose="020B0604020202020204"/>
              </a:rPr>
              <a:t>定义模型</a:t>
            </a:r>
            <a:b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5. </a:t>
            </a:r>
            <a:r>
              <a:rPr lang="zh-CN" altLang="en-US" dirty="0">
                <a:latin typeface="Roboto" panose="020B0604020202020204"/>
              </a:rPr>
              <a:t>定义损失函数</a:t>
            </a:r>
            <a:br>
              <a:rPr lang="zh-CN" altLang="en-US" dirty="0">
                <a:latin typeface="Roboto" panose="020B0604020202020204"/>
              </a:rPr>
            </a:br>
            <a:r>
              <a:rPr lang="en-US" altLang="zh-CN" dirty="0">
                <a:latin typeface="Roboto" panose="020B0604020202020204"/>
              </a:rPr>
              <a:t>6. </a:t>
            </a:r>
            <a:r>
              <a:rPr lang="zh-TW" altLang="en-US" dirty="0">
                <a:latin typeface="Roboto" panose="020B0604020202020204"/>
              </a:rPr>
              <a:t>训练模型</a:t>
            </a:r>
            <a:br>
              <a:rPr lang="zh-TW" altLang="en-US" dirty="0"/>
            </a:br>
            <a:br>
              <a:rPr lang="zh-TW" altLang="en-US" dirty="0"/>
            </a:br>
            <a:endParaRPr dirty="0">
              <a:solidFill>
                <a:srgbClr val="85858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多层感知机的从零开始实现</a:t>
            </a:r>
            <a:br>
              <a:rPr lang="zh-CN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63CB4-4512-4C79-8AB2-8F5B397BB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14" y="2541193"/>
            <a:ext cx="404657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定义模型参数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67317-39F8-47FC-8D96-9D5CD352B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62" y="1264732"/>
            <a:ext cx="9175275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定义激活函数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2E5D9-96AE-472B-BFFA-D7479A6E7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14" y="2529762"/>
            <a:ext cx="4046571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定义模型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E26D7-143D-4537-9325-9C58415CE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20" y="2221125"/>
            <a:ext cx="5075360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定义损失函数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1DBEA-6BF1-494E-B4F9-7042E2C39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84" y="2689796"/>
            <a:ext cx="6134632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7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训练模型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FAE35-A6E0-44D8-AF86-BC4B540CC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2" y="1314500"/>
            <a:ext cx="8809483" cy="2095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779A9B-D3C3-41B3-8AD1-E05365C25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77" y="3481816"/>
            <a:ext cx="4213936" cy="323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0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125</Words>
  <Application>Microsoft Office PowerPoint</Application>
  <PresentationFormat>Widescreen</PresentationFormat>
  <Paragraphs>20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</vt:lpstr>
      <vt:lpstr>Roboto Medium</vt:lpstr>
      <vt:lpstr>Arial</vt:lpstr>
      <vt:lpstr>Calibri</vt:lpstr>
      <vt:lpstr>Calibri Light</vt:lpstr>
      <vt:lpstr>Office Theme</vt:lpstr>
      <vt:lpstr>多层感知机的从零开始实现</vt:lpstr>
      <vt:lpstr>Objective </vt:lpstr>
      <vt:lpstr>目录 </vt:lpstr>
      <vt:lpstr>多层感知机的从零开始实现  </vt:lpstr>
      <vt:lpstr>定义模型参数   </vt:lpstr>
      <vt:lpstr>定义激活函数   </vt:lpstr>
      <vt:lpstr>定义模型   </vt:lpstr>
      <vt:lpstr>定义损失函数    </vt:lpstr>
      <vt:lpstr>训练模型    </vt:lpstr>
      <vt:lpstr>谢谢！ </vt:lpstr>
      <vt:lpstr>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51</cp:revision>
  <dcterms:created xsi:type="dcterms:W3CDTF">2019-07-03T06:03:38Z</dcterms:created>
  <dcterms:modified xsi:type="dcterms:W3CDTF">2019-10-22T09:12:34Z</dcterms:modified>
</cp:coreProperties>
</file>