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324" r:id="rId5"/>
    <p:sldId id="325" r:id="rId6"/>
    <p:sldId id="326" r:id="rId7"/>
    <p:sldId id="327" r:id="rId8"/>
    <p:sldId id="328" r:id="rId9"/>
    <p:sldId id="329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sz="2800" dirty="0"/>
              <a:t>Implementation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Multilayer</a:t>
            </a:r>
            <a:r>
              <a:rPr lang="zh-CN" altLang="en-US" sz="2800" dirty="0"/>
              <a:t> </a:t>
            </a:r>
            <a:r>
              <a:rPr lang="en-US" altLang="zh-CN" sz="2800" dirty="0"/>
              <a:t>Perceptron </a:t>
            </a:r>
            <a:r>
              <a:rPr lang="en-US" altLang="zh-CN" sz="2800" dirty="0" err="1"/>
              <a:t>fro</a:t>
            </a:r>
            <a:r>
              <a:rPr lang="en-US" altLang="zh-CN" sz="2800" dirty="0"/>
              <a:t> Scratch</a:t>
            </a:r>
            <a:endParaRPr lang="zh-CN" altLang="en-US" sz="2800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We saw that implementing a simple MLP is easy, even when done manually. That said, with a large number of layers, this can get messy (e.g. naming and keeping track of the model parameters,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Implementation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of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Multiplayer Perceptron from Scratch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Initialize Model Parameters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Activation 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The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model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The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Loss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CN" altLang="en-US" dirty="0">
                <a:latin typeface="Roboto" panose="020B0604020202020204"/>
              </a:rPr>
            </a:br>
            <a:r>
              <a:rPr lang="en-US" altLang="zh-CN" dirty="0">
                <a:latin typeface="Roboto" panose="020B0604020202020204"/>
              </a:rPr>
              <a:t>6. Training</a:t>
            </a: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Multilayer Perceptron from Scratch</a:t>
            </a:r>
            <a:br>
              <a:rPr lang="zh-CN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3CB4-4512-4C79-8AB2-8F5B397B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41193"/>
            <a:ext cx="40465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67317-39F8-47FC-8D96-9D5CD352B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264732"/>
            <a:ext cx="917527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E5D9-96AE-472B-BFFA-D7479A6E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29762"/>
            <a:ext cx="40465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26D7-143D-4537-9325-9C58415C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0" y="2221125"/>
            <a:ext cx="5075360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1DBEA-6BF1-494E-B4F9-7042E2C39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2689796"/>
            <a:ext cx="613463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Training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FAE35-A6E0-44D8-AF86-BC4B540CC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2" y="1314500"/>
            <a:ext cx="8809483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79A9B-D3C3-41B3-8AD1-E05365C2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7" y="3481816"/>
            <a:ext cx="4213936" cy="3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98</Words>
  <Application>Microsoft Office PowerPoint</Application>
  <PresentationFormat>Widescreen</PresentationFormat>
  <Paragraphs>20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Implementation of Multilayer Perceptron fro Scratch</vt:lpstr>
      <vt:lpstr>Objective </vt:lpstr>
      <vt:lpstr>Contents </vt:lpstr>
      <vt:lpstr>Implementation of Multilayer Perceptron from Scratch  </vt:lpstr>
      <vt:lpstr>Initialize Model Parameters  </vt:lpstr>
      <vt:lpstr>Activation Function   </vt:lpstr>
      <vt:lpstr>The model   </vt:lpstr>
      <vt:lpstr>The Loss Function    </vt:lpstr>
      <vt:lpstr>Training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52</cp:revision>
  <dcterms:created xsi:type="dcterms:W3CDTF">2019-07-03T06:03:38Z</dcterms:created>
  <dcterms:modified xsi:type="dcterms:W3CDTF">2019-10-22T09:20:09Z</dcterms:modified>
</cp:coreProperties>
</file>