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95" r:id="rId6"/>
    <p:sldId id="281" r:id="rId7"/>
    <p:sldId id="296" r:id="rId8"/>
    <p:sldId id="297" r:id="rId9"/>
    <p:sldId id="282" r:id="rId10"/>
    <p:sldId id="283" r:id="rId11"/>
    <p:sldId id="284" r:id="rId12"/>
    <p:sldId id="298" r:id="rId13"/>
    <p:sldId id="302" r:id="rId14"/>
    <p:sldId id="303" r:id="rId15"/>
    <p:sldId id="307" r:id="rId16"/>
    <p:sldId id="308" r:id="rId17"/>
    <p:sldId id="309" r:id="rId18"/>
    <p:sldId id="305" r:id="rId19"/>
    <p:sldId id="311" r:id="rId20"/>
    <p:sldId id="312" r:id="rId21"/>
    <p:sldId id="310" r:id="rId22"/>
    <p:sldId id="306" r:id="rId23"/>
    <p:sldId id="304" r:id="rId24"/>
    <p:sldId id="279" r:id="rId25"/>
    <p:sldId id="280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80484-6021-4878-B0DF-0AF08F573665}">
  <a:tblStyle styleId="{04D80484-6021-4878-B0DF-0AF08F573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5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3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2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2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7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55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79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577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8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68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730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610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5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1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5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2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7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64534" y="1696806"/>
            <a:ext cx="4938824" cy="222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Managing Application Config and Secrets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 Vulnerabilit</a:t>
            </a:r>
            <a:r>
              <a:rPr lang="en-SG" dirty="0" err="1"/>
              <a:t>ies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Be sure to validate the infrastructure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Use the Azure Security Center and Azure Policies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56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</a:t>
            </a:r>
            <a:r>
              <a:rPr lang="en-SG" dirty="0" err="1"/>
              <a:t>ployment</a:t>
            </a:r>
            <a:r>
              <a:rPr lang="en-SG" dirty="0"/>
              <a:t> to DEV and TEST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OWASP ZAP can be used for penetration testing</a:t>
            </a:r>
          </a:p>
          <a:p>
            <a:pPr>
              <a:spcBef>
                <a:spcPts val="0"/>
              </a:spcBef>
            </a:pPr>
            <a:r>
              <a:rPr lang="en-US" dirty="0"/>
              <a:t>Testing can be active or passive</a:t>
            </a:r>
          </a:p>
          <a:p>
            <a:pPr>
              <a:spcBef>
                <a:spcPts val="0"/>
              </a:spcBef>
            </a:pPr>
            <a:r>
              <a:rPr lang="en-US" dirty="0"/>
              <a:t>Conduct a quick baseline scan to identify vulnerabilities </a:t>
            </a:r>
          </a:p>
          <a:p>
            <a:pPr>
              <a:spcBef>
                <a:spcPts val="0"/>
              </a:spcBef>
            </a:pPr>
            <a:r>
              <a:rPr lang="en-US" dirty="0"/>
              <a:t>Conduct nightly more intensive scans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2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Bugs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ZAP provides a report with results and bugs</a:t>
            </a:r>
          </a:p>
          <a:p>
            <a:r>
              <a:rPr lang="en-US" dirty="0"/>
              <a:t>Use a holistic and layered approach to security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899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0FDD5-735A-466D-A331-53738D04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25" y="3349613"/>
            <a:ext cx="4094400" cy="1159800"/>
          </a:xfrm>
        </p:spPr>
        <p:txBody>
          <a:bodyPr/>
          <a:lstStyle/>
          <a:p>
            <a:r>
              <a:rPr lang="en-US" dirty="0"/>
              <a:t>Rethinking Application Config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92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Rethinking Application Config Data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Configuration information is stored in files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Changes can require downtime and administrative overhead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Challenging to mange changes to local configurations across multiple running instance of the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6748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Separation of Concerns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Configuration Custodian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Configuration Consumer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Configuration Store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Secret Store</a:t>
            </a:r>
          </a:p>
        </p:txBody>
      </p:sp>
    </p:spTree>
    <p:extLst>
      <p:ext uri="{BB962C8B-B14F-4D97-AF65-F5344CB8AC3E}">
        <p14:creationId xmlns:p14="http://schemas.microsoft.com/office/powerpoint/2010/main" val="86676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Configuration Store Patterns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Store the configuration in external storage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Provide an interface to quickly and efficiently read and update</a:t>
            </a:r>
          </a:p>
        </p:txBody>
      </p:sp>
    </p:spTree>
    <p:extLst>
      <p:ext uri="{BB962C8B-B14F-4D97-AF65-F5344CB8AC3E}">
        <p14:creationId xmlns:p14="http://schemas.microsoft.com/office/powerpoint/2010/main" val="155357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Integrating Azure Key Vault with Azure Pipeline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Allows you to manage your organization’s secrets and certificates in a centralized repository</a:t>
            </a:r>
          </a:p>
        </p:txBody>
      </p:sp>
    </p:spTree>
    <p:extLst>
      <p:ext uri="{BB962C8B-B14F-4D97-AF65-F5344CB8AC3E}">
        <p14:creationId xmlns:p14="http://schemas.microsoft.com/office/powerpoint/2010/main" val="234909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0FDD5-735A-466D-A331-53738D04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25" y="3349613"/>
            <a:ext cx="4094400" cy="1159800"/>
          </a:xfrm>
        </p:spPr>
        <p:txBody>
          <a:bodyPr/>
          <a:lstStyle/>
          <a:p>
            <a:r>
              <a:rPr lang="en-US" dirty="0"/>
              <a:t>Manage Secrets, Tokens, and Certificates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307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 Secrets, Tokens &amp; Certificates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Centralize application secrets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Security store secrets and keys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Monitor access and use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Simplified administration of application secret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Integrate with other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806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Eng Teong Cheah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Microsoft MVP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 @</a:t>
            </a:r>
            <a:r>
              <a:rPr lang="en-SG" sz="2000" dirty="0" err="1"/>
              <a:t>walkercet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Kubernetes and Azure Key Vault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Use Kubernetes and Azure Key Vault together to get the best security benefits: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Azure Key Vault Secret store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Kubernetes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ConfigMaps</a:t>
            </a:r>
            <a:endParaRPr lang="en-US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Kubernets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Secrets</a:t>
            </a:r>
          </a:p>
          <a:p>
            <a:endParaRPr lang="en-US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0290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0FDD5-735A-466D-A331-53738D04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25" y="3349613"/>
            <a:ext cx="4094400" cy="1159800"/>
          </a:xfrm>
        </p:spPr>
        <p:txBody>
          <a:bodyPr/>
          <a:lstStyle/>
          <a:p>
            <a:r>
              <a:rPr lang="en-US" dirty="0"/>
              <a:t>Implement Tools for Managing Security and Compliance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84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SonarCloud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Technical debt – measure between the codebase’s current state and an optimal state</a:t>
            </a:r>
          </a:p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11399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 Continuous Security Validation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4FDB-CAF8-46AE-B142-EB683CBE8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Reduce cost by moving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DevSecOps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to the left</a:t>
            </a:r>
            <a:b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Use automated tooling and processes to identify problems</a:t>
            </a:r>
          </a:p>
        </p:txBody>
      </p:sp>
    </p:spTree>
    <p:extLst>
      <p:ext uri="{BB962C8B-B14F-4D97-AF65-F5344CB8AC3E}">
        <p14:creationId xmlns:p14="http://schemas.microsoft.com/office/powerpoint/2010/main" val="42146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@walkercet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400" dirty="0">
                <a:solidFill>
                  <a:srgbClr val="3F5378"/>
                </a:solidFill>
              </a:rPr>
              <a:t>Microsoft Docs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Security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Security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Security is everyone’s responsibility and needs to be looked at holistically across the application life cycle.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Injection Attack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</a:t>
            </a:r>
            <a:r>
              <a:rPr lang="en-SG" dirty="0"/>
              <a:t>QL Injection (</a:t>
            </a:r>
            <a:r>
              <a:rPr lang="en-SG" dirty="0" err="1"/>
              <a:t>SQLi</a:t>
            </a:r>
            <a:r>
              <a:rPr lang="en-SG" dirty="0"/>
              <a:t>) is a type of an injection attack that makes it possible to execute malicious SQL statements.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0FDD5-735A-466D-A331-53738D04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25" y="3349613"/>
            <a:ext cx="4094400" cy="1159800"/>
          </a:xfrm>
        </p:spPr>
        <p:txBody>
          <a:bodyPr/>
          <a:lstStyle/>
          <a:p>
            <a:r>
              <a:rPr lang="en-US" dirty="0"/>
              <a:t>Implement Secure &amp; Compliant Development Processes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286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 Modeling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Define security requirements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Create an application diagram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Identify threats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Mitigate threats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Validate that threats have been mitigated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641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Validation Points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Continuous security validation should be added at each step from development through production</a:t>
            </a:r>
            <a:endParaRPr lang="en-SG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4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Integration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The CI build should be executed as part of the pull request (PR-CI) process and once the merge is complete</a:t>
            </a:r>
          </a:p>
          <a:p>
            <a:pPr>
              <a:spcBef>
                <a:spcPts val="0"/>
              </a:spcBef>
            </a:pPr>
            <a:r>
              <a:rPr lang="en-US" dirty="0"/>
              <a:t>Be sure to scan third party packages for vulnerabilities and check OSS license usage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2280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457</Words>
  <Application>Microsoft Office PowerPoint</Application>
  <PresentationFormat>On-screen Show (16:9)</PresentationFormat>
  <Paragraphs>101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Roboto Condensed</vt:lpstr>
      <vt:lpstr>Arial</vt:lpstr>
      <vt:lpstr>Arvo</vt:lpstr>
      <vt:lpstr>Roboto Condensed Light</vt:lpstr>
      <vt:lpstr>Salerio template</vt:lpstr>
      <vt:lpstr>Managing Application Config and Secrets</vt:lpstr>
      <vt:lpstr>HELLO!</vt:lpstr>
      <vt:lpstr>Introduction to Security</vt:lpstr>
      <vt:lpstr>Introduction to Security</vt:lpstr>
      <vt:lpstr>SQL Injection Attack</vt:lpstr>
      <vt:lpstr>Implement Secure &amp; Compliant Development Processes</vt:lpstr>
      <vt:lpstr>Threat Modeling</vt:lpstr>
      <vt:lpstr>Key Validation Points</vt:lpstr>
      <vt:lpstr>Continuous Integration</vt:lpstr>
      <vt:lpstr>Infrastructure Vulnerabilities</vt:lpstr>
      <vt:lpstr>Application Deployment to DEV and TEST</vt:lpstr>
      <vt:lpstr>Results and Bugs</vt:lpstr>
      <vt:lpstr>Rethinking Application Config Data</vt:lpstr>
      <vt:lpstr>Rethinking Application Config Data</vt:lpstr>
      <vt:lpstr>Separation of Concerns</vt:lpstr>
      <vt:lpstr>External Configuration Store Patterns</vt:lpstr>
      <vt:lpstr>Integrating Azure Key Vault with Azure Pipeline</vt:lpstr>
      <vt:lpstr>Manage Secrets, Tokens, and Certificates</vt:lpstr>
      <vt:lpstr>Manage Secrets, Tokens &amp; Certificates</vt:lpstr>
      <vt:lpstr>Kubernetes and Azure Key Vault</vt:lpstr>
      <vt:lpstr>Implement Tools for Managing Security and Compliance</vt:lpstr>
      <vt:lpstr>SonarCloud</vt:lpstr>
      <vt:lpstr>Implement Continuous Security Validation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for DevOps</dc:title>
  <cp:lastModifiedBy>Eng Soon Cheah</cp:lastModifiedBy>
  <cp:revision>13</cp:revision>
  <dcterms:modified xsi:type="dcterms:W3CDTF">2020-05-20T08:50:34Z</dcterms:modified>
</cp:coreProperties>
</file>