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96" r:id="rId3"/>
    <p:sldId id="320" r:id="rId4"/>
    <p:sldId id="287" r:id="rId5"/>
    <p:sldId id="291" r:id="rId6"/>
    <p:sldId id="321" r:id="rId7"/>
    <p:sldId id="322" r:id="rId8"/>
    <p:sldId id="323" r:id="rId9"/>
    <p:sldId id="292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6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24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5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18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2600"/>
            </a:pPr>
            <a:r>
              <a:rPr lang="zh-CN" altLang="en-US" dirty="0"/>
              <a:t>深度学习</a:t>
            </a:r>
            <a:endParaRPr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/>
              <a:t>资源</a:t>
            </a:r>
            <a:endParaRPr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Machine learning studies how computer systems can use data to improve performance. It combines ideas from statistics, data mining, artificial intelligence and optimization. Often it is used as a means of implementing artificially intelligent solutions.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1. </a:t>
            </a:r>
            <a:r>
              <a:rPr lang="zh-CN" altLang="en-US" dirty="0">
                <a:solidFill>
                  <a:srgbClr val="858585"/>
                </a:solidFill>
              </a:rPr>
              <a:t>起源</a:t>
            </a:r>
            <a:br>
              <a:rPr lang="en-US" dirty="0">
                <a:solidFill>
                  <a:srgbClr val="858585"/>
                </a:solidFill>
              </a:rPr>
            </a:br>
            <a:r>
              <a:rPr lang="en-US" dirty="0">
                <a:solidFill>
                  <a:srgbClr val="858585"/>
                </a:solidFill>
              </a:rPr>
              <a:t>2. </a:t>
            </a:r>
            <a:r>
              <a:rPr lang="zh-CN" altLang="en-US" dirty="0">
                <a:solidFill>
                  <a:srgbClr val="858585"/>
                </a:solidFill>
              </a:rPr>
              <a:t>发展</a:t>
            </a:r>
            <a:br>
              <a:rPr lang="en-US" dirty="0">
                <a:solidFill>
                  <a:srgbClr val="858585"/>
                </a:solidFill>
              </a:rPr>
            </a:br>
            <a:r>
              <a:rPr lang="en-US" dirty="0">
                <a:solidFill>
                  <a:srgbClr val="858585"/>
                </a:solidFill>
              </a:rPr>
              <a:t>3. </a:t>
            </a:r>
            <a:r>
              <a:rPr lang="zh-CN" altLang="en-US" dirty="0">
                <a:solidFill>
                  <a:srgbClr val="858585"/>
                </a:solidFill>
              </a:rPr>
              <a:t>成功案例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深度学习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5468644" y="1592128"/>
            <a:ext cx="6604985" cy="30417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在这个研究中，</a:t>
            </a:r>
            <a:r>
              <a:rPr lang="en-US" altLang="zh-CN" dirty="0"/>
              <a:t>16</a:t>
            </a:r>
            <a:r>
              <a:rPr lang="zh-CN" altLang="en-US" dirty="0"/>
              <a:t>位成年男子被要求在离开教堂时站成一排并把脚贴在一起，而后他们脚的总长度除以</a:t>
            </a:r>
            <a:r>
              <a:rPr lang="en-US" altLang="zh-CN" dirty="0"/>
              <a:t>16</a:t>
            </a:r>
            <a:r>
              <a:rPr lang="zh-CN" altLang="en-US" dirty="0"/>
              <a:t>得到了一个估计：这个数字大约相当于今日的一英尺。这个算法之后又被改进，以应对特异形状的脚：最长和最短的脚不计入，只对剩余的脚长取平均值，即裁剪平均值的雏形。</a:t>
            </a:r>
            <a:endParaRPr dirty="0">
              <a:solidFill>
                <a:srgbClr val="85858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3696B-B590-45E0-AF7C-9D07C7AE8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5" y="1121322"/>
            <a:ext cx="5018377" cy="3983337"/>
          </a:xfrm>
          <a:prstGeom prst="rect">
            <a:avLst/>
          </a:prstGeom>
        </p:spPr>
      </p:pic>
      <p:sp>
        <p:nvSpPr>
          <p:cNvPr id="8" name="Google Shape;178;p33">
            <a:extLst>
              <a:ext uri="{FF2B5EF4-FFF2-40B4-BE49-F238E27FC236}">
                <a16:creationId xmlns:a16="http://schemas.microsoft.com/office/drawing/2014/main" id="{B7A66588-4767-460A-A57D-B4CDCB2BC4DE}"/>
              </a:ext>
            </a:extLst>
          </p:cNvPr>
          <p:cNvSpPr txBox="1">
            <a:spLocks/>
          </p:cNvSpPr>
          <p:nvPr/>
        </p:nvSpPr>
        <p:spPr>
          <a:xfrm>
            <a:off x="1322773" y="5104659"/>
            <a:ext cx="2858610" cy="4083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 kern="1200">
                <a:solidFill>
                  <a:srgbClr val="A0A0A0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zh-CN" altLang="en-US" sz="1400" dirty="0">
                <a:solidFill>
                  <a:srgbClr val="858585"/>
                </a:solidFill>
              </a:rPr>
              <a:t>图 </a:t>
            </a:r>
            <a:r>
              <a:rPr lang="en-US" altLang="zh-CN" sz="1400" dirty="0">
                <a:solidFill>
                  <a:srgbClr val="858585"/>
                </a:solidFill>
              </a:rPr>
              <a:t>1 </a:t>
            </a:r>
            <a:r>
              <a:rPr lang="zh-CN" altLang="en-US" sz="1400" dirty="0">
                <a:solidFill>
                  <a:srgbClr val="858585"/>
                </a:solidFill>
              </a:rPr>
              <a:t>在中世纪，</a:t>
            </a:r>
            <a:r>
              <a:rPr lang="en-US" altLang="zh-CN" sz="1400" dirty="0">
                <a:solidFill>
                  <a:srgbClr val="858585"/>
                </a:solidFill>
              </a:rPr>
              <a:t>16</a:t>
            </a:r>
            <a:r>
              <a:rPr lang="zh-CN" altLang="en-US" sz="1400" dirty="0">
                <a:solidFill>
                  <a:srgbClr val="858585"/>
                </a:solidFill>
              </a:rPr>
              <a:t>名男子的平均长被用来估计男子的平均脚长</a:t>
            </a:r>
            <a:endParaRPr lang="en-US" sz="1400" dirty="0">
              <a:solidFill>
                <a:srgbClr val="85858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发展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B422B-80E9-448C-BD12-79663EB6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1" y="906249"/>
            <a:ext cx="10404417" cy="37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成功案例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6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4E01E8-CB11-49F8-97B5-9BCED5BC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48" y="2425648"/>
            <a:ext cx="2006703" cy="2006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56800-316A-47FD-8280-F738ABB51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" y="2984499"/>
            <a:ext cx="3506679" cy="88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E3F9E0-89B5-4F32-9976-0C7200FCD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8" y="2182982"/>
            <a:ext cx="2492035" cy="24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244</Words>
  <Application>Microsoft Office PowerPoint</Application>
  <PresentationFormat>Widescreen</PresentationFormat>
  <Paragraphs>19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Roboto Medium</vt:lpstr>
      <vt:lpstr>Arial</vt:lpstr>
      <vt:lpstr>Calibri</vt:lpstr>
      <vt:lpstr>Calibri Light</vt:lpstr>
      <vt:lpstr>Office Theme</vt:lpstr>
      <vt:lpstr>深度学习</vt:lpstr>
      <vt:lpstr>Objective </vt:lpstr>
      <vt:lpstr>目录 </vt:lpstr>
      <vt:lpstr>深度学习</vt:lpstr>
      <vt:lpstr>在这个研究中，16位成年男子被要求在离开教堂时站成一排并把脚贴在一起，而后他们脚的总长度除以16得到了一个估计：这个数字大约相当于今日的一英尺。这个算法之后又被改进，以应对特异形状的脚：最长和最短的脚不计入，只对剩余的脚长取平均值，即裁剪平均值的雏形。</vt:lpstr>
      <vt:lpstr>发展</vt:lpstr>
      <vt:lpstr>PowerPoint Presentation</vt:lpstr>
      <vt:lpstr>成功案例</vt:lpstr>
      <vt:lpstr>PowerPoint Presentation</vt:lpstr>
      <vt:lpstr>谢谢！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40</cp:revision>
  <dcterms:created xsi:type="dcterms:W3CDTF">2019-07-03T06:03:38Z</dcterms:created>
  <dcterms:modified xsi:type="dcterms:W3CDTF">2019-09-28T04:48:42Z</dcterms:modified>
</cp:coreProperties>
</file>