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96" r:id="rId3"/>
    <p:sldId id="320" r:id="rId4"/>
    <p:sldId id="287" r:id="rId5"/>
    <p:sldId id="291" r:id="rId6"/>
    <p:sldId id="321" r:id="rId7"/>
    <p:sldId id="322" r:id="rId8"/>
    <p:sldId id="323" r:id="rId9"/>
    <p:sldId id="292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6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24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5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18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2600"/>
            </a:pPr>
            <a:r>
              <a:rPr lang="es" dirty="0"/>
              <a:t>Introduction to Deep Learning</a:t>
            </a:r>
            <a:endParaRPr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 sz="4667" dirty="0"/>
              <a:t>Thanks!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/>
              <a:t>Resources</a:t>
            </a:r>
            <a:endParaRPr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Machine learning studies how computer systems can use data to improve performance. It combines ideas from statistics, data mining, artificial intelligence and optimization. Often it is used as a means of implementing artificially intelligent solutions.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1. Roots</a:t>
            </a:r>
            <a:br>
              <a:rPr lang="en-US" dirty="0">
                <a:solidFill>
                  <a:srgbClr val="858585"/>
                </a:solidFill>
              </a:rPr>
            </a:br>
            <a:r>
              <a:rPr lang="en-US" dirty="0">
                <a:solidFill>
                  <a:srgbClr val="858585"/>
                </a:solidFill>
              </a:rPr>
              <a:t>2. The Road to Deep Learning</a:t>
            </a:r>
            <a:br>
              <a:rPr lang="en-US" dirty="0">
                <a:solidFill>
                  <a:srgbClr val="858585"/>
                </a:solidFill>
              </a:rPr>
            </a:br>
            <a:r>
              <a:rPr lang="en-US" dirty="0">
                <a:solidFill>
                  <a:srgbClr val="858585"/>
                </a:solidFill>
              </a:rPr>
              <a:t>3. Success Stories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3200" dirty="0"/>
              <a:t>Deep Learning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5415378" y="387276"/>
            <a:ext cx="6604985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Figure 1 illustrate how this estimator works. 16 adult men were asked to line up in a row, when leaving church. Their aggregate length was then divided by 16 to obtain an estimate for what now amounts to 1 foot.</a:t>
            </a:r>
            <a:br>
              <a:rPr lang="en-US" dirty="0">
                <a:solidFill>
                  <a:srgbClr val="858585"/>
                </a:solidFill>
              </a:rPr>
            </a:br>
            <a:br>
              <a:rPr lang="en-US" dirty="0">
                <a:solidFill>
                  <a:srgbClr val="858585"/>
                </a:solidFill>
              </a:rPr>
            </a:br>
            <a:r>
              <a:rPr lang="en-US" dirty="0">
                <a:solidFill>
                  <a:srgbClr val="858585"/>
                </a:solidFill>
              </a:rPr>
              <a:t>This ‘algorithm’ was later improved to deal with misshapen feet – the 2 men with the shortest and longest feet respectively were sent away, averaging only over the remainder. This is one of the earliest examples of the trimmed mean estimate.</a:t>
            </a:r>
            <a:endParaRPr dirty="0">
              <a:solidFill>
                <a:srgbClr val="85858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3696B-B590-45E0-AF7C-9D07C7AE8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5" y="1121322"/>
            <a:ext cx="5018377" cy="3983337"/>
          </a:xfrm>
          <a:prstGeom prst="rect">
            <a:avLst/>
          </a:prstGeom>
        </p:spPr>
      </p:pic>
      <p:sp>
        <p:nvSpPr>
          <p:cNvPr id="8" name="Google Shape;178;p33">
            <a:extLst>
              <a:ext uri="{FF2B5EF4-FFF2-40B4-BE49-F238E27FC236}">
                <a16:creationId xmlns:a16="http://schemas.microsoft.com/office/drawing/2014/main" id="{B7A66588-4767-460A-A57D-B4CDCB2BC4DE}"/>
              </a:ext>
            </a:extLst>
          </p:cNvPr>
          <p:cNvSpPr txBox="1">
            <a:spLocks/>
          </p:cNvSpPr>
          <p:nvPr/>
        </p:nvSpPr>
        <p:spPr>
          <a:xfrm>
            <a:off x="1177536" y="5104659"/>
            <a:ext cx="3302494" cy="4083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 kern="1200">
                <a:solidFill>
                  <a:srgbClr val="A0A0A0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en-US" sz="1400" dirty="0">
                <a:solidFill>
                  <a:srgbClr val="858585"/>
                </a:solidFill>
              </a:rPr>
              <a:t>Figure 1 Estimating the length of a foot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3200" dirty="0"/>
              <a:t>The Road to Deep Learning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8;p33">
            <a:extLst>
              <a:ext uri="{FF2B5EF4-FFF2-40B4-BE49-F238E27FC236}">
                <a16:creationId xmlns:a16="http://schemas.microsoft.com/office/drawing/2014/main" id="{B7A66588-4767-460A-A57D-B4CDCB2BC4DE}"/>
              </a:ext>
            </a:extLst>
          </p:cNvPr>
          <p:cNvSpPr txBox="1">
            <a:spLocks/>
          </p:cNvSpPr>
          <p:nvPr/>
        </p:nvSpPr>
        <p:spPr>
          <a:xfrm>
            <a:off x="3799641" y="4705164"/>
            <a:ext cx="4592716" cy="4083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 kern="1200">
                <a:solidFill>
                  <a:srgbClr val="A0A0A0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en-US" sz="1400" dirty="0">
                <a:solidFill>
                  <a:srgbClr val="858585"/>
                </a:solidFill>
              </a:rPr>
              <a:t>Dataset versus computer memory and computational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B422B-80E9-448C-BD12-79663EB6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1" y="906249"/>
            <a:ext cx="10404417" cy="37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3200" dirty="0"/>
              <a:t>Success Stories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6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4E01E8-CB11-49F8-97B5-9BCED5BC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48" y="2425648"/>
            <a:ext cx="2006703" cy="2006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56800-316A-47FD-8280-F738ABB51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" y="2984499"/>
            <a:ext cx="3506679" cy="88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E3F9E0-89B5-4F32-9976-0C7200FCD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8" y="2182982"/>
            <a:ext cx="2492035" cy="24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147</Words>
  <Application>Microsoft Office PowerPoint</Application>
  <PresentationFormat>Widescreen</PresentationFormat>
  <Paragraphs>20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Roboto Medium</vt:lpstr>
      <vt:lpstr>Arial</vt:lpstr>
      <vt:lpstr>Calibri</vt:lpstr>
      <vt:lpstr>Calibri Light</vt:lpstr>
      <vt:lpstr>Office Theme</vt:lpstr>
      <vt:lpstr>Introduction to Deep Learning</vt:lpstr>
      <vt:lpstr>Objective </vt:lpstr>
      <vt:lpstr>Contents </vt:lpstr>
      <vt:lpstr>Deep Learning</vt:lpstr>
      <vt:lpstr>Figure 1 illustrate how this estimator works. 16 adult men were asked to line up in a row, when leaving church. Their aggregate length was then divided by 16 to obtain an estimate for what now amounts to 1 foot.  This ‘algorithm’ was later improved to deal with misshapen feet – the 2 men with the shortest and longest feet respectively were sent away, averaging only over the remainder. This is one of the earliest examples of the trimmed mean estimate.</vt:lpstr>
      <vt:lpstr>The Road to Deep Learning</vt:lpstr>
      <vt:lpstr>PowerPoint Presentation</vt:lpstr>
      <vt:lpstr>Success Stories</vt:lpstr>
      <vt:lpstr>PowerPoint Presentation</vt:lpstr>
      <vt:lpstr>Thanks!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37</cp:revision>
  <dcterms:created xsi:type="dcterms:W3CDTF">2019-07-03T06:03:38Z</dcterms:created>
  <dcterms:modified xsi:type="dcterms:W3CDTF">2019-09-25T04:58:08Z</dcterms:modified>
</cp:coreProperties>
</file>