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9" r:id="rId4"/>
    <p:sldId id="295" r:id="rId5"/>
    <p:sldId id="313" r:id="rId6"/>
    <p:sldId id="314" r:id="rId7"/>
    <p:sldId id="317" r:id="rId8"/>
    <p:sldId id="271" r:id="rId9"/>
    <p:sldId id="279" r:id="rId10"/>
    <p:sldId id="280" r:id="rId11"/>
    <p:sldId id="262" r:id="rId12"/>
    <p:sldId id="265" r:id="rId13"/>
    <p:sldId id="290" r:id="rId14"/>
    <p:sldId id="288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Roboto Slab" panose="020B0604020202020204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8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Compute Security</a:t>
            </a:r>
            <a:br>
              <a:rPr lang="en" dirty="0"/>
            </a:br>
            <a:r>
              <a:rPr lang="en" sz="4400" dirty="0"/>
              <a:t>Host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 Protection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Endpoint systems interact directly with users</a:t>
            </a:r>
          </a:p>
          <a:p>
            <a:r>
              <a:rPr lang="en-SG" dirty="0"/>
              <a:t>Endpoints systems are typically vulnerable to security attacks</a:t>
            </a:r>
          </a:p>
          <a:p>
            <a:r>
              <a:rPr lang="en-SG" dirty="0"/>
              <a:t>Azure Security </a:t>
            </a:r>
            <a:r>
              <a:rPr lang="en-SG" dirty="0" err="1"/>
              <a:t>Center</a:t>
            </a:r>
            <a:r>
              <a:rPr lang="en-SG" dirty="0"/>
              <a:t> provides the tools you need to harden your services, and solidify your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Privileged Access Workstations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Separate dedicated administrative accounts and workstations</a:t>
            </a:r>
          </a:p>
          <a:p>
            <a:r>
              <a:rPr lang="en-SG" dirty="0"/>
              <a:t>Protects from internet attacks and threat vectors phishing attacks, application and OS vulnerabilities, and credential theft attack</a:t>
            </a:r>
          </a:p>
          <a:p>
            <a:r>
              <a:rPr lang="en-SG" dirty="0"/>
              <a:t>Appropriate for accounts with access to high value assets – Administrators and High Sensitivity Information Workers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 Templates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Improves consistency</a:t>
            </a:r>
          </a:p>
          <a:p>
            <a:r>
              <a:rPr lang="en-SG" dirty="0"/>
              <a:t>Express complex deployments</a:t>
            </a:r>
          </a:p>
          <a:p>
            <a:r>
              <a:rPr lang="en-SG" dirty="0"/>
              <a:t>Reduce manual, error prone tasks</a:t>
            </a:r>
          </a:p>
          <a:p>
            <a:r>
              <a:rPr lang="en-SG" dirty="0"/>
              <a:t>Express requirements through code</a:t>
            </a:r>
          </a:p>
          <a:p>
            <a:r>
              <a:rPr lang="en-SG" dirty="0"/>
              <a:t>Promotes reuse</a:t>
            </a:r>
          </a:p>
          <a:p>
            <a:r>
              <a:rPr lang="en-SG" dirty="0"/>
              <a:t>Modular and can be linked</a:t>
            </a:r>
          </a:p>
          <a:p>
            <a:r>
              <a:rPr lang="en-SG" dirty="0"/>
              <a:t>Simplifies orchestration</a:t>
            </a:r>
          </a:p>
          <a:p>
            <a:r>
              <a:rPr lang="en-SG" dirty="0"/>
              <a:t>Enforces security concerns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Center Host Recommendations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(OS) security settings with the recommended configuration rules</a:t>
            </a:r>
          </a:p>
          <a:p>
            <a:r>
              <a:rPr lang="en-SG" dirty="0"/>
              <a:t>System security and critical updates that are missing</a:t>
            </a:r>
          </a:p>
          <a:p>
            <a:r>
              <a:rPr lang="en-SG" dirty="0"/>
              <a:t>Endpoint protection recommendations</a:t>
            </a:r>
          </a:p>
          <a:p>
            <a:r>
              <a:rPr lang="en-SG" dirty="0"/>
              <a:t>Disk encryption validation</a:t>
            </a:r>
          </a:p>
          <a:p>
            <a:r>
              <a:rPr lang="en-SG" dirty="0"/>
              <a:t>Vulnerability assessment and remediation</a:t>
            </a:r>
          </a:p>
          <a:p>
            <a:r>
              <a:rPr lang="en-SG" dirty="0"/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375501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Azure Firewall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722</Words>
  <Application>Microsoft Office PowerPoint</Application>
  <PresentationFormat>On-screen Show (16:9)</PresentationFormat>
  <Paragraphs>166</Paragraphs>
  <Slides>30</Slides>
  <Notes>30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Roboto Slab</vt:lpstr>
      <vt:lpstr>Montserrat</vt:lpstr>
      <vt:lpstr>Source Sans Pro</vt:lpstr>
      <vt:lpstr>Courier New</vt:lpstr>
      <vt:lpstr>Cordelia template</vt:lpstr>
      <vt:lpstr>Compute Security Host Security</vt:lpstr>
      <vt:lpstr>Hello!</vt:lpstr>
      <vt:lpstr> Host Security</vt:lpstr>
      <vt:lpstr>Endpoint Protection</vt:lpstr>
      <vt:lpstr>Privileged Access Workstations</vt:lpstr>
      <vt:lpstr>Virtual Machine Templates</vt:lpstr>
      <vt:lpstr>Security Center Host Recommendations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83</cp:revision>
  <dcterms:modified xsi:type="dcterms:W3CDTF">2021-02-20T00:58:26Z</dcterms:modified>
</cp:coreProperties>
</file>