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96" r:id="rId3"/>
    <p:sldId id="320" r:id="rId4"/>
    <p:sldId id="287" r:id="rId5"/>
    <p:sldId id="324" r:id="rId6"/>
    <p:sldId id="325" r:id="rId7"/>
    <p:sldId id="326" r:id="rId8"/>
    <p:sldId id="328" r:id="rId9"/>
    <p:sldId id="327" r:id="rId10"/>
    <p:sldId id="334" r:id="rId11"/>
    <p:sldId id="335" r:id="rId12"/>
    <p:sldId id="336" r:id="rId13"/>
    <p:sldId id="337" r:id="rId14"/>
    <p:sldId id="338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315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38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9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14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15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1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06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85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40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2600"/>
            </a:pPr>
            <a:r>
              <a:rPr lang="zh-CN" altLang="en-US" sz="3200" dirty="0"/>
              <a:t>线性回归的从零开始</a:t>
            </a:r>
            <a:endParaRPr sz="3200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初始化模型参数</a:t>
            </a:r>
            <a:br>
              <a:rPr lang="zh-CN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397FE-218B-4091-BE33-86181EFD2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8" y="1873682"/>
            <a:ext cx="8143747" cy="30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定义模型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BC608-294A-4216-87DA-ECB3D8165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5" t="18847" r="14606" b="18486"/>
          <a:stretch/>
        </p:blipFill>
        <p:spPr>
          <a:xfrm>
            <a:off x="3062796" y="2476870"/>
            <a:ext cx="5637321" cy="25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定义损失函数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97079-4972-4BF6-BC6D-29FFD034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18892" r="9246" b="18812"/>
          <a:stretch/>
        </p:blipFill>
        <p:spPr>
          <a:xfrm>
            <a:off x="1544715" y="1704513"/>
            <a:ext cx="9108489" cy="34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定义优化算法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72E81-35E5-476E-BC59-E259BDD2A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t="17401" r="8932" b="17625"/>
          <a:stretch/>
        </p:blipFill>
        <p:spPr>
          <a:xfrm>
            <a:off x="1310936" y="1498106"/>
            <a:ext cx="9570128" cy="38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/>
              <a:t>训练模型</a:t>
            </a:r>
            <a:br>
              <a:rPr lang="zh-TW" altLang="en-US" b="0" dirty="0"/>
            </a:br>
            <a:endParaRPr 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16C0C-639E-4722-B95B-5B7BB1008D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t="9450" r="6769" b="9385"/>
          <a:stretch/>
        </p:blipFill>
        <p:spPr>
          <a:xfrm>
            <a:off x="3480046" y="932700"/>
            <a:ext cx="8087557" cy="55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 dirty="0"/>
              <a:t>谢谢</a:t>
            </a:r>
            <a:r>
              <a:rPr lang="es" sz="4667" dirty="0"/>
              <a:t>!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b="1" dirty="0"/>
              <a:t>资源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We saw how a deep network can be implemented from scratch, using just </a:t>
            </a:r>
            <a:r>
              <a:rPr lang="en-US" dirty="0" err="1">
                <a:solidFill>
                  <a:srgbClr val="858585"/>
                </a:solidFill>
              </a:rPr>
              <a:t>NDArray</a:t>
            </a:r>
            <a:r>
              <a:rPr lang="en-US" dirty="0">
                <a:solidFill>
                  <a:srgbClr val="858585"/>
                </a:solidFill>
              </a:rPr>
              <a:t> and </a:t>
            </a:r>
            <a:r>
              <a:rPr lang="en-US" dirty="0" err="1">
                <a:solidFill>
                  <a:srgbClr val="858585"/>
                </a:solidFill>
              </a:rPr>
              <a:t>autograd</a:t>
            </a:r>
            <a:r>
              <a:rPr lang="en-US" dirty="0">
                <a:solidFill>
                  <a:srgbClr val="858585"/>
                </a:solidFill>
              </a:rPr>
              <a:t>, without any need for defining layers, fancy optimizers, etc. This only scratches the surface of what is possible.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>
                <a:solidFill>
                  <a:srgbClr val="858585"/>
                </a:solidFill>
              </a:rPr>
              <a:t>线性回归的从零开始</a:t>
            </a:r>
            <a:br>
              <a:rPr lang="en-US" dirty="0">
                <a:solidFill>
                  <a:srgbClr val="858585"/>
                </a:solidFill>
              </a:rPr>
            </a:b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线性回归的从零开始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线性回归从零开始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4D973-9621-4DD2-A9F7-CA3D5AB17D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7" t="20691" r="13768" b="20155"/>
          <a:stretch/>
        </p:blipFill>
        <p:spPr>
          <a:xfrm>
            <a:off x="3143673" y="1866530"/>
            <a:ext cx="5708343" cy="31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生成数据集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2EA4A-FBB8-44C2-B5EB-441494B1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1" y="1212899"/>
            <a:ext cx="10876282" cy="49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散点图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E29FA-58C6-4C59-BC5F-47F1E974D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2" y="1212899"/>
            <a:ext cx="6789458" cy="2627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BB088-1C7C-4A0D-8C54-FFFC93109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26" y="3586283"/>
            <a:ext cx="3450183" cy="24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读取数据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C07C-65F4-4100-A312-63E8EBDFC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09" y="1212899"/>
            <a:ext cx="9447764" cy="52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小批量数据样本打印</a:t>
            </a:r>
            <a:endParaRPr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87541-12A6-4441-B0D6-826FD6D0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7" t="17526" r="9238" b="15538"/>
          <a:stretch/>
        </p:blipFill>
        <p:spPr>
          <a:xfrm>
            <a:off x="490231" y="2405850"/>
            <a:ext cx="5042517" cy="220166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5B98421-13FE-4762-9C95-BA683EC5FE95}"/>
              </a:ext>
            </a:extLst>
          </p:cNvPr>
          <p:cNvSpPr>
            <a:spLocks noGrp="1" noChangeArrowheads="1"/>
          </p:cNvSpPr>
          <p:nvPr>
            <p:ph type="title" idx="2"/>
          </p:nvPr>
        </p:nvSpPr>
        <p:spPr bwMode="auto">
          <a:xfrm>
            <a:off x="6659254" y="2197893"/>
            <a:ext cx="3486852" cy="246221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1.7130351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2.0944266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1.95122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1.0635319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0.22546557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0.8499169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1.6903632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0.15907401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0.85316896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1.0389048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0.17798574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1.410267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2.152955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1.3841926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0.8605494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0.22276537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]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0.33177793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0.99060804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] 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2.584889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1.1416703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]]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@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cpu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0.5036066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3.9271483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1.7579273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1.353747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2.3738737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4.593405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6.6843915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6.8792953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13.258079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]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@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cpu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3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167</Words>
  <Application>Microsoft Office PowerPoint</Application>
  <PresentationFormat>Widescreen</PresentationFormat>
  <Paragraphs>27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Roboto</vt:lpstr>
      <vt:lpstr>Roboto Medium</vt:lpstr>
      <vt:lpstr>Arial</vt:lpstr>
      <vt:lpstr>Calibri</vt:lpstr>
      <vt:lpstr>Calibri Light</vt:lpstr>
      <vt:lpstr>Office Theme</vt:lpstr>
      <vt:lpstr>线性回归的从零开始</vt:lpstr>
      <vt:lpstr>Objective </vt:lpstr>
      <vt:lpstr>目录 </vt:lpstr>
      <vt:lpstr>线性回归的从零开始</vt:lpstr>
      <vt:lpstr>线性回归从零开始</vt:lpstr>
      <vt:lpstr>生成数据集 </vt:lpstr>
      <vt:lpstr>散点图 </vt:lpstr>
      <vt:lpstr>读取数据</vt:lpstr>
      <vt:lpstr>小批量数据样本打印 </vt:lpstr>
      <vt:lpstr>初始化模型参数 </vt:lpstr>
      <vt:lpstr>定义模型</vt:lpstr>
      <vt:lpstr>定义损失函数</vt:lpstr>
      <vt:lpstr>定义优化算法</vt:lpstr>
      <vt:lpstr>训练模型 </vt:lpstr>
      <vt:lpstr>谢谢!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52</cp:revision>
  <dcterms:created xsi:type="dcterms:W3CDTF">2019-07-03T06:03:38Z</dcterms:created>
  <dcterms:modified xsi:type="dcterms:W3CDTF">2019-09-27T08:45:47Z</dcterms:modified>
</cp:coreProperties>
</file>