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96" r:id="rId3"/>
    <p:sldId id="320" r:id="rId4"/>
    <p:sldId id="287" r:id="rId5"/>
    <p:sldId id="324" r:id="rId6"/>
    <p:sldId id="339" r:id="rId7"/>
    <p:sldId id="340" r:id="rId8"/>
    <p:sldId id="341" r:id="rId9"/>
    <p:sldId id="342" r:id="rId10"/>
    <p:sldId id="343" r:id="rId11"/>
    <p:sldId id="325" r:id="rId12"/>
    <p:sldId id="344" r:id="rId13"/>
    <p:sldId id="345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64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13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5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786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4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32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3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6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TW" altLang="en-US" dirty="0"/>
              <a:t>图像分类数据集（</a:t>
            </a:r>
            <a:r>
              <a:rPr lang="en-US" dirty="0"/>
              <a:t>Fashion-MNIST）</a:t>
            </a:r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获取数据集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9D1D9-DE66-4C8D-8D16-B6939231B5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t="23693" r="6610" b="23512"/>
          <a:stretch/>
        </p:blipFill>
        <p:spPr>
          <a:xfrm>
            <a:off x="828805" y="1314500"/>
            <a:ext cx="10534389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9C113-805B-41CA-9DEF-179FE6912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9" y="3429000"/>
            <a:ext cx="10981292" cy="266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读取小批量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190FB-02DD-4101-9F9D-82FF4953EC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" t="16468" r="6917" b="16103"/>
          <a:stretch/>
        </p:blipFill>
        <p:spPr>
          <a:xfrm>
            <a:off x="835068" y="1694145"/>
            <a:ext cx="10521863" cy="34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读取小批量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B2329-1EC2-48B4-9FCF-71978C817E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7698" r="6713" b="17896"/>
          <a:stretch/>
        </p:blipFill>
        <p:spPr>
          <a:xfrm>
            <a:off x="839244" y="1976500"/>
            <a:ext cx="10534389" cy="28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读取小批量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4B40A-F8B8-4A61-86D5-97D19E484B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7" t="19132" r="14870" b="19011"/>
          <a:stretch/>
        </p:blipFill>
        <p:spPr>
          <a:xfrm>
            <a:off x="3670126" y="1841326"/>
            <a:ext cx="4835047" cy="31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 dirty="0"/>
              <a:t>谢谢</a:t>
            </a:r>
            <a:r>
              <a:rPr lang="es" sz="4667" dirty="0"/>
              <a:t>!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b="1" dirty="0"/>
              <a:t>资源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在介绍</a:t>
            </a:r>
            <a:r>
              <a:rPr lang="en-US" altLang="zh-CN" dirty="0" err="1"/>
              <a:t>softmax</a:t>
            </a:r>
            <a:r>
              <a:rPr lang="zh-CN" altLang="en-US" dirty="0"/>
              <a:t>回归的实现前我们先引入一个多类图像分类数据集。它将在后面的章节中被多次使用，以方便我们观察比较算法之间在模型精度和计算效率上的区别。图像分类数据集中最常用的是手写数字识别数据集</a:t>
            </a:r>
            <a:r>
              <a:rPr lang="en-US" altLang="zh-CN" dirty="0"/>
              <a:t>MNIST </a:t>
            </a:r>
            <a:r>
              <a:rPr lang="zh-CN" altLang="en-US" dirty="0"/>
              <a:t>。但大部分模型在</a:t>
            </a:r>
            <a:r>
              <a:rPr lang="en-US" altLang="zh-CN" dirty="0"/>
              <a:t>MNIST</a:t>
            </a:r>
            <a:r>
              <a:rPr lang="zh-CN" altLang="en-US" dirty="0"/>
              <a:t>上的分类精度都超过了</a:t>
            </a:r>
            <a:r>
              <a:rPr lang="en-US" altLang="zh-CN" dirty="0"/>
              <a:t>95%</a:t>
            </a:r>
            <a:r>
              <a:rPr lang="zh-CN" altLang="en-US" dirty="0"/>
              <a:t>。为了更直观地观察算法之间的差异，我们将使用一个图像内容更加复杂的数据集</a:t>
            </a:r>
            <a:r>
              <a:rPr lang="en-US" altLang="zh-CN" dirty="0"/>
              <a:t>Fashion-MNIST</a:t>
            </a:r>
            <a:r>
              <a:rPr lang="zh-CN" altLang="en-US" dirty="0"/>
              <a:t>。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图像分类数据集（</a:t>
            </a:r>
            <a:r>
              <a:rPr lang="en-US" dirty="0"/>
              <a:t>Fashion-MNIST）</a:t>
            </a:r>
            <a:br>
              <a:rPr lang="en-US" dirty="0">
                <a:solidFill>
                  <a:srgbClr val="858585"/>
                </a:solidFill>
              </a:rPr>
            </a:b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TW" altLang="en-US" sz="3200" dirty="0"/>
              <a:t>图像分类数据集</a:t>
            </a:r>
            <a:br>
              <a:rPr lang="en-US" altLang="zh-TW" sz="3200" dirty="0"/>
            </a:br>
            <a:r>
              <a:rPr lang="zh-TW" altLang="en-US" sz="3200" dirty="0"/>
              <a:t>（</a:t>
            </a:r>
            <a:r>
              <a:rPr lang="en-US" sz="3200" dirty="0"/>
              <a:t>Fashion-MNIST）</a:t>
            </a: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获取数据集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0CDCC-C26E-4088-9C54-6ECAA2104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8" t="19376" r="15238" b="19254"/>
          <a:stretch/>
        </p:blipFill>
        <p:spPr>
          <a:xfrm>
            <a:off x="3845490" y="1853852"/>
            <a:ext cx="4521896" cy="31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获取数据集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F4A71-9FC0-44D4-9F1A-824A5AE484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" t="24517" r="8711" b="24374"/>
          <a:stretch/>
        </p:blipFill>
        <p:spPr>
          <a:xfrm>
            <a:off x="1227550" y="2317315"/>
            <a:ext cx="9745249" cy="22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2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获取数据集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7E25C-4D01-4931-8F34-53D1E7C4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1447800"/>
            <a:ext cx="8134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0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获取数据集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F1384-F44B-4003-AC60-C08536ACBE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18106" r="7431" b="18492"/>
          <a:stretch/>
        </p:blipFill>
        <p:spPr>
          <a:xfrm>
            <a:off x="889348" y="1878904"/>
            <a:ext cx="10396603" cy="30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5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获取数据集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F1384-F44B-4003-AC60-C08536ACBE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18106" r="7431" b="18492"/>
          <a:stretch/>
        </p:blipFill>
        <p:spPr>
          <a:xfrm>
            <a:off x="889348" y="1878904"/>
            <a:ext cx="10396603" cy="30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9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259</Words>
  <Application>Microsoft Office PowerPoint</Application>
  <PresentationFormat>Widescreen</PresentationFormat>
  <Paragraphs>27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</vt:lpstr>
      <vt:lpstr>Roboto Medium</vt:lpstr>
      <vt:lpstr>Arial</vt:lpstr>
      <vt:lpstr>Calibri</vt:lpstr>
      <vt:lpstr>Calibri Light</vt:lpstr>
      <vt:lpstr>Office Theme</vt:lpstr>
      <vt:lpstr>图像分类数据集（Fashion-MNIST）</vt:lpstr>
      <vt:lpstr>Objective </vt:lpstr>
      <vt:lpstr>目录 </vt:lpstr>
      <vt:lpstr>图像分类数据集 （Fashion-MNIST）</vt:lpstr>
      <vt:lpstr>获取数据集</vt:lpstr>
      <vt:lpstr>获取数据集</vt:lpstr>
      <vt:lpstr>获取数据集</vt:lpstr>
      <vt:lpstr>获取数据集</vt:lpstr>
      <vt:lpstr>获取数据集</vt:lpstr>
      <vt:lpstr>获取数据集</vt:lpstr>
      <vt:lpstr>读取小批量 </vt:lpstr>
      <vt:lpstr>读取小批量 </vt:lpstr>
      <vt:lpstr>读取小批量 </vt:lpstr>
      <vt:lpstr>谢谢!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54</cp:revision>
  <dcterms:created xsi:type="dcterms:W3CDTF">2019-07-03T06:03:38Z</dcterms:created>
  <dcterms:modified xsi:type="dcterms:W3CDTF">2019-10-08T03:15:04Z</dcterms:modified>
</cp:coreProperties>
</file>