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5" r:id="rId2"/>
    <p:sldId id="296" r:id="rId3"/>
    <p:sldId id="320" r:id="rId4"/>
    <p:sldId id="287" r:id="rId5"/>
    <p:sldId id="324" r:id="rId6"/>
    <p:sldId id="339" r:id="rId7"/>
    <p:sldId id="340" r:id="rId8"/>
    <p:sldId id="341" r:id="rId9"/>
    <p:sldId id="342" r:id="rId10"/>
    <p:sldId id="343" r:id="rId11"/>
    <p:sldId id="325" r:id="rId12"/>
    <p:sldId id="344" r:id="rId13"/>
    <p:sldId id="345" r:id="rId14"/>
    <p:sldId id="285" r:id="rId15"/>
    <p:sldId id="2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61" d="100"/>
          <a:sy n="61" d="100"/>
        </p:scale>
        <p:origin x="2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578DB-0091-4EF0-9620-E708B7FBB15F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A7835-A609-40F4-AF8F-B5435EE8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1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642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413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457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786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4" name="Google Shape;54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5" name="Google Shape;540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0" name="Google Shape;541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1" name="Google Shape;541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422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556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871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147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329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934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168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2098-40E6-491A-9F07-3F2C7AB5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1E3C8-02B9-49B9-96F9-DE991E7ED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8E6A-F7B5-42DA-9BDA-1CE643AA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623DE-F064-4A2F-80F9-2E56BD24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3B653-8A98-4F2A-98DB-9E7B1BA3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2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50AD-F2B7-4441-B058-E35F6AA7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F8A1C-D3F4-45F0-936F-002314840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F3EF3-70D4-46A8-AFEB-1E9BF2DB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5B702-A53A-4C15-8677-02F3C8F3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50379-4705-481C-A1EC-4603F05E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4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D4F08-3EB4-4A56-B9BC-A07982046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51ED8-0BEA-45B1-9B82-47E35060B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98380-5E8A-4A82-B990-317EB96D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233B1-C249-4426-8675-4C053701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4FC7A-7298-41D4-8FEB-963974C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72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>
  <p:cSld name="Big 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6568"/>
          <a:stretch/>
        </p:blipFill>
        <p:spPr>
          <a:xfrm>
            <a:off x="460034" y="467085"/>
            <a:ext cx="11271932" cy="592383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10200" y="4032667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38733" y="5027433"/>
            <a:ext cx="9991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564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and text left 1">
  <p:cSld name="Title slide and text left 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 flipH="1">
            <a:off x="0" y="2159367"/>
            <a:ext cx="5932000" cy="9476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467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 idx="2"/>
          </p:nvPr>
        </p:nvSpPr>
        <p:spPr>
          <a:xfrm flipH="1">
            <a:off x="1624733" y="3425467"/>
            <a:ext cx="9274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7997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- Right">
  <p:cSld name="Title and text - Righ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74633" y="3216300"/>
            <a:ext cx="566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6667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1600"/>
              <a:buFont typeface="Roboto"/>
              <a:buNone/>
              <a:defRPr sz="2133">
                <a:solidFill>
                  <a:srgbClr val="A0A0A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8963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itle 1">
  <p:cSld name="Slide with image and title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131" name="Google Shape;131;p24"/>
          <p:cNvCxnSpPr/>
          <p:nvPr/>
        </p:nvCxnSpPr>
        <p:spPr>
          <a:xfrm>
            <a:off x="6882433" y="1547767"/>
            <a:ext cx="1520000" cy="0"/>
          </a:xfrm>
          <a:prstGeom prst="straightConnector1">
            <a:avLst/>
          </a:prstGeom>
          <a:noFill/>
          <a:ln w="19050" cap="flat" cmpd="sng">
            <a:solidFill>
              <a:srgbClr val="19344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65887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slide">
  <p:cSld name="Title and sub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490233" y="1212900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667"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325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D1D7-70E3-405D-A5AB-D53E9BB4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7FD3-DE9D-41C6-AB39-A9667F66D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55E1-F0F8-487E-87D6-E05D3E98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6030-115E-4C32-A50E-E63BB8AC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A5461-269C-4883-95CE-AE4FCAA6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3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56B6-96BE-4A70-894D-ED910D51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000D4-3CF8-4A72-B829-D0589D98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F634E-D9F3-4586-A3E7-F136CD11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A5C3-4A78-4A48-B2AB-9CC0FE0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7988-42BC-456E-B022-2FBF51E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D6CC-8F89-4A22-8EE1-56ED8500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1EF1-9FC9-48F6-BAE0-1A4616139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E74F5-FEE6-4FF9-ADDB-3F1DBF33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12979-776F-45CB-BA1B-757FA1D4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186F3-C3F9-4A78-9F3A-9A9CAF9C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2FECF-DFDC-4B46-B3B5-B9D5DCE7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6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27FE-26B1-43E4-899C-C37C7425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65FB2-EC41-485F-9424-39B7F627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67397-38C3-428B-8435-22163C729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0E675-12A2-4A3D-B607-FF49D3628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7CD7A-B067-4911-BC27-71570863B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CE867-65CC-4EF6-AEBA-4CD8E7A7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C0615-E63C-4371-A9E9-F561512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F19A9-669E-4953-929D-DC38EE80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3C7C-BBC5-4D13-B73C-C8773EC2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2ABF5-4686-4803-834D-AC0AB55B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D4EDF-93CC-42FF-AACA-11126E9C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54CC4-7826-486F-9519-B32495E2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0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56190-7512-448A-8223-A94746CE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32AA3-0321-4CB1-AD23-E751E086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12851-C1FB-4E34-B9EB-68595097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7A1A-6E4C-411C-A9D2-E9A8C76B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9CCB-0AD0-428A-A37C-92D85AF24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79E21-CC68-46B2-A6B5-D2BF5E89A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6C963-62FB-481D-91D8-FF7183AD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F0B7E-EC46-47A2-A175-9ACD9D72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EC43B-1299-4F9F-A183-9B3187A7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96FC-1AD6-4D6A-8598-196D963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4AAF8-03ED-4495-8EFC-F785666B4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8DB16-ED2F-472E-93B2-14F5AA2A5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AB9B2-1957-42CA-A05C-15A0443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D8B80-2BF9-41BD-B877-1624C8C8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D7194-E620-45F0-9148-E9666190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9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D0D84-786C-469A-8A27-C653216C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F0B46-68D2-4043-AECF-98695ED1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8AD1-39AB-4FB8-B6CD-C231B652A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73F6-F6FE-4336-834C-38535ACB3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7D0F-8F6D-47F7-B16A-FF9B77EC0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2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/>
          <p:nvPr/>
        </p:nvSpPr>
        <p:spPr>
          <a:xfrm>
            <a:off x="0" y="4044633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Image Classification Data (Fashion-MNIST)</a:t>
            </a:r>
          </a:p>
        </p:txBody>
      </p:sp>
      <p:sp>
        <p:nvSpPr>
          <p:cNvPr id="5" name="Google Shape;158;p30">
            <a:extLst>
              <a:ext uri="{FF2B5EF4-FFF2-40B4-BE49-F238E27FC236}">
                <a16:creationId xmlns:a16="http://schemas.microsoft.com/office/drawing/2014/main" id="{A527B140-A86A-4B5C-B5AD-6BF5268BF5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8188" y="5027613"/>
            <a:ext cx="9991725" cy="727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Eng Teong Chea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h </a:t>
            </a:r>
            <a:endParaRPr sz="2000" dirty="0">
              <a:solidFill>
                <a:schemeClr val="bg1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Getting the Data</a:t>
            </a:r>
            <a:endParaRPr lang="zh-TW" altLang="en-US"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29D1D9-DE66-4C8D-8D16-B6939231B5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7" t="23693" r="6610" b="23512"/>
          <a:stretch/>
        </p:blipFill>
        <p:spPr>
          <a:xfrm>
            <a:off x="828805" y="1314500"/>
            <a:ext cx="10534389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09C113-805B-41CA-9DEF-179FE6912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99" y="3429000"/>
            <a:ext cx="10981292" cy="266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31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Reading a Minibatch</a:t>
            </a:r>
            <a:br>
              <a:rPr 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7044FA05-D1C8-41EC-813A-8A2CE0E48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53943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9190FB-02DD-4101-9F9D-82FF4953EC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1" t="16468" r="6917" b="16103"/>
          <a:stretch/>
        </p:blipFill>
        <p:spPr>
          <a:xfrm>
            <a:off x="835068" y="1694145"/>
            <a:ext cx="10521863" cy="346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00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Reading a Minibatch</a:t>
            </a:r>
            <a:br>
              <a:rPr 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7044FA05-D1C8-41EC-813A-8A2CE0E48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53943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4B2329-1EC2-48B4-9FCF-71978C817E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7698" r="6713" b="17896"/>
          <a:stretch/>
        </p:blipFill>
        <p:spPr>
          <a:xfrm>
            <a:off x="839244" y="1976500"/>
            <a:ext cx="10534389" cy="289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55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Reading a Minibatch</a:t>
            </a: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7044FA05-D1C8-41EC-813A-8A2CE0E48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53943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4B40A-F8B8-4A61-86D5-97D19E484B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7" t="19132" r="14870" b="19011"/>
          <a:stretch/>
        </p:blipFill>
        <p:spPr>
          <a:xfrm>
            <a:off x="3670126" y="1841326"/>
            <a:ext cx="4835047" cy="318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51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7" name="Google Shape;5407;p59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667" dirty="0"/>
              <a:t>Thank</a:t>
            </a:r>
            <a:r>
              <a:rPr lang="zh-CN" altLang="en-US" sz="4667" dirty="0"/>
              <a:t> </a:t>
            </a:r>
            <a:r>
              <a:rPr lang="en-US" altLang="zh-CN" sz="4667" dirty="0"/>
              <a:t>You</a:t>
            </a:r>
            <a:r>
              <a:rPr lang="es" sz="4667" dirty="0"/>
              <a:t>! </a:t>
            </a:r>
            <a:endParaRPr sz="4667" dirty="0"/>
          </a:p>
        </p:txBody>
      </p:sp>
      <p:sp>
        <p:nvSpPr>
          <p:cNvPr id="5408" name="Google Shape;5408;p59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252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b="1" dirty="0"/>
              <a:t>Does anyone have any questions?</a:t>
            </a:r>
            <a:endParaRPr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Twitter</a:t>
            </a:r>
            <a:r>
              <a:rPr lang="es" sz="1600" dirty="0"/>
              <a:t>: @walkercet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Blog</a:t>
            </a:r>
            <a:r>
              <a:rPr lang="es" sz="1600" dirty="0"/>
              <a:t>: </a:t>
            </a:r>
            <a:r>
              <a:rPr lang="en-US" sz="1600" dirty="0"/>
              <a:t>https://ceteongvanness.wordpress.com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3" name="Google Shape;5413;p60"/>
          <p:cNvCxnSpPr/>
          <p:nvPr/>
        </p:nvCxnSpPr>
        <p:spPr>
          <a:xfrm>
            <a:off x="1319533" y="2206133"/>
            <a:ext cx="675600" cy="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14" name="Google Shape;5414;p60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b="1" dirty="0"/>
              <a:t>Resources</a:t>
            </a:r>
            <a:endParaRPr b="1" dirty="0"/>
          </a:p>
        </p:txBody>
      </p:sp>
      <p:sp>
        <p:nvSpPr>
          <p:cNvPr id="5415" name="Google Shape;5415;p60"/>
          <p:cNvSpPr txBox="1">
            <a:spLocks noGrp="1"/>
          </p:cNvSpPr>
          <p:nvPr>
            <p:ph type="title" idx="2"/>
          </p:nvPr>
        </p:nvSpPr>
        <p:spPr>
          <a:xfrm flipH="1">
            <a:off x="5948038" y="3425467"/>
            <a:ext cx="4951094" cy="155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4000"/>
              </a:lnSpc>
              <a:buClr>
                <a:schemeClr val="dk1"/>
              </a:buClr>
              <a:buSzPts val="1600"/>
            </a:pPr>
            <a:r>
              <a:rPr lang="en-US" sz="1600" dirty="0"/>
              <a:t>Dive into Deep Learning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Objective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Despite its popularity, MNIST is considered as a simple dataset, on which even simple models achieve classification accuracy over 95%. It is hard to spot the differences between better models and weaker ones. In order to get a better intuition, we will use the qualitatively similar, but comparatively complex Fashion-MNIS dataset came out in 2017.</a:t>
            </a:r>
            <a:endParaRPr dirty="0">
              <a:solidFill>
                <a:srgbClr val="8585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62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/>
              <a:t>Contents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Image Classification Data (Fashion-MNIST)</a:t>
            </a:r>
            <a:br>
              <a:rPr lang="en-US" dirty="0">
                <a:solidFill>
                  <a:srgbClr val="858585"/>
                </a:solidFill>
              </a:rPr>
            </a:br>
            <a:endParaRPr dirty="0">
              <a:solidFill>
                <a:srgbClr val="8585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1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474633" y="1264300"/>
            <a:ext cx="5664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3200" dirty="0"/>
              <a:t>Image Classification Data (Fashion-MNIST)</a:t>
            </a:r>
          </a:p>
        </p:txBody>
      </p:sp>
      <p:pic>
        <p:nvPicPr>
          <p:cNvPr id="171" name="Google Shape;171;p32"/>
          <p:cNvPicPr preferRelativeResize="0"/>
          <p:nvPr/>
        </p:nvPicPr>
        <p:blipFill rotWithShape="1">
          <a:blip r:embed="rId3">
            <a:alphaModFix/>
          </a:blip>
          <a:srcRect l="47471" r="657"/>
          <a:stretch/>
        </p:blipFill>
        <p:spPr>
          <a:xfrm>
            <a:off x="6862538" y="0"/>
            <a:ext cx="5329469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Getting the Data</a:t>
            </a:r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80CDCC-C26E-4088-9C54-6ECAA21048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8" t="19376" r="15238" b="19254"/>
          <a:stretch/>
        </p:blipFill>
        <p:spPr>
          <a:xfrm>
            <a:off x="3845490" y="1853852"/>
            <a:ext cx="4521896" cy="315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9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Getting the Data</a:t>
            </a:r>
            <a:endParaRPr lang="zh-TW" altLang="en-US"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9F4A71-9FC0-44D4-9F1A-824A5AE484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0" t="24517" r="8711" b="24374"/>
          <a:stretch/>
        </p:blipFill>
        <p:spPr>
          <a:xfrm>
            <a:off x="1227550" y="2317315"/>
            <a:ext cx="9745249" cy="222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2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Getting the Data</a:t>
            </a:r>
            <a:endParaRPr lang="zh-TW" altLang="en-US"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37E25C-4D01-4931-8F34-53D1E7C4F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825" y="1447800"/>
            <a:ext cx="81343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0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Getting the Data</a:t>
            </a:r>
            <a:endParaRPr lang="zh-TW" altLang="en-US"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9F1384-F44B-4003-AC60-C08536ACBE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5" t="18106" r="7431" b="18492"/>
          <a:stretch/>
        </p:blipFill>
        <p:spPr>
          <a:xfrm>
            <a:off x="889348" y="1878904"/>
            <a:ext cx="10396603" cy="308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54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Getting the Data</a:t>
            </a:r>
            <a:endParaRPr lang="zh-TW" altLang="en-US"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9F1384-F44B-4003-AC60-C08536ACBE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5" t="18106" r="7431" b="18492"/>
          <a:stretch/>
        </p:blipFill>
        <p:spPr>
          <a:xfrm>
            <a:off x="889348" y="1878904"/>
            <a:ext cx="10396603" cy="308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95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135</Words>
  <Application>Microsoft Office PowerPoint</Application>
  <PresentationFormat>Widescreen</PresentationFormat>
  <Paragraphs>27</Paragraphs>
  <Slides>15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Roboto</vt:lpstr>
      <vt:lpstr>Roboto Medium</vt:lpstr>
      <vt:lpstr>Arial</vt:lpstr>
      <vt:lpstr>Calibri</vt:lpstr>
      <vt:lpstr>Calibri Light</vt:lpstr>
      <vt:lpstr>Office Theme</vt:lpstr>
      <vt:lpstr>Image Classification Data (Fashion-MNIST)</vt:lpstr>
      <vt:lpstr>Objective </vt:lpstr>
      <vt:lpstr>Contents </vt:lpstr>
      <vt:lpstr>Image Classification Data (Fashion-MNIST)</vt:lpstr>
      <vt:lpstr>Getting the Data</vt:lpstr>
      <vt:lpstr>Getting the Data</vt:lpstr>
      <vt:lpstr>Getting the Data</vt:lpstr>
      <vt:lpstr>Getting the Data</vt:lpstr>
      <vt:lpstr>Getting the Data</vt:lpstr>
      <vt:lpstr>Getting the Data</vt:lpstr>
      <vt:lpstr>Reading a Minibatch  </vt:lpstr>
      <vt:lpstr>Reading a Minibatch  </vt:lpstr>
      <vt:lpstr>Reading a Minibatch </vt:lpstr>
      <vt:lpstr>Thank You!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 Teong Cheah</dc:creator>
  <cp:lastModifiedBy>Eng Teong Cheah</cp:lastModifiedBy>
  <cp:revision>55</cp:revision>
  <dcterms:created xsi:type="dcterms:W3CDTF">2019-07-03T06:03:38Z</dcterms:created>
  <dcterms:modified xsi:type="dcterms:W3CDTF">2019-10-08T03:22:12Z</dcterms:modified>
</cp:coreProperties>
</file>