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5" r:id="rId2"/>
    <p:sldId id="296" r:id="rId3"/>
    <p:sldId id="320" r:id="rId4"/>
    <p:sldId id="324" r:id="rId5"/>
    <p:sldId id="330" r:id="rId6"/>
    <p:sldId id="344" r:id="rId7"/>
    <p:sldId id="350" r:id="rId8"/>
    <p:sldId id="351" r:id="rId9"/>
    <p:sldId id="352" r:id="rId10"/>
    <p:sldId id="325" r:id="rId11"/>
    <p:sldId id="353" r:id="rId12"/>
    <p:sldId id="354" r:id="rId13"/>
    <p:sldId id="331" r:id="rId14"/>
    <p:sldId id="355" r:id="rId15"/>
    <p:sldId id="356" r:id="rId16"/>
    <p:sldId id="285" r:id="rId17"/>
    <p:sldId id="28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3578DB-0091-4EF0-9620-E708B7FBB15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A7835-A609-40F4-AF8F-B5435EE8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18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4171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9158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37078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47498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4825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44703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4" name="Google Shape;540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05" name="Google Shape;5405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0" name="Google Shape;541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11" name="Google Shape;541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6422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556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037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3573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2978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9215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2800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0203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B2098-40E6-491A-9F07-3F2C7AB53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1E3C8-02B9-49B9-96F9-DE991E7ED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48E6A-F7B5-42DA-9BDA-1CE643AA1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623DE-F064-4A2F-80F9-2E56BD240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3B653-8A98-4F2A-98DB-9E7B1BA3C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25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50AD-F2B7-4441-B058-E35F6AA7A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F8A1C-D3F4-45F0-936F-002314840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F3EF3-70D4-46A8-AFEB-1E9BF2DB7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5B702-A53A-4C15-8677-02F3C8F3F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50379-4705-481C-A1EC-4603F05E7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47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ED4F08-3EB4-4A56-B9BC-A07982046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F51ED8-0BEA-45B1-9B82-47E35060B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98380-5E8A-4A82-B990-317EB96D5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233B1-C249-4426-8675-4C0537015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4FC7A-7298-41D4-8FEB-963974CB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72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>
  <p:cSld name="Big 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6568"/>
          <a:stretch/>
        </p:blipFill>
        <p:spPr>
          <a:xfrm>
            <a:off x="460034" y="467085"/>
            <a:ext cx="11271932" cy="592383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-10200" y="4032667"/>
            <a:ext cx="10206000" cy="19656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635067" y="2592700"/>
            <a:ext cx="11096800" cy="2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38733" y="5027433"/>
            <a:ext cx="9991600" cy="7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667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5641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and text left 1">
  <p:cSld name="Title slide and text left 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/>
          <p:nvPr/>
        </p:nvSpPr>
        <p:spPr>
          <a:xfrm flipH="1">
            <a:off x="0" y="2159367"/>
            <a:ext cx="5932000" cy="9476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xfrm flipH="1">
            <a:off x="616200" y="2251367"/>
            <a:ext cx="4798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Medium"/>
              <a:buNone/>
              <a:defRPr sz="3467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title" idx="2"/>
          </p:nvPr>
        </p:nvSpPr>
        <p:spPr>
          <a:xfrm flipH="1">
            <a:off x="1624733" y="3425467"/>
            <a:ext cx="9274400" cy="1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867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7997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image and title 1">
  <p:cSld name="Slide with image and title 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6778400" y="1776333"/>
            <a:ext cx="485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6778400" y="3304933"/>
            <a:ext cx="4851200" cy="12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●"/>
              <a:defRPr sz="21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219170" lvl="1" indent="-4402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○"/>
              <a:defRPr sz="21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431789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■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431789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●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42332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42332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4148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●"/>
              <a:defRPr sz="17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4148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○"/>
              <a:defRPr sz="17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40639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200"/>
              <a:buFont typeface="Roboto"/>
              <a:buChar char="■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cxnSp>
        <p:nvCxnSpPr>
          <p:cNvPr id="131" name="Google Shape;131;p24"/>
          <p:cNvCxnSpPr/>
          <p:nvPr/>
        </p:nvCxnSpPr>
        <p:spPr>
          <a:xfrm>
            <a:off x="6882433" y="1547767"/>
            <a:ext cx="1520000" cy="0"/>
          </a:xfrm>
          <a:prstGeom prst="straightConnector1">
            <a:avLst/>
          </a:prstGeom>
          <a:noFill/>
          <a:ln w="19050" cap="flat" cmpd="sng">
            <a:solidFill>
              <a:srgbClr val="19344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365887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 slide">
  <p:cSld name="Title and sub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 idx="2"/>
          </p:nvPr>
        </p:nvSpPr>
        <p:spPr>
          <a:xfrm>
            <a:off x="490233" y="1212900"/>
            <a:ext cx="1007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2600"/>
              <a:buNone/>
              <a:defRPr sz="2667">
                <a:solidFill>
                  <a:srgbClr val="A0A0A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325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0D1D7-70E3-405D-A5AB-D53E9BB43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B7FD3-DE9D-41C6-AB39-A9667F66D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255E1-F0F8-487E-87D6-E05D3E98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66030-115E-4C32-A50E-E63BB8ACB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A5461-269C-4883-95CE-AE4FCAA6A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33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56B6-96BE-4A70-894D-ED910D512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000D4-3CF8-4A72-B829-D0589D98E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F634E-D9F3-4586-A3E7-F136CD115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7A5C3-4A78-4A48-B2AB-9CC0FE05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A7988-42BC-456E-B022-2FBF51EA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60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D6CC-8F89-4A22-8EE1-56ED85004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A1EF1-9FC9-48F6-BAE0-1A4616139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BE74F5-FEE6-4FF9-ADDB-3F1DBF334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12979-776F-45CB-BA1B-757FA1D4F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186F3-C3F9-4A78-9F3A-9A9CAF9C3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2FECF-DFDC-4B46-B3B5-B9D5DCE77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6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27FE-26B1-43E4-899C-C37C7425E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65FB2-EC41-485F-9424-39B7F6271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67397-38C3-428B-8435-22163C729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0E675-12A2-4A3D-B607-FF49D3628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7CD7A-B067-4911-BC27-71570863B3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ACE867-65CC-4EF6-AEBA-4CD8E7A7F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9C0615-E63C-4371-A9E9-F561512A0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F19A9-669E-4953-929D-DC38EE80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3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33C7C-BBC5-4D13-B73C-C8773EC2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2ABF5-4686-4803-834D-AC0AB55B4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D4EDF-93CC-42FF-AACA-11126E9C1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54CC4-7826-486F-9519-B32495E2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08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F56190-7512-448A-8223-A94746CEF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D32AA3-0321-4CB1-AD23-E751E086B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12851-C1FB-4E34-B9EB-685950979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2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7A1A-6E4C-411C-A9D2-E9A8C76B1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E9CCB-0AD0-428A-A37C-92D85AF24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79E21-CC68-46B2-A6B5-D2BF5E89A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6C963-62FB-481D-91D8-FF7183ADE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F0B7E-EC46-47A2-A175-9ACD9D723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EC43B-1299-4F9F-A183-9B3187A7A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3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96FC-1AD6-4D6A-8598-196D963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24AAF8-03ED-4495-8EFC-F785666B44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8DB16-ED2F-472E-93B2-14F5AA2A5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AB9B2-1957-42CA-A05C-15A0443D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D8B80-2BF9-41BD-B877-1624C8C84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D7194-E620-45F0-9148-E96661902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9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D0D84-786C-469A-8A27-C653216C3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F0B46-68D2-4043-AECF-98695ED13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58AD1-39AB-4FB8-B6CD-C231B652A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C023D-B61A-4551-8136-DCD5A45A20F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673F6-F6FE-4336-834C-38535ACB33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D7D0F-8F6D-47F7-B16A-FF9B77EC0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2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4" r:id="rId14"/>
    <p:sldLayoutId id="214748366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/>
          <p:nvPr/>
        </p:nvSpPr>
        <p:spPr>
          <a:xfrm>
            <a:off x="0" y="4044633"/>
            <a:ext cx="10206000" cy="19656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635067" y="2592700"/>
            <a:ext cx="11096800" cy="255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zh-TW" altLang="en-US" dirty="0"/>
              <a:t>计算机视觉</a:t>
            </a:r>
            <a:r>
              <a:rPr lang="zh-CN" altLang="en-US" dirty="0"/>
              <a:t>：</a:t>
            </a:r>
            <a:r>
              <a:rPr lang="zh-TW" altLang="en-US" dirty="0"/>
              <a:t>微调</a:t>
            </a:r>
            <a:endParaRPr lang="zh-CN" altLang="en-US" dirty="0"/>
          </a:p>
        </p:txBody>
      </p:sp>
      <p:sp>
        <p:nvSpPr>
          <p:cNvPr id="5" name="Google Shape;158;p30">
            <a:extLst>
              <a:ext uri="{FF2B5EF4-FFF2-40B4-BE49-F238E27FC236}">
                <a16:creationId xmlns:a16="http://schemas.microsoft.com/office/drawing/2014/main" id="{A527B140-A86A-4B5C-B5AD-6BF5268BF5B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8188" y="5027613"/>
            <a:ext cx="9991725" cy="727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Eng Teong Chea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h </a:t>
            </a:r>
            <a:endParaRPr sz="2000" dirty="0">
              <a:solidFill>
                <a:schemeClr val="bg1">
                  <a:lumMod val="50000"/>
                </a:schemeClr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CN" altLang="en-US" dirty="0"/>
              <a:t>定义和初始化模型</a:t>
            </a:r>
            <a:br>
              <a:rPr lang="zh-CN" altLang="en-US" b="0" dirty="0"/>
            </a:br>
            <a:br>
              <a:rPr lang="zh-TW" altLang="en-US" b="0" dirty="0"/>
            </a:br>
            <a:br>
              <a:rPr lang="zh-CN" alt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9006A3-36F1-4E13-A800-CBD52E3213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8" t="26430" r="7670" b="25800"/>
          <a:stretch/>
        </p:blipFill>
        <p:spPr>
          <a:xfrm>
            <a:off x="941033" y="2601156"/>
            <a:ext cx="10315852" cy="167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245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CN" altLang="en-US" dirty="0"/>
              <a:t>定义和初始化模型</a:t>
            </a:r>
            <a:br>
              <a:rPr lang="zh-CN" altLang="en-US" b="0" dirty="0"/>
            </a:br>
            <a:br>
              <a:rPr lang="zh-TW" altLang="en-US" b="0" dirty="0"/>
            </a:br>
            <a:br>
              <a:rPr lang="zh-CN" alt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48F093-C40C-4FAA-AAEF-BC48611B36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1" t="26868" r="16645" b="26306"/>
          <a:stretch/>
        </p:blipFill>
        <p:spPr>
          <a:xfrm>
            <a:off x="4030462" y="2512381"/>
            <a:ext cx="4136994" cy="185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669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CN" altLang="en-US" dirty="0"/>
              <a:t>定义和初始化模型</a:t>
            </a:r>
            <a:br>
              <a:rPr lang="zh-CN" altLang="en-US" b="0" dirty="0"/>
            </a:br>
            <a:br>
              <a:rPr lang="zh-TW" altLang="en-US" b="0" dirty="0"/>
            </a:br>
            <a:br>
              <a:rPr lang="zh-CN" alt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17E53D-396D-462C-9247-2E6FC76F63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0" t="18011" r="6990" b="17477"/>
          <a:stretch/>
        </p:blipFill>
        <p:spPr>
          <a:xfrm>
            <a:off x="852256" y="1850750"/>
            <a:ext cx="10487488" cy="31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201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TW" altLang="en-US" dirty="0"/>
              <a:t>微调模型</a:t>
            </a:r>
            <a:br>
              <a:rPr lang="zh-TW" altLang="en-US" b="0" dirty="0"/>
            </a:br>
            <a:br>
              <a:rPr lang="zh-TW" altLang="en-US" b="0" dirty="0"/>
            </a:br>
            <a:br>
              <a:rPr lang="zh-CN" alt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4E386C-D3FA-4549-A17D-EF2CDDE78A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5" t="12498" r="6869" b="12564"/>
          <a:stretch/>
        </p:blipFill>
        <p:spPr>
          <a:xfrm>
            <a:off x="835980" y="1212899"/>
            <a:ext cx="10520039" cy="49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306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TW" altLang="en-US" dirty="0"/>
              <a:t>微调模型</a:t>
            </a:r>
            <a:br>
              <a:rPr lang="zh-TW" altLang="en-US" b="0" dirty="0"/>
            </a:br>
            <a:br>
              <a:rPr lang="zh-TW" altLang="en-US" b="0" dirty="0"/>
            </a:br>
            <a:br>
              <a:rPr lang="zh-CN" alt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A7B22A-1D67-4902-9956-6FABBCE3B4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3" t="26419" r="11856" b="25859"/>
          <a:stretch/>
        </p:blipFill>
        <p:spPr>
          <a:xfrm>
            <a:off x="490231" y="2564524"/>
            <a:ext cx="6693763" cy="18909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36674C-50C9-4513-AD47-009176B1A1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329" y="2065154"/>
            <a:ext cx="3580902" cy="288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535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TW" altLang="en-US" dirty="0"/>
              <a:t>微调模型</a:t>
            </a:r>
            <a:br>
              <a:rPr lang="zh-TW" altLang="en-US" b="0" dirty="0"/>
            </a:br>
            <a:br>
              <a:rPr lang="zh-TW" altLang="en-US" b="0" dirty="0"/>
            </a:br>
            <a:br>
              <a:rPr lang="zh-CN" alt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D4D942-7711-45FB-95E4-83CDA191AB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7" t="22294" r="8324" b="22200"/>
          <a:stretch/>
        </p:blipFill>
        <p:spPr>
          <a:xfrm>
            <a:off x="490231" y="2519038"/>
            <a:ext cx="7051430" cy="18199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0139C4-03A2-4180-809B-DC3B608F81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085" y="2078326"/>
            <a:ext cx="3716786" cy="28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70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7" name="Google Shape;5407;p59"/>
          <p:cNvSpPr txBox="1">
            <a:spLocks noGrp="1"/>
          </p:cNvSpPr>
          <p:nvPr>
            <p:ph type="title"/>
          </p:nvPr>
        </p:nvSpPr>
        <p:spPr>
          <a:xfrm>
            <a:off x="6778400" y="1776333"/>
            <a:ext cx="485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CN" altLang="en-US" sz="4667"/>
              <a:t>谢</a:t>
            </a:r>
            <a:r>
              <a:rPr lang="zh-CN" altLang="en-US" sz="4667" dirty="0"/>
              <a:t>谢！</a:t>
            </a:r>
            <a:r>
              <a:rPr lang="es" sz="4667" dirty="0"/>
              <a:t> </a:t>
            </a:r>
            <a:endParaRPr sz="4667" dirty="0"/>
          </a:p>
        </p:txBody>
      </p:sp>
      <p:sp>
        <p:nvSpPr>
          <p:cNvPr id="5408" name="Google Shape;5408;p59"/>
          <p:cNvSpPr txBox="1">
            <a:spLocks noGrp="1"/>
          </p:cNvSpPr>
          <p:nvPr>
            <p:ph type="body" idx="1"/>
          </p:nvPr>
        </p:nvSpPr>
        <p:spPr>
          <a:xfrm>
            <a:off x="6778400" y="3304933"/>
            <a:ext cx="4851200" cy="2524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" b="1" dirty="0"/>
              <a:t>Does anyone have any questions?</a:t>
            </a:r>
            <a:endParaRPr b="1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" sz="1600" b="1" dirty="0"/>
              <a:t>Twitter</a:t>
            </a:r>
            <a:r>
              <a:rPr lang="es" sz="1600" dirty="0"/>
              <a:t>: @walkercet</a:t>
            </a:r>
            <a:endParaRPr sz="1600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" sz="1600" b="1" dirty="0"/>
              <a:t>Blog</a:t>
            </a:r>
            <a:r>
              <a:rPr lang="es" sz="1600" dirty="0"/>
              <a:t>: </a:t>
            </a:r>
            <a:r>
              <a:rPr lang="en-US" sz="1600" dirty="0"/>
              <a:t>https://ceteongvanness.wordpress.com</a:t>
            </a:r>
            <a:endParaRPr sz="1600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13" name="Google Shape;5413;p60"/>
          <p:cNvCxnSpPr/>
          <p:nvPr/>
        </p:nvCxnSpPr>
        <p:spPr>
          <a:xfrm>
            <a:off x="1319533" y="2206133"/>
            <a:ext cx="675600" cy="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14" name="Google Shape;5414;p60"/>
          <p:cNvSpPr txBox="1">
            <a:spLocks noGrp="1"/>
          </p:cNvSpPr>
          <p:nvPr>
            <p:ph type="title"/>
          </p:nvPr>
        </p:nvSpPr>
        <p:spPr>
          <a:xfrm flipH="1">
            <a:off x="616200" y="2251367"/>
            <a:ext cx="4798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zh-CN" altLang="en-US" b="1" dirty="0"/>
              <a:t>资源</a:t>
            </a:r>
            <a:endParaRPr b="1" dirty="0"/>
          </a:p>
        </p:txBody>
      </p:sp>
      <p:sp>
        <p:nvSpPr>
          <p:cNvPr id="5415" name="Google Shape;5415;p60"/>
          <p:cNvSpPr txBox="1">
            <a:spLocks noGrp="1"/>
          </p:cNvSpPr>
          <p:nvPr>
            <p:ph type="title" idx="2"/>
          </p:nvPr>
        </p:nvSpPr>
        <p:spPr>
          <a:xfrm flipH="1">
            <a:off x="5948038" y="3425467"/>
            <a:ext cx="4951094" cy="155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4000"/>
              </a:lnSpc>
              <a:buClr>
                <a:schemeClr val="dk1"/>
              </a:buClr>
              <a:buSzPts val="1600"/>
            </a:pPr>
            <a:r>
              <a:rPr lang="en-US" sz="1600" dirty="0"/>
              <a:t>Dive into Deep Learning</a:t>
            </a:r>
            <a:endParaRPr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dirty="0"/>
              <a:t>Objective</a:t>
            </a:r>
            <a:endParaRPr dirty="0"/>
          </a:p>
          <a:p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CN" altLang="en-US" dirty="0"/>
              <a:t>迁移学习将从源数据集学到的知识迁移到目标数据集上。微调是迁移学习的一种常用技术。</a:t>
            </a:r>
          </a:p>
        </p:txBody>
      </p:sp>
    </p:spTree>
    <p:extLst>
      <p:ext uri="{BB962C8B-B14F-4D97-AF65-F5344CB8AC3E}">
        <p14:creationId xmlns:p14="http://schemas.microsoft.com/office/powerpoint/2010/main" val="4185622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zh-CN" altLang="en-US" dirty="0"/>
              <a:t>目录</a:t>
            </a:r>
            <a:endParaRPr dirty="0"/>
          </a:p>
          <a:p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TW" altLang="en-US" dirty="0"/>
              <a:t>微调</a:t>
            </a:r>
            <a:br>
              <a:rPr lang="zh-TW" altLang="en-US" dirty="0"/>
            </a:br>
            <a:br>
              <a:rPr lang="zh-TW" altLang="en-US" dirty="0"/>
            </a:br>
            <a:br>
              <a:rPr lang="zh-TW" altLang="en-US" dirty="0"/>
            </a:br>
            <a:endParaRPr dirty="0">
              <a:solidFill>
                <a:srgbClr val="858585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7619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TW" altLang="en-US" dirty="0"/>
              <a:t>微调</a:t>
            </a:r>
            <a:br>
              <a:rPr lang="zh-TW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490811-7E65-46F7-8F89-10DBD3BDCB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519" y="1599625"/>
            <a:ext cx="7568652" cy="443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41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TW" altLang="en-US" dirty="0"/>
              <a:t>热狗识别</a:t>
            </a:r>
            <a:br>
              <a:rPr lang="zh-TW" alt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E0FF6D-4CE7-48D2-B013-072311142CB1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07539A-E7C8-4B81-B106-F1D9CBCED8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79" t="15607" r="11413" b="16069"/>
          <a:stretch/>
        </p:blipFill>
        <p:spPr>
          <a:xfrm>
            <a:off x="2655903" y="1461535"/>
            <a:ext cx="6880194" cy="460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801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TW" altLang="en-US" dirty="0"/>
              <a:t>获取数据集</a:t>
            </a:r>
            <a:br>
              <a:rPr lang="zh-TW" alt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E0FF6D-4CE7-48D2-B013-072311142CB1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DA7198-3693-4092-9777-D12EA80BD5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9" t="16610" r="7378" b="16197"/>
          <a:stretch/>
        </p:blipFill>
        <p:spPr>
          <a:xfrm>
            <a:off x="878888" y="1633491"/>
            <a:ext cx="10413507" cy="361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382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TW" altLang="en-US" dirty="0"/>
              <a:t>获取数据集</a:t>
            </a:r>
            <a:br>
              <a:rPr lang="zh-TW" alt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E0FF6D-4CE7-48D2-B013-072311142CB1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A59658-A854-49BF-86DD-60E6B48A52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9" t="20097" r="9830" b="20356"/>
          <a:stretch/>
        </p:blipFill>
        <p:spPr>
          <a:xfrm>
            <a:off x="1713390" y="1890944"/>
            <a:ext cx="8744505" cy="306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446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TW" altLang="en-US" dirty="0"/>
              <a:t>获取数据集</a:t>
            </a:r>
            <a:br>
              <a:rPr lang="zh-TW" alt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E0FF6D-4CE7-48D2-B013-072311142CB1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C07AC4-D0E6-409F-9ED2-BEA2686B1B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6" t="22739" r="8927" b="22271"/>
          <a:stretch/>
        </p:blipFill>
        <p:spPr>
          <a:xfrm>
            <a:off x="1231036" y="1212900"/>
            <a:ext cx="9729927" cy="26189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58561C-B565-435C-B75C-C119AE41AF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401" y="4178040"/>
            <a:ext cx="7131196" cy="182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501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TW" altLang="en-US" dirty="0"/>
              <a:t>获取数据集</a:t>
            </a:r>
            <a:br>
              <a:rPr lang="zh-TW" alt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E0FF6D-4CE7-48D2-B013-072311142CB1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7F0D44-1DB0-4F1E-9FF6-DDC9121D4C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1" t="10503" r="5849" b="10974"/>
          <a:stretch/>
        </p:blipFill>
        <p:spPr>
          <a:xfrm>
            <a:off x="917204" y="1212900"/>
            <a:ext cx="10750858" cy="517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3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</TotalTime>
  <Words>210</Words>
  <Application>Microsoft Office PowerPoint</Application>
  <PresentationFormat>Widescreen</PresentationFormat>
  <Paragraphs>26</Paragraphs>
  <Slides>17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Roboto</vt:lpstr>
      <vt:lpstr>Roboto Medium</vt:lpstr>
      <vt:lpstr>Arial</vt:lpstr>
      <vt:lpstr>Calibri</vt:lpstr>
      <vt:lpstr>Calibri Light</vt:lpstr>
      <vt:lpstr>Office Theme</vt:lpstr>
      <vt:lpstr>计算机视觉：微调</vt:lpstr>
      <vt:lpstr>Objective </vt:lpstr>
      <vt:lpstr>目录 </vt:lpstr>
      <vt:lpstr>微调    </vt:lpstr>
      <vt:lpstr>热狗识别    </vt:lpstr>
      <vt:lpstr>获取数据集    </vt:lpstr>
      <vt:lpstr>获取数据集    </vt:lpstr>
      <vt:lpstr>获取数据集    </vt:lpstr>
      <vt:lpstr>获取数据集    </vt:lpstr>
      <vt:lpstr>定义和初始化模型      </vt:lpstr>
      <vt:lpstr>定义和初始化模型      </vt:lpstr>
      <vt:lpstr>定义和初始化模型      </vt:lpstr>
      <vt:lpstr>微调模型      </vt:lpstr>
      <vt:lpstr>微调模型      </vt:lpstr>
      <vt:lpstr>微调模型      </vt:lpstr>
      <vt:lpstr>谢谢！ </vt:lpstr>
      <vt:lpstr>资源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 Teong Cheah</dc:creator>
  <cp:lastModifiedBy>Eng Teong Cheah</cp:lastModifiedBy>
  <cp:revision>64</cp:revision>
  <dcterms:created xsi:type="dcterms:W3CDTF">2019-07-03T06:03:38Z</dcterms:created>
  <dcterms:modified xsi:type="dcterms:W3CDTF">2019-11-11T04:51:15Z</dcterms:modified>
</cp:coreProperties>
</file>