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96" r:id="rId3"/>
    <p:sldId id="320" r:id="rId4"/>
    <p:sldId id="324" r:id="rId5"/>
    <p:sldId id="330" r:id="rId6"/>
    <p:sldId id="344" r:id="rId7"/>
    <p:sldId id="350" r:id="rId8"/>
    <p:sldId id="351" r:id="rId9"/>
    <p:sldId id="352" r:id="rId10"/>
    <p:sldId id="325" r:id="rId11"/>
    <p:sldId id="353" r:id="rId12"/>
    <p:sldId id="354" r:id="rId13"/>
    <p:sldId id="331" r:id="rId14"/>
    <p:sldId id="355" r:id="rId15"/>
    <p:sldId id="356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171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15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707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749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825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470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3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73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97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215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800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20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altLang="zh-CN" dirty="0"/>
              <a:t>Computer</a:t>
            </a:r>
            <a:r>
              <a:rPr lang="zh-TW" altLang="en-US" dirty="0"/>
              <a:t> </a:t>
            </a:r>
            <a:r>
              <a:rPr lang="en-US" altLang="zh-TW" dirty="0"/>
              <a:t>Vision:</a:t>
            </a:r>
            <a:r>
              <a:rPr lang="zh-TW" altLang="en-US" dirty="0"/>
              <a:t> </a:t>
            </a:r>
            <a:r>
              <a:rPr lang="en-US" altLang="zh-TW" dirty="0"/>
              <a:t>Fine</a:t>
            </a:r>
            <a:r>
              <a:rPr lang="zh-TW" altLang="en-US" dirty="0"/>
              <a:t> </a:t>
            </a:r>
            <a:r>
              <a:rPr lang="en-US" altLang="zh-TW" dirty="0"/>
              <a:t>Tuning</a:t>
            </a:r>
            <a:endParaRPr lang="zh-CN" altLang="en-US" dirty="0"/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Define and Initialize the Model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006A3-36F1-4E13-A800-CBD52E3213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" t="26430" r="7670" b="25800"/>
          <a:stretch/>
        </p:blipFill>
        <p:spPr>
          <a:xfrm>
            <a:off x="941033" y="2601156"/>
            <a:ext cx="10315852" cy="16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Define and Initialize the Model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8F093-C40C-4FAA-AAEF-BC48611B36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1" t="26868" r="16645" b="26306"/>
          <a:stretch/>
        </p:blipFill>
        <p:spPr>
          <a:xfrm>
            <a:off x="4030462" y="2512381"/>
            <a:ext cx="4136994" cy="18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6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Define and Initialize the Model</a:t>
            </a:r>
            <a:br>
              <a:rPr 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7E53D-396D-462C-9247-2E6FC76F63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t="18011" r="6990" b="17477"/>
          <a:stretch/>
        </p:blipFill>
        <p:spPr>
          <a:xfrm>
            <a:off x="852256" y="1850750"/>
            <a:ext cx="10487488" cy="31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0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Fine Tune the Model</a:t>
            </a:r>
            <a:br>
              <a:rPr 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E386C-D3FA-4549-A17D-EF2CDDE78A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12498" r="6869" b="12564"/>
          <a:stretch/>
        </p:blipFill>
        <p:spPr>
          <a:xfrm>
            <a:off x="835980" y="1212899"/>
            <a:ext cx="10520039" cy="49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06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Fine Tune the Model</a:t>
            </a:r>
            <a:br>
              <a:rPr 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7B22A-1D67-4902-9956-6FABBCE3B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26419" r="11856" b="25859"/>
          <a:stretch/>
        </p:blipFill>
        <p:spPr>
          <a:xfrm>
            <a:off x="490231" y="2564524"/>
            <a:ext cx="6693763" cy="1890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36674C-50C9-4513-AD47-009176B1A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29" y="2065154"/>
            <a:ext cx="3580902" cy="288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35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Fine Tune the Model</a:t>
            </a:r>
            <a:br>
              <a:rPr 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4D942-7711-45FB-95E4-83CDA191AB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22294" r="8324" b="22200"/>
          <a:stretch/>
        </p:blipFill>
        <p:spPr>
          <a:xfrm>
            <a:off x="490231" y="2519038"/>
            <a:ext cx="7051430" cy="1819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0139C4-03A2-4180-809B-DC3B608F8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085" y="2078326"/>
            <a:ext cx="3716786" cy="28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0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sz="4667" dirty="0"/>
              <a:t>Thank</a:t>
            </a:r>
            <a:r>
              <a:rPr lang="zh-CN" altLang="en-US" sz="4667" dirty="0"/>
              <a:t> </a:t>
            </a:r>
            <a:r>
              <a:rPr lang="en-US" altLang="zh-CN" sz="4667" dirty="0"/>
              <a:t>You</a:t>
            </a:r>
            <a:r>
              <a:rPr lang="zh-CN" altLang="en-US" sz="4667" dirty="0"/>
              <a:t>！</a:t>
            </a:r>
            <a:r>
              <a:rPr lang="es" sz="4667" dirty="0"/>
              <a:t>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/>
              <a:t>Resources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Transfer learning migrates the knowledge learned from the source dataset to the target dataset. Fine tuning is a common technique for transfer learning.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Contents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ea typeface="+mn-ea"/>
              </a:rPr>
              <a:t>Fine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ea typeface="+mn-ea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+mn-ea"/>
              </a:rPr>
              <a:t>Tuning</a:t>
            </a:r>
            <a:endParaRPr dirty="0">
              <a:solidFill>
                <a:schemeClr val="bg1">
                  <a:lumMod val="6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dirty="0"/>
              <a:t>Fine</a:t>
            </a:r>
            <a:r>
              <a:rPr lang="zh-TW" altLang="en-US" dirty="0"/>
              <a:t> </a:t>
            </a:r>
            <a:r>
              <a:rPr lang="en-US" altLang="zh-TW" dirty="0"/>
              <a:t>Tuning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90811-7E65-46F7-8F89-10DBD3BDC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19" y="1599625"/>
            <a:ext cx="7568652" cy="44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Hot Dog Recognition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7539A-E7C8-4B81-B106-F1D9CBCED8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9" t="15607" r="11413" b="16069"/>
          <a:stretch/>
        </p:blipFill>
        <p:spPr>
          <a:xfrm>
            <a:off x="2655903" y="1461535"/>
            <a:ext cx="6880194" cy="46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0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Get the Data Set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A7198-3693-4092-9777-D12EA80BD5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" t="16610" r="7378" b="16197"/>
          <a:stretch/>
        </p:blipFill>
        <p:spPr>
          <a:xfrm>
            <a:off x="878888" y="1633491"/>
            <a:ext cx="10413507" cy="36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8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Get the Data Set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59658-A854-49BF-86DD-60E6B48A52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9" t="20097" r="9830" b="20356"/>
          <a:stretch/>
        </p:blipFill>
        <p:spPr>
          <a:xfrm>
            <a:off x="1713390" y="1890944"/>
            <a:ext cx="8744505" cy="30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4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Get the Data Set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07AC4-D0E6-409F-9ED2-BEA2686B1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6" t="22739" r="8927" b="22271"/>
          <a:stretch/>
        </p:blipFill>
        <p:spPr>
          <a:xfrm>
            <a:off x="1231036" y="1212900"/>
            <a:ext cx="9729927" cy="2618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58561C-B565-435C-B75C-C119AE41A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01" y="4178040"/>
            <a:ext cx="7131196" cy="182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0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Get the Data Set</a:t>
            </a:r>
            <a:br>
              <a:rPr lang="en-US" b="0" dirty="0"/>
            </a:br>
            <a:br>
              <a:rPr lang="zh-TW" altLang="en-US" b="0" dirty="0"/>
            </a:br>
            <a:br>
              <a:rPr lang="zh-CN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0FF6D-4CE7-48D2-B013-072311142C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F0D44-1DB0-4F1E-9FF6-DDC9121D4C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" t="10503" r="5849" b="10974"/>
          <a:stretch/>
        </p:blipFill>
        <p:spPr>
          <a:xfrm>
            <a:off x="917204" y="1212900"/>
            <a:ext cx="10750858" cy="517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184</Words>
  <Application>Microsoft Office PowerPoint</Application>
  <PresentationFormat>Widescreen</PresentationFormat>
  <Paragraphs>26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</vt:lpstr>
      <vt:lpstr>Roboto Medium</vt:lpstr>
      <vt:lpstr>Arial</vt:lpstr>
      <vt:lpstr>Calibri</vt:lpstr>
      <vt:lpstr>Calibri Light</vt:lpstr>
      <vt:lpstr>Office Theme</vt:lpstr>
      <vt:lpstr>Computer Vision: Fine Tuning</vt:lpstr>
      <vt:lpstr>Objective </vt:lpstr>
      <vt:lpstr>Contents </vt:lpstr>
      <vt:lpstr>Fine Tuning    </vt:lpstr>
      <vt:lpstr>Hot Dog Recognition     </vt:lpstr>
      <vt:lpstr>Get the Data Set     </vt:lpstr>
      <vt:lpstr>Get the Data Set     </vt:lpstr>
      <vt:lpstr>Get the Data Set     </vt:lpstr>
      <vt:lpstr>Get the Data Set     </vt:lpstr>
      <vt:lpstr>Define and Initialize the Model       </vt:lpstr>
      <vt:lpstr>Define and Initialize the Model       </vt:lpstr>
      <vt:lpstr>Define and Initialize the Model       </vt:lpstr>
      <vt:lpstr>Fine Tune the Model       </vt:lpstr>
      <vt:lpstr>Fine Tune the Model       </vt:lpstr>
      <vt:lpstr>Fine Tune the Model       </vt:lpstr>
      <vt:lpstr>Thank You！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66</cp:revision>
  <dcterms:created xsi:type="dcterms:W3CDTF">2019-07-03T06:03:38Z</dcterms:created>
  <dcterms:modified xsi:type="dcterms:W3CDTF">2019-11-11T05:25:24Z</dcterms:modified>
</cp:coreProperties>
</file>