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0"/>
  </p:notesMasterIdLst>
  <p:sldIdLst>
    <p:sldId id="256" r:id="rId2"/>
    <p:sldId id="258" r:id="rId3"/>
    <p:sldId id="259" r:id="rId4"/>
    <p:sldId id="295" r:id="rId5"/>
    <p:sldId id="318" r:id="rId6"/>
    <p:sldId id="313" r:id="rId7"/>
    <p:sldId id="319" r:id="rId8"/>
    <p:sldId id="320" r:id="rId9"/>
    <p:sldId id="321" r:id="rId10"/>
    <p:sldId id="322" r:id="rId11"/>
    <p:sldId id="323" r:id="rId12"/>
    <p:sldId id="324" r:id="rId13"/>
    <p:sldId id="326" r:id="rId14"/>
    <p:sldId id="314" r:id="rId15"/>
    <p:sldId id="327" r:id="rId16"/>
    <p:sldId id="271" r:id="rId17"/>
    <p:sldId id="279" r:id="rId18"/>
    <p:sldId id="280" r:id="rId19"/>
    <p:sldId id="262" r:id="rId20"/>
    <p:sldId id="265" r:id="rId21"/>
    <p:sldId id="290" r:id="rId22"/>
    <p:sldId id="288" r:id="rId23"/>
    <p:sldId id="266" r:id="rId24"/>
    <p:sldId id="267" r:id="rId25"/>
    <p:sldId id="268" r:id="rId26"/>
    <p:sldId id="269" r:id="rId27"/>
    <p:sldId id="270" r:id="rId28"/>
    <p:sldId id="272" r:id="rId29"/>
    <p:sldId id="273" r:id="rId30"/>
    <p:sldId id="275" r:id="rId31"/>
    <p:sldId id="276" r:id="rId32"/>
    <p:sldId id="277" r:id="rId33"/>
    <p:sldId id="278" r:id="rId34"/>
    <p:sldId id="281" r:id="rId35"/>
    <p:sldId id="282" r:id="rId36"/>
    <p:sldId id="283" r:id="rId37"/>
    <p:sldId id="284" r:id="rId38"/>
    <p:sldId id="285" r:id="rId39"/>
  </p:sldIdLst>
  <p:sldSz cx="9144000" cy="5143500" type="screen16x9"/>
  <p:notesSz cx="6858000" cy="9144000"/>
  <p:embeddedFontLst>
    <p:embeddedFont>
      <p:font typeface="Calibri" panose="020F0502020204030204" pitchFamily="34" charset="0"/>
      <p:regular r:id="rId41"/>
      <p:bold r:id="rId42"/>
      <p:italic r:id="rId43"/>
      <p:boldItalic r:id="rId44"/>
    </p:embeddedFont>
    <p:embeddedFont>
      <p:font typeface="Montserrat" panose="020B0604020202020204" charset="0"/>
      <p:regular r:id="rId45"/>
      <p:bold r:id="rId46"/>
      <p:italic r:id="rId47"/>
      <p:boldItalic r:id="rId48"/>
    </p:embeddedFont>
    <p:embeddedFont>
      <p:font typeface="Roboto Slab" panose="020B0604020202020204" charset="0"/>
      <p:regular r:id="rId49"/>
      <p:bold r:id="rId50"/>
    </p:embeddedFont>
    <p:embeddedFont>
      <p:font typeface="Source Sans Pro" panose="020B0503030403020204"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705F12-C8F7-42B8-ACEC-4B4F5BDFB36E}">
  <a:tblStyle styleId="{34705F12-C8F7-42B8-ACEC-4B4F5BDFB36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104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4092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393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419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5060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041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3250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825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4fc56d062_1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4fc56d062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g114470e8e2_9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114470e8e2_9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62b07a6525_5_5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62b07a6525_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569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110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572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185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698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8074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hyperlink" Target="http://www.google.com/sheets/about/"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https://www.fontsquirrel.com/fonts/roboto-slab"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hyperlink" Target="https://www.fontsquirrel.com/fonts/source-sans-pro"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6699536"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Compute Security</a:t>
            </a:r>
            <a:br>
              <a:rPr lang="en" dirty="0"/>
            </a:br>
            <a:r>
              <a:rPr lang="en" sz="4400" dirty="0"/>
              <a:t>Container Security</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Azure Kubernetes Service (AKS)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5" name="Google Shape;111;p17">
            <a:extLst>
              <a:ext uri="{FF2B5EF4-FFF2-40B4-BE49-F238E27FC236}">
                <a16:creationId xmlns:a16="http://schemas.microsoft.com/office/drawing/2014/main" id="{437F7FB4-C826-4227-8A92-3DAF848C1D37}"/>
              </a:ext>
            </a:extLst>
          </p:cNvPr>
          <p:cNvSpPr txBox="1">
            <a:spLocks noGrp="1"/>
          </p:cNvSpPr>
          <p:nvPr>
            <p:ph type="body" idx="1"/>
          </p:nvPr>
        </p:nvSpPr>
        <p:spPr>
          <a:xfrm>
            <a:off x="786150" y="1261700"/>
            <a:ext cx="7571700" cy="1310050"/>
          </a:xfrm>
          <a:prstGeom prst="rect">
            <a:avLst/>
          </a:prstGeom>
        </p:spPr>
        <p:txBody>
          <a:bodyPr spcFirstLastPara="1" wrap="square" lIns="91425" tIns="91425" rIns="91425" bIns="91425" anchor="t" anchorCtr="0">
            <a:noAutofit/>
          </a:bodyPr>
          <a:lstStyle/>
          <a:p>
            <a:pPr marL="76200" indent="0">
              <a:buNone/>
            </a:pPr>
            <a:r>
              <a:rPr lang="en-SG" dirty="0"/>
              <a:t>Portable, extensible open-source platform for automating deployment, scaling, and the management of containerized workloads.</a:t>
            </a:r>
          </a:p>
        </p:txBody>
      </p:sp>
      <p:pic>
        <p:nvPicPr>
          <p:cNvPr id="6" name="Picture 5">
            <a:extLst>
              <a:ext uri="{FF2B5EF4-FFF2-40B4-BE49-F238E27FC236}">
                <a16:creationId xmlns:a16="http://schemas.microsoft.com/office/drawing/2014/main" id="{1CD33F2B-865F-48F2-8BD5-C37F68CECA2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943600" y="2914093"/>
            <a:ext cx="2619544" cy="1369466"/>
          </a:xfrm>
          <a:prstGeom prst="rect">
            <a:avLst/>
          </a:prstGeom>
        </p:spPr>
      </p:pic>
      <p:sp>
        <p:nvSpPr>
          <p:cNvPr id="7" name="Google Shape;111;p17">
            <a:extLst>
              <a:ext uri="{FF2B5EF4-FFF2-40B4-BE49-F238E27FC236}">
                <a16:creationId xmlns:a16="http://schemas.microsoft.com/office/drawing/2014/main" id="{7D3C1E82-37ED-4E9E-BEFD-AB449FF24D4D}"/>
              </a:ext>
            </a:extLst>
          </p:cNvPr>
          <p:cNvSpPr txBox="1">
            <a:spLocks/>
          </p:cNvSpPr>
          <p:nvPr/>
        </p:nvSpPr>
        <p:spPr>
          <a:xfrm>
            <a:off x="832684" y="2551630"/>
            <a:ext cx="4983325" cy="13100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r>
              <a:rPr lang="en-SG" sz="1400" dirty="0"/>
              <a:t>Fully managed</a:t>
            </a:r>
          </a:p>
          <a:p>
            <a:r>
              <a:rPr lang="en-SG" sz="1400" dirty="0"/>
              <a:t>Public IP and FQDN (Private IP option)</a:t>
            </a:r>
          </a:p>
          <a:p>
            <a:r>
              <a:rPr lang="en-SG" sz="1400" dirty="0"/>
              <a:t>Accessed with RBAC or Azure AD</a:t>
            </a:r>
          </a:p>
          <a:p>
            <a:r>
              <a:rPr lang="en-SG" sz="1400" dirty="0"/>
              <a:t>Dynamic scale containers</a:t>
            </a:r>
          </a:p>
          <a:p>
            <a:r>
              <a:rPr lang="en-SG" sz="1400" dirty="0"/>
              <a:t>Automation of rolling updates and rollbacks of containers</a:t>
            </a:r>
          </a:p>
          <a:p>
            <a:r>
              <a:rPr lang="en-SG" sz="1400" dirty="0"/>
              <a:t>Management of storage, network traffic, and sensitive information</a:t>
            </a:r>
          </a:p>
        </p:txBody>
      </p:sp>
    </p:spTree>
    <p:extLst>
      <p:ext uri="{BB962C8B-B14F-4D97-AF65-F5344CB8AC3E}">
        <p14:creationId xmlns:p14="http://schemas.microsoft.com/office/powerpoint/2010/main" val="269934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AKS Terminology</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2" name="Table 2">
            <a:extLst>
              <a:ext uri="{FF2B5EF4-FFF2-40B4-BE49-F238E27FC236}">
                <a16:creationId xmlns:a16="http://schemas.microsoft.com/office/drawing/2014/main" id="{79B5FF66-74F5-4F81-86AF-6CC07EC5BB3A}"/>
              </a:ext>
            </a:extLst>
          </p:cNvPr>
          <p:cNvGraphicFramePr>
            <a:graphicFrameLocks noGrp="1"/>
          </p:cNvGraphicFramePr>
          <p:nvPr>
            <p:extLst>
              <p:ext uri="{D42A27DB-BD31-4B8C-83A1-F6EECF244321}">
                <p14:modId xmlns:p14="http://schemas.microsoft.com/office/powerpoint/2010/main" val="2858478480"/>
              </p:ext>
            </p:extLst>
          </p:nvPr>
        </p:nvGraphicFramePr>
        <p:xfrm>
          <a:off x="786150" y="1091442"/>
          <a:ext cx="4642992" cy="2960615"/>
        </p:xfrm>
        <a:graphic>
          <a:graphicData uri="http://schemas.openxmlformats.org/drawingml/2006/table">
            <a:tbl>
              <a:tblPr firstRow="1" bandRow="1">
                <a:tableStyleId>{34705F12-C8F7-42B8-ACEC-4B4F5BDFB36E}</a:tableStyleId>
              </a:tblPr>
              <a:tblGrid>
                <a:gridCol w="1006728">
                  <a:extLst>
                    <a:ext uri="{9D8B030D-6E8A-4147-A177-3AD203B41FA5}">
                      <a16:colId xmlns:a16="http://schemas.microsoft.com/office/drawing/2014/main" val="2955638016"/>
                    </a:ext>
                  </a:extLst>
                </a:gridCol>
                <a:gridCol w="3636264">
                  <a:extLst>
                    <a:ext uri="{9D8B030D-6E8A-4147-A177-3AD203B41FA5}">
                      <a16:colId xmlns:a16="http://schemas.microsoft.com/office/drawing/2014/main" val="109696307"/>
                    </a:ext>
                  </a:extLst>
                </a:gridCol>
              </a:tblGrid>
              <a:tr h="31217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kern="1200" dirty="0">
                          <a:effectLst/>
                          <a:latin typeface="Source Sans Pro" panose="020B0503030403020204" pitchFamily="34" charset="0"/>
                          <a:ea typeface="Source Sans Pro" panose="020B0503030403020204" pitchFamily="34" charset="0"/>
                        </a:rPr>
                        <a:t>Term</a:t>
                      </a:r>
                      <a:endParaRPr lang="en-US" sz="1400" b="1" dirty="0">
                        <a:effectLst/>
                        <a:latin typeface="Source Sans Pro" panose="020B0503030403020204" pitchFamily="34" charset="0"/>
                        <a:ea typeface="Source Sans Pro" panose="020B0503030403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kern="1200" dirty="0">
                          <a:effectLst/>
                          <a:latin typeface="Source Sans Pro" panose="020B0503030403020204" pitchFamily="34" charset="0"/>
                          <a:ea typeface="Source Sans Pro" panose="020B0503030403020204" pitchFamily="34" charset="0"/>
                        </a:rPr>
                        <a:t>Description</a:t>
                      </a:r>
                      <a:endParaRPr lang="en-US" sz="1400" b="1" dirty="0">
                        <a:effectLst/>
                        <a:latin typeface="Source Sans Pro" panose="020B0503030403020204" pitchFamily="34" charset="0"/>
                        <a:ea typeface="Source Sans Pro" panose="020B0503030403020204" pitchFamily="34" charset="0"/>
                      </a:endParaRPr>
                    </a:p>
                  </a:txBody>
                  <a:tcPr/>
                </a:tc>
                <a:extLst>
                  <a:ext uri="{0D108BD9-81ED-4DB2-BD59-A6C34878D82A}">
                    <a16:rowId xmlns:a16="http://schemas.microsoft.com/office/drawing/2014/main" val="728596582"/>
                  </a:ext>
                </a:extLst>
              </a:tr>
              <a:tr h="5523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effectLst/>
                          <a:latin typeface="Source Sans Pro" panose="020B0503030403020204" pitchFamily="34" charset="0"/>
                          <a:ea typeface="Source Sans Pro" panose="020B0503030403020204" pitchFamily="34" charset="0"/>
                        </a:rPr>
                        <a:t>Pools</a:t>
                      </a:r>
                    </a:p>
                  </a:txBody>
                  <a:tcPr/>
                </a:tc>
                <a:tc>
                  <a:txBody>
                    <a:bodyPr/>
                    <a:lstStyle/>
                    <a:p>
                      <a:r>
                        <a:rPr lang="en-US" sz="1400" b="0" i="0" u="none" strike="noStrike" dirty="0">
                          <a:solidFill>
                            <a:srgbClr val="1A1A1A"/>
                          </a:solidFill>
                          <a:effectLst/>
                          <a:latin typeface="Source Sans Pro" panose="020B0503030403020204" pitchFamily="34" charset="0"/>
                          <a:ea typeface="Source Sans Pro" panose="020B0503030403020204" pitchFamily="34" charset="0"/>
                        </a:rPr>
                        <a:t>Groups of nodes with identical configurations.</a:t>
                      </a:r>
                      <a:endParaRPr lang="en-US" sz="1400" dirty="0">
                        <a:latin typeface="Source Sans Pro" panose="020B0503030403020204" pitchFamily="34" charset="0"/>
                        <a:ea typeface="Source Sans Pro" panose="020B0503030403020204" pitchFamily="34" charset="0"/>
                      </a:endParaRPr>
                    </a:p>
                  </a:txBody>
                  <a:tcPr/>
                </a:tc>
                <a:extLst>
                  <a:ext uri="{0D108BD9-81ED-4DB2-BD59-A6C34878D82A}">
                    <a16:rowId xmlns:a16="http://schemas.microsoft.com/office/drawing/2014/main" val="3632511120"/>
                  </a:ext>
                </a:extLst>
              </a:tr>
              <a:tr h="5523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effectLst/>
                          <a:latin typeface="Source Sans Pro" panose="020B0503030403020204" pitchFamily="34" charset="0"/>
                          <a:ea typeface="Source Sans Pro" panose="020B0503030403020204" pitchFamily="34" charset="0"/>
                        </a:rPr>
                        <a:t>Nodes</a:t>
                      </a:r>
                    </a:p>
                  </a:txBody>
                  <a:tcPr/>
                </a:tc>
                <a:tc>
                  <a:txBody>
                    <a:bodyPr/>
                    <a:lstStyle/>
                    <a:p>
                      <a:r>
                        <a:rPr lang="en-US" sz="1400" b="0" i="0" u="none" strike="noStrike" dirty="0">
                          <a:solidFill>
                            <a:srgbClr val="1A1A1A"/>
                          </a:solidFill>
                          <a:effectLst/>
                          <a:latin typeface="Source Sans Pro" panose="020B0503030403020204" pitchFamily="34" charset="0"/>
                          <a:ea typeface="Source Sans Pro" panose="020B0503030403020204" pitchFamily="34" charset="0"/>
                        </a:rPr>
                        <a:t>Individual VM running containerized applications.</a:t>
                      </a:r>
                      <a:endParaRPr lang="en-US" sz="1400" dirty="0">
                        <a:latin typeface="Source Sans Pro" panose="020B0503030403020204" pitchFamily="34" charset="0"/>
                        <a:ea typeface="Source Sans Pro" panose="020B0503030403020204" pitchFamily="34" charset="0"/>
                      </a:endParaRPr>
                    </a:p>
                  </a:txBody>
                  <a:tcPr/>
                </a:tc>
                <a:extLst>
                  <a:ext uri="{0D108BD9-81ED-4DB2-BD59-A6C34878D82A}">
                    <a16:rowId xmlns:a16="http://schemas.microsoft.com/office/drawing/2014/main" val="2626755831"/>
                  </a:ext>
                </a:extLst>
              </a:tr>
              <a:tr h="6403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effectLst/>
                          <a:latin typeface="Source Sans Pro" panose="020B0503030403020204" pitchFamily="34" charset="0"/>
                          <a:ea typeface="Source Sans Pro" panose="020B0503030403020204" pitchFamily="34" charset="0"/>
                        </a:rPr>
                        <a:t>Pods</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1A1A1A"/>
                          </a:solidFill>
                          <a:effectLst/>
                          <a:latin typeface="Source Sans Pro" panose="020B0503030403020204" pitchFamily="34" charset="0"/>
                          <a:ea typeface="Source Sans Pro" panose="020B0503030403020204" pitchFamily="34" charset="0"/>
                        </a:rPr>
                        <a:t>Single instance of an application. A pod can contain multiple containers.</a:t>
                      </a:r>
                      <a:endParaRPr lang="en-US" sz="1400" dirty="0">
                        <a:latin typeface="Source Sans Pro" panose="020B0503030403020204" pitchFamily="34" charset="0"/>
                        <a:ea typeface="Source Sans Pro" panose="020B0503030403020204" pitchFamily="34" charset="0"/>
                      </a:endParaRPr>
                    </a:p>
                  </a:txBody>
                  <a:tcPr/>
                </a:tc>
                <a:extLst>
                  <a:ext uri="{0D108BD9-81ED-4DB2-BD59-A6C34878D82A}">
                    <a16:rowId xmlns:a16="http://schemas.microsoft.com/office/drawing/2014/main" val="3676319131"/>
                  </a:ext>
                </a:extLst>
              </a:tr>
              <a:tr h="5523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effectLst/>
                          <a:latin typeface="Source Sans Pro" panose="020B0503030403020204" pitchFamily="34" charset="0"/>
                          <a:ea typeface="Source Sans Pro" panose="020B0503030403020204" pitchFamily="34" charset="0"/>
                        </a:rPr>
                        <a:t>Deployment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a:solidFill>
                            <a:srgbClr val="1A1A1A"/>
                          </a:solidFill>
                          <a:effectLst/>
                          <a:latin typeface="Source Sans Pro" panose="020B0503030403020204" pitchFamily="34" charset="0"/>
                          <a:ea typeface="Source Sans Pro" panose="020B0503030403020204" pitchFamily="34" charset="0"/>
                        </a:rPr>
                        <a:t>One or more identical pods managed by Kubernetes</a:t>
                      </a:r>
                      <a:r>
                        <a:rPr lang="en-US" sz="1400" b="0" i="0" dirty="0">
                          <a:solidFill>
                            <a:srgbClr val="1A1A1A"/>
                          </a:solidFill>
                          <a:effectLst/>
                          <a:latin typeface="Source Sans Pro" panose="020B0503030403020204" pitchFamily="34" charset="0"/>
                          <a:ea typeface="Source Sans Pro" panose="020B0503030403020204" pitchFamily="34" charset="0"/>
                        </a:rPr>
                        <a:t>​.</a:t>
                      </a:r>
                    </a:p>
                  </a:txBody>
                  <a:tcPr/>
                </a:tc>
                <a:extLst>
                  <a:ext uri="{0D108BD9-81ED-4DB2-BD59-A6C34878D82A}">
                    <a16:rowId xmlns:a16="http://schemas.microsoft.com/office/drawing/2014/main" val="2375873403"/>
                  </a:ext>
                </a:extLst>
              </a:tr>
              <a:tr h="35116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effectLst/>
                          <a:latin typeface="Source Sans Pro" panose="020B0503030403020204" pitchFamily="34" charset="0"/>
                          <a:ea typeface="Source Sans Pro" panose="020B0503030403020204" pitchFamily="34" charset="0"/>
                        </a:rPr>
                        <a:t>Manifest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effectLst/>
                          <a:latin typeface="Source Sans Pro" panose="020B0503030403020204" pitchFamily="34" charset="0"/>
                          <a:ea typeface="Source Sans Pro" panose="020B0503030403020204" pitchFamily="34" charset="0"/>
                        </a:rPr>
                        <a:t>YAML file describing a deployment</a:t>
                      </a:r>
                    </a:p>
                  </a:txBody>
                  <a:tcPr/>
                </a:tc>
                <a:extLst>
                  <a:ext uri="{0D108BD9-81ED-4DB2-BD59-A6C34878D82A}">
                    <a16:rowId xmlns:a16="http://schemas.microsoft.com/office/drawing/2014/main" val="2901184071"/>
                  </a:ext>
                </a:extLst>
              </a:tr>
            </a:tbl>
          </a:graphicData>
        </a:graphic>
      </p:graphicFrame>
      <p:pic>
        <p:nvPicPr>
          <p:cNvPr id="4" name="Picture 3" descr="Diagram&#10;&#10;Description automatically generated">
            <a:extLst>
              <a:ext uri="{FF2B5EF4-FFF2-40B4-BE49-F238E27FC236}">
                <a16:creationId xmlns:a16="http://schemas.microsoft.com/office/drawing/2014/main" id="{225E729E-81DC-4453-8678-DEA4162C40B1}"/>
              </a:ext>
            </a:extLst>
          </p:cNvPr>
          <p:cNvPicPr>
            <a:picLocks noChangeAspect="1"/>
          </p:cNvPicPr>
          <p:nvPr/>
        </p:nvPicPr>
        <p:blipFill>
          <a:blip r:embed="rId3"/>
          <a:stretch>
            <a:fillRect/>
          </a:stretch>
        </p:blipFill>
        <p:spPr>
          <a:xfrm>
            <a:off x="5666141" y="1488557"/>
            <a:ext cx="2916286" cy="2166384"/>
          </a:xfrm>
          <a:prstGeom prst="rect">
            <a:avLst/>
          </a:prstGeom>
        </p:spPr>
      </p:pic>
    </p:spTree>
    <p:extLst>
      <p:ext uri="{BB962C8B-B14F-4D97-AF65-F5344CB8AC3E}">
        <p14:creationId xmlns:p14="http://schemas.microsoft.com/office/powerpoint/2010/main" val="3877724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AKS Architecture</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6" name="Picture 4" descr="DevOps creates containers that are stored in the ACR. The AKS cluster uses the ACR to provide Azure-managed and Customer-managed services. ">
            <a:extLst>
              <a:ext uri="{FF2B5EF4-FFF2-40B4-BE49-F238E27FC236}">
                <a16:creationId xmlns:a16="http://schemas.microsoft.com/office/drawing/2014/main" id="{84C09D33-DF11-425D-A0E9-7D3E689A08AA}"/>
              </a:ext>
            </a:extLst>
          </p:cNvPr>
          <p:cNvPicPr>
            <a:picLocks noChangeAspect="1"/>
          </p:cNvPicPr>
          <p:nvPr/>
        </p:nvPicPr>
        <p:blipFill>
          <a:blip r:embed="rId3"/>
          <a:stretch>
            <a:fillRect/>
          </a:stretch>
        </p:blipFill>
        <p:spPr>
          <a:xfrm>
            <a:off x="665773" y="1270502"/>
            <a:ext cx="7812454" cy="2602496"/>
          </a:xfrm>
          <a:prstGeom prst="rect">
            <a:avLst/>
          </a:prstGeom>
        </p:spPr>
      </p:pic>
    </p:spTree>
    <p:extLst>
      <p:ext uri="{BB962C8B-B14F-4D97-AF65-F5344CB8AC3E}">
        <p14:creationId xmlns:p14="http://schemas.microsoft.com/office/powerpoint/2010/main" val="4149249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AKS Networking</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3" name="Picture 2" descr="Diagram&#10;&#10;Description automatically generated">
            <a:extLst>
              <a:ext uri="{FF2B5EF4-FFF2-40B4-BE49-F238E27FC236}">
                <a16:creationId xmlns:a16="http://schemas.microsoft.com/office/drawing/2014/main" id="{6069BBBD-E32A-4207-B487-0FF8BE9145DF}"/>
              </a:ext>
            </a:extLst>
          </p:cNvPr>
          <p:cNvPicPr>
            <a:picLocks noChangeAspect="1"/>
          </p:cNvPicPr>
          <p:nvPr/>
        </p:nvPicPr>
        <p:blipFill>
          <a:blip r:embed="rId3"/>
          <a:stretch>
            <a:fillRect/>
          </a:stretch>
        </p:blipFill>
        <p:spPr>
          <a:xfrm>
            <a:off x="916966" y="1445447"/>
            <a:ext cx="7761768" cy="2252606"/>
          </a:xfrm>
          <a:prstGeom prst="rect">
            <a:avLst/>
          </a:prstGeom>
        </p:spPr>
      </p:pic>
    </p:spTree>
    <p:extLst>
      <p:ext uri="{BB962C8B-B14F-4D97-AF65-F5344CB8AC3E}">
        <p14:creationId xmlns:p14="http://schemas.microsoft.com/office/powerpoint/2010/main" val="2069051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AKS Storage</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5" name="Google Shape;111;p17">
            <a:extLst>
              <a:ext uri="{FF2B5EF4-FFF2-40B4-BE49-F238E27FC236}">
                <a16:creationId xmlns:a16="http://schemas.microsoft.com/office/drawing/2014/main" id="{437F7FB4-C826-4227-8A92-3DAF848C1D37}"/>
              </a:ext>
            </a:extLst>
          </p:cNvPr>
          <p:cNvSpPr txBox="1">
            <a:spLocks noGrp="1"/>
          </p:cNvSpPr>
          <p:nvPr>
            <p:ph type="body" idx="1"/>
          </p:nvPr>
        </p:nvSpPr>
        <p:spPr>
          <a:xfrm>
            <a:off x="786150" y="1007146"/>
            <a:ext cx="4934310" cy="3573600"/>
          </a:xfrm>
          <a:prstGeom prst="rect">
            <a:avLst/>
          </a:prstGeom>
        </p:spPr>
        <p:txBody>
          <a:bodyPr spcFirstLastPara="1" wrap="square" lIns="91425" tIns="91425" rIns="91425" bIns="91425" anchor="t" anchorCtr="0">
            <a:noAutofit/>
          </a:bodyPr>
          <a:lstStyle/>
          <a:p>
            <a:r>
              <a:rPr lang="en-SG" dirty="0"/>
              <a:t>Local storage on the node is fast and simple to use</a:t>
            </a:r>
          </a:p>
          <a:p>
            <a:r>
              <a:rPr lang="en-SG" dirty="0"/>
              <a:t>Local storage might not be available after the pod is deleted</a:t>
            </a:r>
          </a:p>
          <a:p>
            <a:r>
              <a:rPr lang="en-SG" dirty="0"/>
              <a:t>Multiple pods may share data volumes</a:t>
            </a:r>
          </a:p>
          <a:p>
            <a:r>
              <a:rPr lang="en-SG" dirty="0"/>
              <a:t>Storage could potentially be reattached to another pod</a:t>
            </a:r>
          </a:p>
        </p:txBody>
      </p:sp>
      <p:pic>
        <p:nvPicPr>
          <p:cNvPr id="3" name="Picture 2" descr="Diagram&#10;&#10;Description automatically generated">
            <a:extLst>
              <a:ext uri="{FF2B5EF4-FFF2-40B4-BE49-F238E27FC236}">
                <a16:creationId xmlns:a16="http://schemas.microsoft.com/office/drawing/2014/main" id="{F846DA0D-ED90-455C-B6B2-682AC75540A4}"/>
              </a:ext>
            </a:extLst>
          </p:cNvPr>
          <p:cNvPicPr>
            <a:picLocks noChangeAspect="1"/>
          </p:cNvPicPr>
          <p:nvPr/>
        </p:nvPicPr>
        <p:blipFill>
          <a:blip r:embed="rId3"/>
          <a:stretch>
            <a:fillRect/>
          </a:stretch>
        </p:blipFill>
        <p:spPr>
          <a:xfrm>
            <a:off x="5720460" y="1592801"/>
            <a:ext cx="3002046" cy="2405864"/>
          </a:xfrm>
          <a:prstGeom prst="rect">
            <a:avLst/>
          </a:prstGeom>
        </p:spPr>
      </p:pic>
    </p:spTree>
    <p:extLst>
      <p:ext uri="{BB962C8B-B14F-4D97-AF65-F5344CB8AC3E}">
        <p14:creationId xmlns:p14="http://schemas.microsoft.com/office/powerpoint/2010/main" val="888433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AKS and Azure Active Directory</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7" name="Picture 6" descr="A picture containing timeline&#10;&#10;Description automatically generated">
            <a:extLst>
              <a:ext uri="{FF2B5EF4-FFF2-40B4-BE49-F238E27FC236}">
                <a16:creationId xmlns:a16="http://schemas.microsoft.com/office/drawing/2014/main" id="{F5A4BC2B-3B5C-4B67-BBBE-34576C443DEB}"/>
              </a:ext>
            </a:extLst>
          </p:cNvPr>
          <p:cNvPicPr>
            <a:picLocks noChangeAspect="1"/>
          </p:cNvPicPr>
          <p:nvPr/>
        </p:nvPicPr>
        <p:blipFill>
          <a:blip r:embed="rId3"/>
          <a:stretch>
            <a:fillRect/>
          </a:stretch>
        </p:blipFill>
        <p:spPr>
          <a:xfrm>
            <a:off x="786150" y="1312430"/>
            <a:ext cx="6996224" cy="2518640"/>
          </a:xfrm>
          <a:prstGeom prst="rect">
            <a:avLst/>
          </a:prstGeom>
        </p:spPr>
      </p:pic>
    </p:spTree>
    <p:extLst>
      <p:ext uri="{BB962C8B-B14F-4D97-AF65-F5344CB8AC3E}">
        <p14:creationId xmlns:p14="http://schemas.microsoft.com/office/powerpoint/2010/main" val="3320210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ctrTitle" idx="4294967295"/>
          </p:nvPr>
        </p:nvSpPr>
        <p:spPr>
          <a:xfrm>
            <a:off x="685800" y="17357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b="1" dirty="0"/>
              <a:t>Demostrations</a:t>
            </a:r>
            <a:endParaRPr sz="7200" b="1" dirty="0"/>
          </a:p>
        </p:txBody>
      </p:sp>
      <p:sp>
        <p:nvSpPr>
          <p:cNvPr id="248" name="Google Shape;248;p27"/>
          <p:cNvSpPr txBox="1">
            <a:spLocks noGrp="1"/>
          </p:cNvSpPr>
          <p:nvPr>
            <p:ph type="subTitle" idx="4294967295"/>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t>Configuring and Securing ACR and AKS</a:t>
            </a:r>
            <a:endParaRPr dirty="0"/>
          </a:p>
        </p:txBody>
      </p:sp>
      <p:sp>
        <p:nvSpPr>
          <p:cNvPr id="249" name="Google Shape;249;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Thanks!</a:t>
            </a:r>
            <a:endParaRPr sz="6000" b="1"/>
          </a:p>
        </p:txBody>
      </p:sp>
      <p:sp>
        <p:nvSpPr>
          <p:cNvPr id="375" name="Google Shape;375;p35"/>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Any questions?</a:t>
            </a:r>
            <a:endParaRPr sz="3600" b="1"/>
          </a:p>
        </p:txBody>
      </p:sp>
      <p:sp>
        <p:nvSpPr>
          <p:cNvPr id="376" name="Google Shape;376;p35"/>
          <p:cNvSpPr txBox="1">
            <a:spLocks noGrp="1"/>
          </p:cNvSpPr>
          <p:nvPr>
            <p:ph type="body" idx="4294967295"/>
          </p:nvPr>
        </p:nvSpPr>
        <p:spPr>
          <a:xfrm>
            <a:off x="685800" y="2464406"/>
            <a:ext cx="48639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You can find me at:</a:t>
            </a:r>
            <a:endParaRPr dirty="0"/>
          </a:p>
          <a:p>
            <a:pPr marL="0" lvl="0" indent="0" algn="l" rtl="0">
              <a:spcBef>
                <a:spcPts val="600"/>
              </a:spcBef>
              <a:spcAft>
                <a:spcPts val="0"/>
              </a:spcAft>
              <a:buNone/>
            </a:pPr>
            <a:r>
              <a:rPr lang="en" dirty="0"/>
              <a:t>@walkercet</a:t>
            </a:r>
            <a:endParaRPr dirty="0"/>
          </a:p>
        </p:txBody>
      </p:sp>
      <p:sp>
        <p:nvSpPr>
          <p:cNvPr id="377" name="Google Shape;377;p3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References</a:t>
            </a:r>
            <a:endParaRPr dirty="0"/>
          </a:p>
        </p:txBody>
      </p:sp>
      <p:sp>
        <p:nvSpPr>
          <p:cNvPr id="383" name="Google Shape;383;p36"/>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lvl="0">
              <a:lnSpc>
                <a:spcPct val="115000"/>
              </a:lnSpc>
            </a:pPr>
            <a:r>
              <a:rPr lang="en-US" dirty="0">
                <a:hlinkClick r:id="rId3"/>
              </a:rPr>
              <a:t>https://docs.microsoft.com/en-us/</a:t>
            </a:r>
            <a:endParaRPr lang="en-US" dirty="0"/>
          </a:p>
          <a:p>
            <a:pPr marL="76200" lvl="0" indent="0">
              <a:lnSpc>
                <a:spcPct val="115000"/>
              </a:lnSpc>
              <a:buNone/>
            </a:pPr>
            <a:endParaRPr lang="en-US" sz="2400" dirty="0"/>
          </a:p>
        </p:txBody>
      </p:sp>
      <p:sp>
        <p:nvSpPr>
          <p:cNvPr id="384" name="Google Shape;384;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a:t>Big concept</a:t>
            </a:r>
            <a:endParaRPr sz="6000" b="1"/>
          </a:p>
        </p:txBody>
      </p:sp>
      <p:sp>
        <p:nvSpPr>
          <p:cNvPr id="119" name="Google Shape;119;p18"/>
          <p:cNvSpPr txBox="1">
            <a:spLocks noGrp="1"/>
          </p:cNvSpPr>
          <p:nvPr>
            <p:ph type="subTitle" idx="4294967295"/>
          </p:nvPr>
        </p:nvSpPr>
        <p:spPr>
          <a:xfrm>
            <a:off x="533400" y="2394538"/>
            <a:ext cx="4779600" cy="7848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a:t>Bring the attention of your audience over a key concept using icons or illustrations</a:t>
            </a:r>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1637500" y="592744"/>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Hello!</a:t>
            </a:r>
            <a:endParaRPr sz="6000" b="1"/>
          </a:p>
        </p:txBody>
      </p:sp>
      <p:sp>
        <p:nvSpPr>
          <p:cNvPr id="86" name="Google Shape;86;p14"/>
          <p:cNvSpPr txBox="1">
            <a:spLocks noGrp="1"/>
          </p:cNvSpPr>
          <p:nvPr>
            <p:ph type="subTitle" idx="4294967295"/>
          </p:nvPr>
        </p:nvSpPr>
        <p:spPr>
          <a:xfrm>
            <a:off x="1637500" y="1563713"/>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I am Eng Teong Cheah</a:t>
            </a:r>
            <a:endParaRPr sz="3600" b="1" dirty="0"/>
          </a:p>
        </p:txBody>
      </p:sp>
      <p:sp>
        <p:nvSpPr>
          <p:cNvPr id="87" name="Google Shape;87;p14"/>
          <p:cNvSpPr txBox="1">
            <a:spLocks noGrp="1"/>
          </p:cNvSpPr>
          <p:nvPr>
            <p:ph type="body" idx="4294967295"/>
          </p:nvPr>
        </p:nvSpPr>
        <p:spPr>
          <a:xfrm>
            <a:off x="1637500" y="2388200"/>
            <a:ext cx="41094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600" dirty="0"/>
              <a:t>Microsoft MVP </a:t>
            </a:r>
            <a:endParaRPr sz="2600" dirty="0"/>
          </a:p>
        </p:txBody>
      </p: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 picture is worth a thousand words</a:t>
            </a:r>
            <a:endParaRPr dirty="0"/>
          </a:p>
        </p:txBody>
      </p:sp>
      <p:sp>
        <p:nvSpPr>
          <p:cNvPr id="151" name="Google Shape;151;p21"/>
          <p:cNvSpPr txBox="1">
            <a:spLocks noGrp="1"/>
          </p:cNvSpPr>
          <p:nvPr>
            <p:ph type="body" idx="1"/>
          </p:nvPr>
        </p:nvSpPr>
        <p:spPr>
          <a:xfrm>
            <a:off x="786150" y="1504950"/>
            <a:ext cx="3651000" cy="2206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pic>
        <p:nvPicPr>
          <p:cNvPr id="152" name="Google Shape;152;p21"/>
          <p:cNvPicPr preferRelativeResize="0"/>
          <p:nvPr/>
        </p:nvPicPr>
        <p:blipFill>
          <a:blip r:embed="rId3">
            <a:alphaModFix/>
          </a:blip>
          <a:stretch>
            <a:fillRect/>
          </a:stretch>
        </p:blipFill>
        <p:spPr>
          <a:xfrm>
            <a:off x="4948075" y="1868325"/>
            <a:ext cx="2456700" cy="2456700"/>
          </a:xfrm>
          <a:prstGeom prst="ellipse">
            <a:avLst/>
          </a:prstGeom>
          <a:noFill/>
          <a:ln>
            <a:noFill/>
          </a:ln>
        </p:spPr>
      </p:pic>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Enabling MFA</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Text Placeholder 2">
            <a:extLst>
              <a:ext uri="{FF2B5EF4-FFF2-40B4-BE49-F238E27FC236}">
                <a16:creationId xmlns:a16="http://schemas.microsoft.com/office/drawing/2014/main" id="{85546040-33A6-4697-8C03-0E6DA0267E0F}"/>
              </a:ext>
            </a:extLst>
          </p:cNvPr>
          <p:cNvSpPr>
            <a:spLocks noGrp="1"/>
          </p:cNvSpPr>
          <p:nvPr>
            <p:ph type="body" idx="1"/>
          </p:nvPr>
        </p:nvSpPr>
        <p:spPr/>
        <p:txBody>
          <a:bodyPr/>
          <a:lstStyle/>
          <a:p>
            <a:pPr marL="76200" indent="0">
              <a:buNone/>
            </a:pPr>
            <a:endParaRPr lang="en-SG" dirty="0"/>
          </a:p>
        </p:txBody>
      </p:sp>
    </p:spTree>
    <p:extLst>
      <p:ext uri="{BB962C8B-B14F-4D97-AF65-F5344CB8AC3E}">
        <p14:creationId xmlns:p14="http://schemas.microsoft.com/office/powerpoint/2010/main" val="2649917987"/>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Azure </a:t>
            </a:r>
            <a:r>
              <a:rPr lang="en-SG" dirty="0"/>
              <a:t>MFA Concepts</a:t>
            </a:r>
            <a:endParaRPr dirty="0"/>
          </a:p>
        </p:txBody>
      </p:sp>
      <p:sp>
        <p:nvSpPr>
          <p:cNvPr id="141" name="Google Shape;141;p20"/>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Group Types</a:t>
            </a:r>
          </a:p>
          <a:p>
            <a:pPr marL="285750" indent="-285750"/>
            <a:r>
              <a:rPr lang="en" dirty="0"/>
              <a:t>Security groups</a:t>
            </a:r>
          </a:p>
          <a:p>
            <a:pPr marL="285750" indent="-285750"/>
            <a:r>
              <a:rPr lang="en" dirty="0"/>
              <a:t>Office 365 groups</a:t>
            </a:r>
            <a:br>
              <a:rPr lang="en" b="1" dirty="0"/>
            </a:br>
            <a:endParaRPr lang="en" b="1" dirty="0"/>
          </a:p>
        </p:txBody>
      </p:sp>
      <p:sp>
        <p:nvSpPr>
          <p:cNvPr id="142" name="Google Shape;142;p20"/>
          <p:cNvSpPr txBox="1">
            <a:spLocks noGrp="1"/>
          </p:cNvSpPr>
          <p:nvPr>
            <p:ph type="body" idx="2"/>
          </p:nvPr>
        </p:nvSpPr>
        <p:spPr>
          <a:xfrm>
            <a:off x="3270167" y="1236699"/>
            <a:ext cx="2419800" cy="26701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Assignment Types</a:t>
            </a:r>
          </a:p>
          <a:p>
            <a:pPr marL="285750" indent="-285750"/>
            <a:r>
              <a:rPr lang="en" dirty="0"/>
              <a:t>Assigned</a:t>
            </a:r>
          </a:p>
          <a:p>
            <a:pPr marL="285750" indent="-285750"/>
            <a:r>
              <a:rPr lang="en" dirty="0"/>
              <a:t>Dynamic User</a:t>
            </a:r>
          </a:p>
          <a:p>
            <a:pPr marL="285750" indent="-285750"/>
            <a:r>
              <a:rPr lang="en" dirty="0"/>
              <a:t>Dynamic Dev</a:t>
            </a:r>
            <a:r>
              <a:rPr lang="en-SG" dirty="0"/>
              <a:t>ice (Security groups only)</a:t>
            </a:r>
            <a:endParaRPr dirty="0"/>
          </a:p>
        </p:txBody>
      </p:sp>
      <p:sp>
        <p:nvSpPr>
          <p:cNvPr id="144" name="Google Shape;144;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1602453382"/>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22"/>
          <p:cNvSpPr/>
          <p:nvPr/>
        </p:nvSpPr>
        <p:spPr>
          <a:xfrm>
            <a:off x="387175" y="327675"/>
            <a:ext cx="2572500" cy="2496900"/>
          </a:xfrm>
          <a:prstGeom prst="ellipse">
            <a:avLst/>
          </a:prstGeom>
          <a:noFill/>
          <a:ln w="9525" cap="flat" cmpd="sng">
            <a:solidFill>
              <a:srgbClr val="ECEFF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0091EA"/>
                </a:solidFill>
                <a:latin typeface="Roboto Slab"/>
                <a:ea typeface="Roboto Slab"/>
                <a:cs typeface="Roboto Slab"/>
                <a:sym typeface="Roboto Slab"/>
              </a:rPr>
              <a:t>Want big impact?</a:t>
            </a:r>
            <a:endParaRPr sz="1800" b="1">
              <a:solidFill>
                <a:srgbClr val="0091EA"/>
              </a:solidFill>
              <a:latin typeface="Roboto Slab"/>
              <a:ea typeface="Roboto Slab"/>
              <a:cs typeface="Roboto Slab"/>
              <a:sym typeface="Roboto Slab"/>
            </a:endParaRPr>
          </a:p>
          <a:p>
            <a:pPr marL="0" lvl="0" indent="0" algn="ctr" rtl="0">
              <a:spcBef>
                <a:spcPts val="0"/>
              </a:spcBef>
              <a:spcAft>
                <a:spcPts val="0"/>
              </a:spcAft>
              <a:buNone/>
            </a:pPr>
            <a:r>
              <a:rPr lang="en" sz="1800">
                <a:solidFill>
                  <a:srgbClr val="FFFFFF"/>
                </a:solidFill>
                <a:latin typeface="Source Sans Pro"/>
                <a:ea typeface="Source Sans Pro"/>
                <a:cs typeface="Source Sans Pro"/>
                <a:sym typeface="Source Sans Pro"/>
              </a:rPr>
              <a:t>Use big image.</a:t>
            </a:r>
            <a:endParaRPr sz="1800">
              <a:solidFill>
                <a:srgbClr val="FFFFFF"/>
              </a:solidFill>
              <a:latin typeface="Roboto Slab"/>
              <a:ea typeface="Roboto Slab"/>
              <a:cs typeface="Roboto Slab"/>
              <a:sym typeface="Roboto Slab"/>
            </a:endParaRPr>
          </a:p>
        </p:txBody>
      </p:sp>
      <p:sp>
        <p:nvSpPr>
          <p:cNvPr id="162" name="Google Shape;162;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charts to explain your ideas</a:t>
            </a:r>
            <a:endParaRPr/>
          </a:p>
        </p:txBody>
      </p:sp>
      <p:sp>
        <p:nvSpPr>
          <p:cNvPr id="168" name="Google Shape;168;p23"/>
          <p:cNvSpPr/>
          <p:nvPr/>
        </p:nvSpPr>
        <p:spPr>
          <a:xfrm>
            <a:off x="3058620" y="1383600"/>
            <a:ext cx="2390100" cy="2412300"/>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07D8B"/>
                </a:solidFill>
                <a:latin typeface="Source Sans Pro"/>
                <a:ea typeface="Source Sans Pro"/>
                <a:cs typeface="Source Sans Pro"/>
                <a:sym typeface="Source Sans Pro"/>
              </a:rPr>
              <a:t>Gray</a:t>
            </a:r>
            <a:endParaRPr>
              <a:solidFill>
                <a:srgbClr val="607D8B"/>
              </a:solidFill>
              <a:latin typeface="Source Sans Pro"/>
              <a:ea typeface="Source Sans Pro"/>
              <a:cs typeface="Source Sans Pro"/>
              <a:sym typeface="Source Sans Pro"/>
            </a:endParaRPr>
          </a:p>
        </p:txBody>
      </p:sp>
      <p:sp>
        <p:nvSpPr>
          <p:cNvPr id="169" name="Google Shape;169;p23"/>
          <p:cNvSpPr/>
          <p:nvPr/>
        </p:nvSpPr>
        <p:spPr>
          <a:xfrm>
            <a:off x="902675" y="1383600"/>
            <a:ext cx="2390100" cy="2412300"/>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07D8B"/>
                </a:solidFill>
                <a:latin typeface="Source Sans Pro"/>
                <a:ea typeface="Source Sans Pro"/>
                <a:cs typeface="Source Sans Pro"/>
                <a:sym typeface="Source Sans Pro"/>
              </a:rPr>
              <a:t>White</a:t>
            </a:r>
            <a:endParaRPr>
              <a:solidFill>
                <a:srgbClr val="607D8B"/>
              </a:solidFill>
              <a:latin typeface="Source Sans Pro"/>
              <a:ea typeface="Source Sans Pro"/>
              <a:cs typeface="Source Sans Pro"/>
              <a:sym typeface="Source Sans Pro"/>
            </a:endParaRPr>
          </a:p>
        </p:txBody>
      </p:sp>
      <p:sp>
        <p:nvSpPr>
          <p:cNvPr id="170" name="Google Shape;170;p23"/>
          <p:cNvSpPr/>
          <p:nvPr/>
        </p:nvSpPr>
        <p:spPr>
          <a:xfrm>
            <a:off x="5247991" y="1383600"/>
            <a:ext cx="2390100" cy="2412300"/>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07D8B"/>
                </a:solidFill>
                <a:latin typeface="Source Sans Pro"/>
                <a:ea typeface="Source Sans Pro"/>
                <a:cs typeface="Source Sans Pro"/>
                <a:sym typeface="Source Sans Pro"/>
              </a:rPr>
              <a:t>Black</a:t>
            </a:r>
            <a:endParaRPr>
              <a:solidFill>
                <a:srgbClr val="607D8B"/>
              </a:solidFill>
              <a:latin typeface="Source Sans Pro"/>
              <a:ea typeface="Source Sans Pro"/>
              <a:cs typeface="Source Sans Pro"/>
              <a:sym typeface="Source Sans Pro"/>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175"/>
        <p:cNvGrpSpPr/>
        <p:nvPr/>
      </p:nvGrpSpPr>
      <p:grpSpPr>
        <a:xfrm>
          <a:off x="0" y="0"/>
          <a:ext cx="0" cy="0"/>
          <a:chOff x="0" y="0"/>
          <a:chExt cx="0" cy="0"/>
        </a:xfrm>
      </p:grpSpPr>
      <p:grpSp>
        <p:nvGrpSpPr>
          <p:cNvPr id="176" name="Google Shape;176;p24"/>
          <p:cNvGrpSpPr/>
          <p:nvPr/>
        </p:nvGrpSpPr>
        <p:grpSpPr>
          <a:xfrm>
            <a:off x="3338271" y="1184703"/>
            <a:ext cx="2467458" cy="3429286"/>
            <a:chOff x="-6729413" y="-17360900"/>
            <a:chExt cx="26138326" cy="48436250"/>
          </a:xfrm>
        </p:grpSpPr>
        <p:sp>
          <p:nvSpPr>
            <p:cNvPr id="177" name="Google Shape;177;p24"/>
            <p:cNvSpPr/>
            <p:nvPr/>
          </p:nvSpPr>
          <p:spPr>
            <a:xfrm>
              <a:off x="-6729413" y="-9364662"/>
              <a:ext cx="25398299" cy="2466900"/>
            </a:xfrm>
            <a:custGeom>
              <a:avLst/>
              <a:gdLst/>
              <a:ahLst/>
              <a:cxnLst/>
              <a:rect l="l" t="t" r="r" b="b"/>
              <a:pathLst>
                <a:path w="120000" h="120000" extrusionOk="0">
                  <a:moveTo>
                    <a:pt x="120000" y="119999"/>
                  </a:moveTo>
                  <a:lnTo>
                    <a:pt x="0" y="0"/>
                  </a:lnTo>
                  <a:lnTo>
                    <a:pt x="11145" y="119999"/>
                  </a:lnTo>
                  <a:lnTo>
                    <a:pt x="120000" y="119999"/>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4"/>
            <p:cNvSpPr/>
            <p:nvPr/>
          </p:nvSpPr>
          <p:spPr>
            <a:xfrm>
              <a:off x="3276600" y="-17360900"/>
              <a:ext cx="10882200" cy="8842500"/>
            </a:xfrm>
            <a:custGeom>
              <a:avLst/>
              <a:gdLst/>
              <a:ahLst/>
              <a:cxnLst/>
              <a:rect l="l" t="t" r="r" b="b"/>
              <a:pathLst>
                <a:path w="120000" h="120000" extrusionOk="0">
                  <a:moveTo>
                    <a:pt x="102547" y="0"/>
                  </a:moveTo>
                  <a:lnTo>
                    <a:pt x="0" y="120000"/>
                  </a:lnTo>
                  <a:lnTo>
                    <a:pt x="119999" y="109486"/>
                  </a:lnTo>
                  <a:lnTo>
                    <a:pt x="102547"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24"/>
            <p:cNvSpPr/>
            <p:nvPr/>
          </p:nvSpPr>
          <p:spPr>
            <a:xfrm>
              <a:off x="12576175" y="-17360900"/>
              <a:ext cx="6832500" cy="10463100"/>
            </a:xfrm>
            <a:custGeom>
              <a:avLst/>
              <a:gdLst/>
              <a:ahLst/>
              <a:cxnLst/>
              <a:rect l="l" t="t" r="r" b="b"/>
              <a:pathLst>
                <a:path w="120000" h="120000" extrusionOk="0">
                  <a:moveTo>
                    <a:pt x="0" y="0"/>
                  </a:moveTo>
                  <a:lnTo>
                    <a:pt x="120000" y="62193"/>
                  </a:lnTo>
                  <a:lnTo>
                    <a:pt x="107007" y="120000"/>
                  </a:lnTo>
                  <a:lnTo>
                    <a:pt x="27797" y="92526"/>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24"/>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24"/>
            <p:cNvSpPr/>
            <p:nvPr/>
          </p:nvSpPr>
          <p:spPr>
            <a:xfrm>
              <a:off x="-6729413" y="-9364662"/>
              <a:ext cx="10005900" cy="2466900"/>
            </a:xfrm>
            <a:custGeom>
              <a:avLst/>
              <a:gdLst/>
              <a:ahLst/>
              <a:cxnLst/>
              <a:rect l="l" t="t" r="r" b="b"/>
              <a:pathLst>
                <a:path w="120000" h="120000" extrusionOk="0">
                  <a:moveTo>
                    <a:pt x="120000" y="41158"/>
                  </a:moveTo>
                  <a:lnTo>
                    <a:pt x="116173" y="119999"/>
                  </a:lnTo>
                  <a:lnTo>
                    <a:pt x="28291" y="119999"/>
                  </a:lnTo>
                  <a:lnTo>
                    <a:pt x="0" y="0"/>
                  </a:lnTo>
                  <a:lnTo>
                    <a:pt x="120000" y="41158"/>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24"/>
            <p:cNvSpPr/>
            <p:nvPr/>
          </p:nvSpPr>
          <p:spPr>
            <a:xfrm>
              <a:off x="-6729413" y="-17360900"/>
              <a:ext cx="19305601" cy="8842500"/>
            </a:xfrm>
            <a:custGeom>
              <a:avLst/>
              <a:gdLst/>
              <a:ahLst/>
              <a:cxnLst/>
              <a:rect l="l" t="t" r="r" b="b"/>
              <a:pathLst>
                <a:path w="120000" h="120000" extrusionOk="0">
                  <a:moveTo>
                    <a:pt x="120000" y="0"/>
                  </a:moveTo>
                  <a:lnTo>
                    <a:pt x="62195" y="120000"/>
                  </a:lnTo>
                  <a:lnTo>
                    <a:pt x="0" y="108517"/>
                  </a:lnTo>
                  <a:lnTo>
                    <a:pt x="60656" y="80315"/>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24"/>
            <p:cNvSpPr/>
            <p:nvPr/>
          </p:nvSpPr>
          <p:spPr>
            <a:xfrm>
              <a:off x="12752387" y="-9293225"/>
              <a:ext cx="5916600" cy="2395500"/>
            </a:xfrm>
            <a:custGeom>
              <a:avLst/>
              <a:gdLst/>
              <a:ahLst/>
              <a:cxnLst/>
              <a:rect l="l" t="t" r="r" b="b"/>
              <a:pathLst>
                <a:path w="120000" h="120000" extrusionOk="0">
                  <a:moveTo>
                    <a:pt x="28526" y="0"/>
                  </a:moveTo>
                  <a:lnTo>
                    <a:pt x="120000" y="120000"/>
                  </a:lnTo>
                  <a:lnTo>
                    <a:pt x="0" y="120000"/>
                  </a:lnTo>
                  <a:lnTo>
                    <a:pt x="28526"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4"/>
            <p:cNvSpPr/>
            <p:nvPr/>
          </p:nvSpPr>
          <p:spPr>
            <a:xfrm>
              <a:off x="3276600" y="-8518525"/>
              <a:ext cx="4192500" cy="1620900"/>
            </a:xfrm>
            <a:custGeom>
              <a:avLst/>
              <a:gdLst/>
              <a:ahLst/>
              <a:cxnLst/>
              <a:rect l="l" t="t" r="r" b="b"/>
              <a:pathLst>
                <a:path w="120000" h="120000" extrusionOk="0">
                  <a:moveTo>
                    <a:pt x="16084" y="120000"/>
                  </a:moveTo>
                  <a:lnTo>
                    <a:pt x="0" y="0"/>
                  </a:lnTo>
                  <a:lnTo>
                    <a:pt x="120000" y="120000"/>
                  </a:lnTo>
                  <a:lnTo>
                    <a:pt x="16084"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24"/>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24"/>
            <p:cNvSpPr/>
            <p:nvPr/>
          </p:nvSpPr>
          <p:spPr>
            <a:xfrm>
              <a:off x="-6729413" y="-11442700"/>
              <a:ext cx="10005900" cy="2924100"/>
            </a:xfrm>
            <a:custGeom>
              <a:avLst/>
              <a:gdLst/>
              <a:ahLst/>
              <a:cxnLst/>
              <a:rect l="l" t="t" r="r" b="b"/>
              <a:pathLst>
                <a:path w="120000" h="120000" extrusionOk="0">
                  <a:moveTo>
                    <a:pt x="117029" y="0"/>
                  </a:moveTo>
                  <a:lnTo>
                    <a:pt x="120000" y="120000"/>
                  </a:lnTo>
                  <a:lnTo>
                    <a:pt x="0" y="85276"/>
                  </a:lnTo>
                  <a:lnTo>
                    <a:pt x="117029"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24"/>
            <p:cNvSpPr/>
            <p:nvPr/>
          </p:nvSpPr>
          <p:spPr>
            <a:xfrm>
              <a:off x="14158913" y="-11938000"/>
              <a:ext cx="5250000" cy="5040300"/>
            </a:xfrm>
            <a:custGeom>
              <a:avLst/>
              <a:gdLst/>
              <a:ahLst/>
              <a:cxnLst/>
              <a:rect l="l" t="t" r="r" b="b"/>
              <a:pathLst>
                <a:path w="120000" h="120000" extrusionOk="0">
                  <a:moveTo>
                    <a:pt x="120000" y="0"/>
                  </a:moveTo>
                  <a:lnTo>
                    <a:pt x="0" y="62966"/>
                  </a:lnTo>
                  <a:lnTo>
                    <a:pt x="103090" y="119999"/>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24"/>
            <p:cNvSpPr/>
            <p:nvPr/>
          </p:nvSpPr>
          <p:spPr>
            <a:xfrm>
              <a:off x="2957512" y="-8518525"/>
              <a:ext cx="881100" cy="1620900"/>
            </a:xfrm>
            <a:custGeom>
              <a:avLst/>
              <a:gdLst/>
              <a:ahLst/>
              <a:cxnLst/>
              <a:rect l="l" t="t" r="r" b="b"/>
              <a:pathLst>
                <a:path w="120000" h="120000" extrusionOk="0">
                  <a:moveTo>
                    <a:pt x="120000" y="120000"/>
                  </a:moveTo>
                  <a:lnTo>
                    <a:pt x="43459" y="0"/>
                  </a:lnTo>
                  <a:lnTo>
                    <a:pt x="0" y="120000"/>
                  </a:lnTo>
                  <a:lnTo>
                    <a:pt x="120000"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24"/>
            <p:cNvSpPr/>
            <p:nvPr/>
          </p:nvSpPr>
          <p:spPr>
            <a:xfrm>
              <a:off x="11728450" y="-6897687"/>
              <a:ext cx="6940500" cy="15641700"/>
            </a:xfrm>
            <a:custGeom>
              <a:avLst/>
              <a:gdLst/>
              <a:ahLst/>
              <a:cxnLst/>
              <a:rect l="l" t="t" r="r" b="b"/>
              <a:pathLst>
                <a:path w="120000" h="120000" extrusionOk="0">
                  <a:moveTo>
                    <a:pt x="120000" y="0"/>
                  </a:moveTo>
                  <a:lnTo>
                    <a:pt x="118188" y="67289"/>
                  </a:lnTo>
                  <a:lnTo>
                    <a:pt x="0" y="120000"/>
                  </a:lnTo>
                  <a:lnTo>
                    <a:pt x="0" y="1297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24"/>
            <p:cNvSpPr/>
            <p:nvPr/>
          </p:nvSpPr>
          <p:spPr>
            <a:xfrm>
              <a:off x="-4899025" y="-698500"/>
              <a:ext cx="6378600" cy="17613300"/>
            </a:xfrm>
            <a:custGeom>
              <a:avLst/>
              <a:gdLst/>
              <a:ahLst/>
              <a:cxnLst/>
              <a:rect l="l" t="t" r="r" b="b"/>
              <a:pathLst>
                <a:path w="120000" h="120000" extrusionOk="0">
                  <a:moveTo>
                    <a:pt x="120000" y="0"/>
                  </a:moveTo>
                  <a:lnTo>
                    <a:pt x="68929" y="119999"/>
                  </a:lnTo>
                  <a:lnTo>
                    <a:pt x="0" y="17748"/>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1" name="Google Shape;191;p24"/>
            <p:cNvSpPr/>
            <p:nvPr/>
          </p:nvSpPr>
          <p:spPr>
            <a:xfrm>
              <a:off x="-4370388" y="-6897687"/>
              <a:ext cx="7327800" cy="6199200"/>
            </a:xfrm>
            <a:custGeom>
              <a:avLst/>
              <a:gdLst/>
              <a:ahLst/>
              <a:cxnLst/>
              <a:rect l="l" t="t" r="r" b="b"/>
              <a:pathLst>
                <a:path w="120000" h="120000" extrusionOk="0">
                  <a:moveTo>
                    <a:pt x="120000" y="0"/>
                  </a:moveTo>
                  <a:lnTo>
                    <a:pt x="95797" y="120000"/>
                  </a:lnTo>
                  <a:lnTo>
                    <a:pt x="0" y="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2" name="Google Shape;192;p24"/>
            <p:cNvSpPr/>
            <p:nvPr/>
          </p:nvSpPr>
          <p:spPr>
            <a:xfrm>
              <a:off x="9578975" y="8743950"/>
              <a:ext cx="4263900" cy="22331400"/>
            </a:xfrm>
            <a:custGeom>
              <a:avLst/>
              <a:gdLst/>
              <a:ahLst/>
              <a:cxnLst/>
              <a:rect l="l" t="t" r="r" b="b"/>
              <a:pathLst>
                <a:path w="120000" h="120000" extrusionOk="0">
                  <a:moveTo>
                    <a:pt x="60491" y="0"/>
                  </a:moveTo>
                  <a:lnTo>
                    <a:pt x="120000" y="33491"/>
                  </a:lnTo>
                  <a:lnTo>
                    <a:pt x="0" y="119999"/>
                  </a:lnTo>
                  <a:lnTo>
                    <a:pt x="60491"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3" name="Google Shape;193;p24"/>
            <p:cNvSpPr/>
            <p:nvPr/>
          </p:nvSpPr>
          <p:spPr>
            <a:xfrm>
              <a:off x="11728450" y="-6897687"/>
              <a:ext cx="6940500" cy="1690800"/>
            </a:xfrm>
            <a:custGeom>
              <a:avLst/>
              <a:gdLst/>
              <a:ahLst/>
              <a:cxnLst/>
              <a:rect l="l" t="t" r="r" b="b"/>
              <a:pathLst>
                <a:path w="120000" h="120000" extrusionOk="0">
                  <a:moveTo>
                    <a:pt x="120000" y="0"/>
                  </a:moveTo>
                  <a:lnTo>
                    <a:pt x="0" y="120000"/>
                  </a:lnTo>
                  <a:lnTo>
                    <a:pt x="17703" y="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4" name="Google Shape;194;p24"/>
            <p:cNvSpPr/>
            <p:nvPr/>
          </p:nvSpPr>
          <p:spPr>
            <a:xfrm>
              <a:off x="3838575" y="-6897687"/>
              <a:ext cx="7890000" cy="9791700"/>
            </a:xfrm>
            <a:custGeom>
              <a:avLst/>
              <a:gdLst/>
              <a:ahLst/>
              <a:cxnLst/>
              <a:rect l="l" t="t" r="r" b="b"/>
              <a:pathLst>
                <a:path w="120000" h="120000" extrusionOk="0">
                  <a:moveTo>
                    <a:pt x="48193" y="119999"/>
                  </a:moveTo>
                  <a:lnTo>
                    <a:pt x="0" y="0"/>
                  </a:lnTo>
                  <a:lnTo>
                    <a:pt x="55219" y="0"/>
                  </a:lnTo>
                  <a:lnTo>
                    <a:pt x="119999" y="20719"/>
                  </a:lnTo>
                  <a:lnTo>
                    <a:pt x="48193" y="119999"/>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p24"/>
            <p:cNvSpPr/>
            <p:nvPr/>
          </p:nvSpPr>
          <p:spPr>
            <a:xfrm>
              <a:off x="-1235075" y="-698500"/>
              <a:ext cx="8242200" cy="17613300"/>
            </a:xfrm>
            <a:custGeom>
              <a:avLst/>
              <a:gdLst/>
              <a:ahLst/>
              <a:cxnLst/>
              <a:rect l="l" t="t" r="r" b="b"/>
              <a:pathLst>
                <a:path w="120000" h="120000" extrusionOk="0">
                  <a:moveTo>
                    <a:pt x="120000" y="24475"/>
                  </a:moveTo>
                  <a:lnTo>
                    <a:pt x="39522" y="0"/>
                  </a:lnTo>
                  <a:lnTo>
                    <a:pt x="0" y="119999"/>
                  </a:lnTo>
                  <a:lnTo>
                    <a:pt x="120000" y="24475"/>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6" name="Google Shape;196;p24"/>
            <p:cNvSpPr/>
            <p:nvPr/>
          </p:nvSpPr>
          <p:spPr>
            <a:xfrm>
              <a:off x="-1235075" y="-5207000"/>
              <a:ext cx="12963600" cy="22121700"/>
            </a:xfrm>
            <a:custGeom>
              <a:avLst/>
              <a:gdLst/>
              <a:ahLst/>
              <a:cxnLst/>
              <a:rect l="l" t="t" r="r" b="b"/>
              <a:pathLst>
                <a:path w="120000" h="120000" extrusionOk="0">
                  <a:moveTo>
                    <a:pt x="120000" y="0"/>
                  </a:moveTo>
                  <a:lnTo>
                    <a:pt x="0" y="120000"/>
                  </a:lnTo>
                  <a:lnTo>
                    <a:pt x="120000" y="75677"/>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p24"/>
            <p:cNvSpPr/>
            <p:nvPr/>
          </p:nvSpPr>
          <p:spPr>
            <a:xfrm>
              <a:off x="-6305550" y="-6897687"/>
              <a:ext cx="7785000" cy="8804400"/>
            </a:xfrm>
            <a:custGeom>
              <a:avLst/>
              <a:gdLst/>
              <a:ahLst/>
              <a:cxnLst/>
              <a:rect l="l" t="t" r="r" b="b"/>
              <a:pathLst>
                <a:path w="120000" h="120000" extrusionOk="0">
                  <a:moveTo>
                    <a:pt x="29828" y="0"/>
                  </a:moveTo>
                  <a:lnTo>
                    <a:pt x="120000" y="84493"/>
                  </a:lnTo>
                  <a:lnTo>
                    <a:pt x="21680" y="120000"/>
                  </a:lnTo>
                  <a:lnTo>
                    <a:pt x="0" y="0"/>
                  </a:lnTo>
                  <a:lnTo>
                    <a:pt x="29828"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8" name="Google Shape;198;p24"/>
            <p:cNvSpPr/>
            <p:nvPr/>
          </p:nvSpPr>
          <p:spPr>
            <a:xfrm>
              <a:off x="11728450" y="-6897687"/>
              <a:ext cx="6940500" cy="8770800"/>
            </a:xfrm>
            <a:custGeom>
              <a:avLst/>
              <a:gdLst/>
              <a:ahLst/>
              <a:cxnLst/>
              <a:rect l="l" t="t" r="r" b="b"/>
              <a:pathLst>
                <a:path w="120000" h="120000" extrusionOk="0">
                  <a:moveTo>
                    <a:pt x="120000" y="0"/>
                  </a:moveTo>
                  <a:lnTo>
                    <a:pt x="0" y="23131"/>
                  </a:lnTo>
                  <a:lnTo>
                    <a:pt x="118188" y="12000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9" name="Google Shape;199;p24"/>
            <p:cNvSpPr/>
            <p:nvPr/>
          </p:nvSpPr>
          <p:spPr>
            <a:xfrm>
              <a:off x="1479550" y="-6897687"/>
              <a:ext cx="5527800" cy="9791700"/>
            </a:xfrm>
            <a:custGeom>
              <a:avLst/>
              <a:gdLst/>
              <a:ahLst/>
              <a:cxnLst/>
              <a:rect l="l" t="t" r="r" b="b"/>
              <a:pathLst>
                <a:path w="120000" h="120000" extrusionOk="0">
                  <a:moveTo>
                    <a:pt x="0" y="75972"/>
                  </a:moveTo>
                  <a:lnTo>
                    <a:pt x="119999" y="119999"/>
                  </a:lnTo>
                  <a:lnTo>
                    <a:pt x="51211" y="0"/>
                  </a:lnTo>
                  <a:lnTo>
                    <a:pt x="32085" y="0"/>
                  </a:lnTo>
                  <a:lnTo>
                    <a:pt x="0" y="75972"/>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0" name="Google Shape;200;p24"/>
            <p:cNvSpPr/>
            <p:nvPr/>
          </p:nvSpPr>
          <p:spPr>
            <a:xfrm>
              <a:off x="-1373188" y="8743950"/>
              <a:ext cx="13101600" cy="13630199"/>
            </a:xfrm>
            <a:custGeom>
              <a:avLst/>
              <a:gdLst/>
              <a:ahLst/>
              <a:cxnLst/>
              <a:rect l="l" t="t" r="r" b="b"/>
              <a:pathLst>
                <a:path w="120000" h="120000" extrusionOk="0">
                  <a:moveTo>
                    <a:pt x="0" y="71642"/>
                  </a:moveTo>
                  <a:lnTo>
                    <a:pt x="120000" y="0"/>
                  </a:lnTo>
                  <a:lnTo>
                    <a:pt x="40000" y="120000"/>
                  </a:lnTo>
                  <a:lnTo>
                    <a:pt x="0" y="71642"/>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1" name="Google Shape;201;p24"/>
            <p:cNvSpPr/>
            <p:nvPr/>
          </p:nvSpPr>
          <p:spPr>
            <a:xfrm>
              <a:off x="2994025" y="8743950"/>
              <a:ext cx="8734500" cy="22331400"/>
            </a:xfrm>
            <a:custGeom>
              <a:avLst/>
              <a:gdLst/>
              <a:ahLst/>
              <a:cxnLst/>
              <a:rect l="l" t="t" r="r" b="b"/>
              <a:pathLst>
                <a:path w="120000" h="120000" extrusionOk="0">
                  <a:moveTo>
                    <a:pt x="0" y="73243"/>
                  </a:moveTo>
                  <a:lnTo>
                    <a:pt x="90468" y="119999"/>
                  </a:lnTo>
                  <a:lnTo>
                    <a:pt x="120000" y="0"/>
                  </a:lnTo>
                  <a:lnTo>
                    <a:pt x="0" y="73243"/>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2" name="Google Shape;202;p24"/>
            <p:cNvSpPr/>
            <p:nvPr/>
          </p:nvSpPr>
          <p:spPr>
            <a:xfrm>
              <a:off x="11728450" y="1873250"/>
              <a:ext cx="6835800" cy="13103100"/>
            </a:xfrm>
            <a:custGeom>
              <a:avLst/>
              <a:gdLst/>
              <a:ahLst/>
              <a:cxnLst/>
              <a:rect l="l" t="t" r="r" b="b"/>
              <a:pathLst>
                <a:path w="120000" h="120000" extrusionOk="0">
                  <a:moveTo>
                    <a:pt x="120000" y="0"/>
                  </a:moveTo>
                  <a:lnTo>
                    <a:pt x="37120" y="120000"/>
                  </a:lnTo>
                  <a:lnTo>
                    <a:pt x="0" y="62922"/>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3" name="Google Shape;203;p24"/>
            <p:cNvSpPr/>
            <p:nvPr/>
          </p:nvSpPr>
          <p:spPr>
            <a:xfrm>
              <a:off x="3276600" y="-9293225"/>
              <a:ext cx="10882200" cy="2395500"/>
            </a:xfrm>
            <a:custGeom>
              <a:avLst/>
              <a:gdLst/>
              <a:ahLst/>
              <a:cxnLst/>
              <a:rect l="l" t="t" r="r" b="b"/>
              <a:pathLst>
                <a:path w="120000" h="120000" extrusionOk="0">
                  <a:moveTo>
                    <a:pt x="0" y="38807"/>
                  </a:moveTo>
                  <a:lnTo>
                    <a:pt x="119999" y="0"/>
                  </a:lnTo>
                  <a:lnTo>
                    <a:pt x="104490" y="120000"/>
                  </a:lnTo>
                  <a:lnTo>
                    <a:pt x="46231" y="120000"/>
                  </a:lnTo>
                  <a:lnTo>
                    <a:pt x="0" y="38807"/>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4"/>
            <p:cNvSpPr/>
            <p:nvPr/>
          </p:nvSpPr>
          <p:spPr>
            <a:xfrm>
              <a:off x="7469187" y="-6897687"/>
              <a:ext cx="5283300" cy="1690800"/>
            </a:xfrm>
            <a:custGeom>
              <a:avLst/>
              <a:gdLst/>
              <a:ahLst/>
              <a:cxnLst/>
              <a:rect l="l" t="t" r="r" b="b"/>
              <a:pathLst>
                <a:path w="120000" h="120000" extrusionOk="0">
                  <a:moveTo>
                    <a:pt x="96742" y="120000"/>
                  </a:moveTo>
                  <a:lnTo>
                    <a:pt x="120000" y="0"/>
                  </a:lnTo>
                  <a:lnTo>
                    <a:pt x="0" y="0"/>
                  </a:lnTo>
                  <a:lnTo>
                    <a:pt x="96742"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05" name="Google Shape;205;p24"/>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 diagrams to explain complex ideas</a:t>
            </a:r>
            <a:endParaRPr/>
          </a:p>
        </p:txBody>
      </p:sp>
      <p:sp>
        <p:nvSpPr>
          <p:cNvPr id="206" name="Google Shape;206;p24"/>
          <p:cNvSpPr/>
          <p:nvPr/>
        </p:nvSpPr>
        <p:spPr>
          <a:xfrm>
            <a:off x="0" y="1928808"/>
            <a:ext cx="9144000" cy="3214800"/>
          </a:xfrm>
          <a:prstGeom prst="rect">
            <a:avLst/>
          </a:prstGeom>
          <a:solidFill>
            <a:srgbClr val="0091EA">
              <a:alpha val="3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7" name="Google Shape;207;p24"/>
          <p:cNvSpPr/>
          <p:nvPr/>
        </p:nvSpPr>
        <p:spPr>
          <a:xfrm>
            <a:off x="786147" y="2368321"/>
            <a:ext cx="2105100" cy="2423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rgbClr val="263238"/>
                </a:solidFill>
                <a:latin typeface="Roboto Slab"/>
                <a:ea typeface="Roboto Slab"/>
                <a:cs typeface="Roboto Slab"/>
                <a:sym typeface="Roboto Slab"/>
              </a:rPr>
              <a:t>Example text.</a:t>
            </a:r>
            <a:endParaRPr sz="1800">
              <a:solidFill>
                <a:srgbClr val="263238"/>
              </a:solidFill>
              <a:latin typeface="Roboto Slab"/>
              <a:ea typeface="Roboto Slab"/>
              <a:cs typeface="Roboto Slab"/>
              <a:sym typeface="Roboto Slab"/>
            </a:endParaRPr>
          </a:p>
          <a:p>
            <a:pPr marL="0" marR="0" lvl="0" indent="0" algn="l" rtl="0">
              <a:spcBef>
                <a:spcPts val="0"/>
              </a:spcBef>
              <a:spcAft>
                <a:spcPts val="0"/>
              </a:spcAft>
              <a:buNone/>
            </a:pPr>
            <a:endParaRPr sz="1000" b="1">
              <a:solidFill>
                <a:srgbClr val="263238"/>
              </a:solidFill>
              <a:latin typeface="Source Sans Pro"/>
              <a:ea typeface="Source Sans Pro"/>
              <a:cs typeface="Source Sans Pro"/>
              <a:sym typeface="Source Sans Pro"/>
            </a:endParaRPr>
          </a:p>
          <a:p>
            <a:pPr marL="0" marR="0" lvl="0" indent="0" algn="l" rtl="0">
              <a:spcBef>
                <a:spcPts val="0"/>
              </a:spcBef>
              <a:spcAft>
                <a:spcPts val="0"/>
              </a:spcAft>
              <a:buNone/>
            </a:pPr>
            <a:r>
              <a:rPr lang="en" sz="1200">
                <a:solidFill>
                  <a:srgbClr val="263238"/>
                </a:solidFill>
                <a:latin typeface="Source Sans Pro"/>
                <a:ea typeface="Source Sans Pro"/>
                <a:cs typeface="Source Sans Pro"/>
                <a:sym typeface="Source Sans Pro"/>
              </a:rPr>
              <a:t>Lorem ipsum dolor sit amet, consectetur adipiscing elit. Nam venenatis nisi at nisl tempor, et luctus diam lobortis. Nulla sit amet metus consequat velit iaculis tempor. </a:t>
            </a:r>
            <a:endParaRPr sz="1200">
              <a:solidFill>
                <a:srgbClr val="263238"/>
              </a:solidFill>
              <a:latin typeface="Source Sans Pro"/>
              <a:ea typeface="Source Sans Pro"/>
              <a:cs typeface="Source Sans Pro"/>
              <a:sym typeface="Source Sans Pro"/>
            </a:endParaRPr>
          </a:p>
        </p:txBody>
      </p:sp>
      <p:sp>
        <p:nvSpPr>
          <p:cNvPr id="208" name="Google Shape;208;p24"/>
          <p:cNvSpPr/>
          <p:nvPr/>
        </p:nvSpPr>
        <p:spPr>
          <a:xfrm>
            <a:off x="6286512" y="2368321"/>
            <a:ext cx="2105100" cy="2423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 sz="1800">
                <a:solidFill>
                  <a:srgbClr val="263238"/>
                </a:solidFill>
                <a:latin typeface="Roboto Slab"/>
                <a:ea typeface="Roboto Slab"/>
                <a:cs typeface="Roboto Slab"/>
                <a:sym typeface="Roboto Slab"/>
              </a:rPr>
              <a:t>Example text.</a:t>
            </a:r>
            <a:endParaRPr>
              <a:solidFill>
                <a:srgbClr val="263238"/>
              </a:solidFill>
              <a:latin typeface="Source Sans Pro"/>
              <a:ea typeface="Source Sans Pro"/>
              <a:cs typeface="Source Sans Pro"/>
              <a:sym typeface="Source Sans Pro"/>
            </a:endParaRPr>
          </a:p>
          <a:p>
            <a:pPr marL="0" marR="0" lvl="0" indent="0" algn="l" rtl="0">
              <a:spcBef>
                <a:spcPts val="0"/>
              </a:spcBef>
              <a:spcAft>
                <a:spcPts val="0"/>
              </a:spcAft>
              <a:buNone/>
            </a:pPr>
            <a:endParaRPr sz="1000" b="1">
              <a:solidFill>
                <a:srgbClr val="263238"/>
              </a:solidFill>
              <a:latin typeface="Source Sans Pro"/>
              <a:ea typeface="Source Sans Pro"/>
              <a:cs typeface="Source Sans Pro"/>
              <a:sym typeface="Source Sans Pro"/>
            </a:endParaRPr>
          </a:p>
          <a:p>
            <a:pPr marL="0" marR="0" lvl="0" indent="0" algn="l" rtl="0">
              <a:spcBef>
                <a:spcPts val="0"/>
              </a:spcBef>
              <a:spcAft>
                <a:spcPts val="0"/>
              </a:spcAft>
              <a:buNone/>
            </a:pPr>
            <a:r>
              <a:rPr lang="en" sz="1200">
                <a:solidFill>
                  <a:srgbClr val="263238"/>
                </a:solidFill>
                <a:latin typeface="Source Sans Pro"/>
                <a:ea typeface="Source Sans Pro"/>
                <a:cs typeface="Source Sans Pro"/>
                <a:sym typeface="Source Sans Pro"/>
              </a:rPr>
              <a:t>Lorem ipsum dolor sit amet, consectetur adipiscing elit. Nam venenatis nisi at nisl tempor, et luctus diam lobortis. Nulla sit amet metus consequat velit iaculis tempor. </a:t>
            </a:r>
            <a:endParaRPr sz="1200">
              <a:solidFill>
                <a:srgbClr val="263238"/>
              </a:solidFill>
              <a:latin typeface="Source Sans Pro"/>
              <a:ea typeface="Source Sans Pro"/>
              <a:cs typeface="Source Sans Pro"/>
              <a:sym typeface="Source Sans Pro"/>
            </a:endParaRPr>
          </a:p>
        </p:txBody>
      </p:sp>
      <p:sp>
        <p:nvSpPr>
          <p:cNvPr id="209" name="Google Shape;209;p2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215" name="Google Shape;215;p25"/>
          <p:cNvGraphicFramePr/>
          <p:nvPr/>
        </p:nvGraphicFramePr>
        <p:xfrm>
          <a:off x="952500" y="1564481"/>
          <a:ext cx="7239000" cy="2004100"/>
        </p:xfrm>
        <a:graphic>
          <a:graphicData uri="http://schemas.openxmlformats.org/drawingml/2006/table">
            <a:tbl>
              <a:tblPr>
                <a:noFill/>
                <a:tableStyleId>{34705F12-C8F7-42B8-ACEC-4B4F5BDFB36E}</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501025">
                <a:tc>
                  <a:txBody>
                    <a:bodyPr/>
                    <a:lstStyle/>
                    <a:p>
                      <a:pPr marL="0" lvl="0" indent="0" algn="l" rtl="0">
                        <a:spcBef>
                          <a:spcPts val="0"/>
                        </a:spcBef>
                        <a:spcAft>
                          <a:spcPts val="0"/>
                        </a:spcAft>
                        <a:buNone/>
                      </a:pP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607D8B"/>
                          </a:solidFill>
                          <a:latin typeface="Roboto Slab"/>
                          <a:ea typeface="Roboto Slab"/>
                          <a:cs typeface="Roboto Slab"/>
                          <a:sym typeface="Roboto Slab"/>
                        </a:rPr>
                        <a:t>A</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607D8B"/>
                          </a:solidFill>
                          <a:latin typeface="Roboto Slab"/>
                          <a:ea typeface="Roboto Slab"/>
                          <a:cs typeface="Roboto Slab"/>
                          <a:sym typeface="Roboto Slab"/>
                        </a:rPr>
                        <a:t>B</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607D8B"/>
                          </a:solidFill>
                          <a:latin typeface="Roboto Slab"/>
                          <a:ea typeface="Roboto Slab"/>
                          <a:cs typeface="Roboto Slab"/>
                          <a:sym typeface="Roboto Slab"/>
                        </a:rPr>
                        <a:t>C</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01025">
                <a:tc>
                  <a:txBody>
                    <a:bodyPr/>
                    <a:lstStyle/>
                    <a:p>
                      <a:pPr marL="0" lvl="0" indent="0" algn="r" rtl="0">
                        <a:spcBef>
                          <a:spcPts val="0"/>
                        </a:spcBef>
                        <a:spcAft>
                          <a:spcPts val="0"/>
                        </a:spcAft>
                        <a:buNone/>
                      </a:pPr>
                      <a:r>
                        <a:rPr lang="en" sz="1100">
                          <a:solidFill>
                            <a:srgbClr val="607D8B"/>
                          </a:solidFill>
                          <a:latin typeface="Roboto Slab"/>
                          <a:ea typeface="Roboto Slab"/>
                          <a:cs typeface="Roboto Slab"/>
                          <a:sym typeface="Roboto Slab"/>
                        </a:rPr>
                        <a:t>Yellow</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a:solidFill>
                            <a:srgbClr val="263238"/>
                          </a:solidFill>
                          <a:latin typeface="Source Sans Pro"/>
                          <a:ea typeface="Source Sans Pro"/>
                          <a:cs typeface="Source Sans Pro"/>
                          <a:sym typeface="Source Sans Pro"/>
                        </a:rPr>
                        <a:t>10</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a:solidFill>
                            <a:srgbClr val="263238"/>
                          </a:solidFill>
                          <a:latin typeface="Source Sans Pro"/>
                          <a:ea typeface="Source Sans Pro"/>
                          <a:cs typeface="Source Sans Pro"/>
                          <a:sym typeface="Source Sans Pro"/>
                        </a:rPr>
                        <a:t>20</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a:solidFill>
                            <a:srgbClr val="263238"/>
                          </a:solidFill>
                          <a:latin typeface="Source Sans Pro"/>
                          <a:ea typeface="Source Sans Pro"/>
                          <a:cs typeface="Source Sans Pro"/>
                          <a:sym typeface="Source Sans Pro"/>
                        </a:rPr>
                        <a:t>7</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1"/>
                  </a:ext>
                </a:extLst>
              </a:tr>
              <a:tr h="501025">
                <a:tc>
                  <a:txBody>
                    <a:bodyPr/>
                    <a:lstStyle/>
                    <a:p>
                      <a:pPr marL="0" lvl="0" indent="0" algn="r" rtl="0">
                        <a:spcBef>
                          <a:spcPts val="0"/>
                        </a:spcBef>
                        <a:spcAft>
                          <a:spcPts val="0"/>
                        </a:spcAft>
                        <a:buNone/>
                      </a:pPr>
                      <a:r>
                        <a:rPr lang="en" sz="1100">
                          <a:solidFill>
                            <a:srgbClr val="607D8B"/>
                          </a:solidFill>
                          <a:latin typeface="Roboto Slab"/>
                          <a:ea typeface="Roboto Slab"/>
                          <a:cs typeface="Roboto Slab"/>
                          <a:sym typeface="Roboto Slab"/>
                        </a:rPr>
                        <a:t>Blue</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a:solidFill>
                            <a:srgbClr val="263238"/>
                          </a:solidFill>
                          <a:latin typeface="Source Sans Pro"/>
                          <a:ea typeface="Source Sans Pro"/>
                          <a:cs typeface="Source Sans Pro"/>
                          <a:sym typeface="Source Sans Pro"/>
                        </a:rPr>
                        <a:t>30</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a:solidFill>
                            <a:srgbClr val="263238"/>
                          </a:solidFill>
                          <a:latin typeface="Source Sans Pro"/>
                          <a:ea typeface="Source Sans Pro"/>
                          <a:cs typeface="Source Sans Pro"/>
                          <a:sym typeface="Source Sans Pro"/>
                        </a:rPr>
                        <a:t>15</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a:solidFill>
                            <a:srgbClr val="263238"/>
                          </a:solidFill>
                          <a:latin typeface="Source Sans Pro"/>
                          <a:ea typeface="Source Sans Pro"/>
                          <a:cs typeface="Source Sans Pro"/>
                          <a:sym typeface="Source Sans Pro"/>
                        </a:rPr>
                        <a:t>10</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501025">
                <a:tc>
                  <a:txBody>
                    <a:bodyPr/>
                    <a:lstStyle/>
                    <a:p>
                      <a:pPr marL="0" lvl="0" indent="0" algn="r" rtl="0">
                        <a:spcBef>
                          <a:spcPts val="0"/>
                        </a:spcBef>
                        <a:spcAft>
                          <a:spcPts val="0"/>
                        </a:spcAft>
                        <a:buNone/>
                      </a:pPr>
                      <a:r>
                        <a:rPr lang="en" sz="1100">
                          <a:solidFill>
                            <a:srgbClr val="607D8B"/>
                          </a:solidFill>
                          <a:latin typeface="Roboto Slab"/>
                          <a:ea typeface="Roboto Slab"/>
                          <a:cs typeface="Roboto Slab"/>
                          <a:sym typeface="Roboto Slab"/>
                        </a:rPr>
                        <a:t>Orange</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a:solidFill>
                            <a:srgbClr val="263238"/>
                          </a:solidFill>
                          <a:latin typeface="Source Sans Pro"/>
                          <a:ea typeface="Source Sans Pro"/>
                          <a:cs typeface="Source Sans Pro"/>
                          <a:sym typeface="Source Sans Pro"/>
                        </a:rPr>
                        <a:t>5</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a:solidFill>
                            <a:srgbClr val="263238"/>
                          </a:solidFill>
                          <a:latin typeface="Source Sans Pro"/>
                          <a:ea typeface="Source Sans Pro"/>
                          <a:cs typeface="Source Sans Pro"/>
                          <a:sym typeface="Source Sans Pro"/>
                        </a:rPr>
                        <a:t>24</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a:solidFill>
                            <a:srgbClr val="263238"/>
                          </a:solidFill>
                          <a:latin typeface="Source Sans Pro"/>
                          <a:ea typeface="Source Sans Pro"/>
                          <a:cs typeface="Source Sans Pro"/>
                          <a:sym typeface="Source Sans Pro"/>
                        </a:rPr>
                        <a:t>16</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extLst>
                  <a:ext uri="{0D108BD9-81ED-4DB2-BD59-A6C34878D82A}">
                    <a16:rowId xmlns:a16="http://schemas.microsoft.com/office/drawing/2014/main" val="10003"/>
                  </a:ext>
                </a:extLst>
              </a:tr>
            </a:tbl>
          </a:graphicData>
        </a:graphic>
      </p:graphicFrame>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20"/>
        <p:cNvGrpSpPr/>
        <p:nvPr/>
      </p:nvGrpSpPr>
      <p:grpSpPr>
        <a:xfrm>
          <a:off x="0" y="0"/>
          <a:ext cx="0" cy="0"/>
          <a:chOff x="0" y="0"/>
          <a:chExt cx="0" cy="0"/>
        </a:xfrm>
      </p:grpSpPr>
      <p:sp>
        <p:nvSpPr>
          <p:cNvPr id="221" name="Google Shape;221;p26"/>
          <p:cNvSpPr/>
          <p:nvPr/>
        </p:nvSpPr>
        <p:spPr>
          <a:xfrm>
            <a:off x="514725" y="9425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Maps</a:t>
            </a:r>
            <a:endParaRPr/>
          </a:p>
        </p:txBody>
      </p:sp>
      <p:sp>
        <p:nvSpPr>
          <p:cNvPr id="223" name="Google Shape;223;p26"/>
          <p:cNvSpPr/>
          <p:nvPr/>
        </p:nvSpPr>
        <p:spPr>
          <a:xfrm>
            <a:off x="2031100" y="1811381"/>
            <a:ext cx="702000" cy="202500"/>
          </a:xfrm>
          <a:prstGeom prst="wedgeRectCallout">
            <a:avLst>
              <a:gd name="adj1" fmla="val -21428"/>
              <a:gd name="adj2" fmla="val 84287"/>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FFFFFF"/>
                </a:solidFill>
                <a:latin typeface="Source Sans Pro"/>
                <a:ea typeface="Source Sans Pro"/>
                <a:cs typeface="Source Sans Pro"/>
                <a:sym typeface="Source Sans Pro"/>
              </a:rPr>
              <a:t>our office</a:t>
            </a:r>
            <a:endParaRPr sz="1000">
              <a:solidFill>
                <a:srgbClr val="FFFFFF"/>
              </a:solidFill>
              <a:latin typeface="Source Sans Pro"/>
              <a:ea typeface="Source Sans Pro"/>
              <a:cs typeface="Source Sans Pro"/>
              <a:sym typeface="Source Sans Pro"/>
            </a:endParaRPr>
          </a:p>
        </p:txBody>
      </p:sp>
      <p:grpSp>
        <p:nvGrpSpPr>
          <p:cNvPr id="224" name="Google Shape;224;p26"/>
          <p:cNvGrpSpPr/>
          <p:nvPr/>
        </p:nvGrpSpPr>
        <p:grpSpPr>
          <a:xfrm>
            <a:off x="1099739" y="2152849"/>
            <a:ext cx="175959" cy="180333"/>
            <a:chOff x="3683125" y="481100"/>
            <a:chExt cx="270000" cy="270000"/>
          </a:xfrm>
        </p:grpSpPr>
        <p:sp>
          <p:nvSpPr>
            <p:cNvPr id="225" name="Google Shape;225;p26"/>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26"/>
          <p:cNvGrpSpPr/>
          <p:nvPr/>
        </p:nvGrpSpPr>
        <p:grpSpPr>
          <a:xfrm>
            <a:off x="2801763" y="3752807"/>
            <a:ext cx="175959" cy="180333"/>
            <a:chOff x="3683125" y="481100"/>
            <a:chExt cx="270000" cy="270000"/>
          </a:xfrm>
        </p:grpSpPr>
        <p:sp>
          <p:nvSpPr>
            <p:cNvPr id="228" name="Google Shape;228;p26"/>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3854536" y="1972525"/>
            <a:ext cx="175959" cy="180333"/>
            <a:chOff x="3683125" y="481100"/>
            <a:chExt cx="270000" cy="270000"/>
          </a:xfrm>
        </p:grpSpPr>
        <p:sp>
          <p:nvSpPr>
            <p:cNvPr id="231" name="Google Shape;231;p26"/>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4484018" y="4090476"/>
            <a:ext cx="175959" cy="180333"/>
            <a:chOff x="3683125" y="481100"/>
            <a:chExt cx="270000" cy="270000"/>
          </a:xfrm>
        </p:grpSpPr>
        <p:sp>
          <p:nvSpPr>
            <p:cNvPr id="234" name="Google Shape;234;p26"/>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6"/>
          <p:cNvGrpSpPr/>
          <p:nvPr/>
        </p:nvGrpSpPr>
        <p:grpSpPr>
          <a:xfrm>
            <a:off x="6705494" y="2481578"/>
            <a:ext cx="175959" cy="180333"/>
            <a:chOff x="3683125" y="481100"/>
            <a:chExt cx="270000" cy="270000"/>
          </a:xfrm>
        </p:grpSpPr>
        <p:sp>
          <p:nvSpPr>
            <p:cNvPr id="237" name="Google Shape;237;p26"/>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26"/>
          <p:cNvGrpSpPr/>
          <p:nvPr/>
        </p:nvGrpSpPr>
        <p:grpSpPr>
          <a:xfrm>
            <a:off x="7381080" y="4162942"/>
            <a:ext cx="175959" cy="180333"/>
            <a:chOff x="3683125" y="481100"/>
            <a:chExt cx="270000" cy="270000"/>
          </a:xfrm>
        </p:grpSpPr>
        <p:sp>
          <p:nvSpPr>
            <p:cNvPr id="240" name="Google Shape;240;p26"/>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2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253"/>
        <p:cNvGrpSpPr/>
        <p:nvPr/>
      </p:nvGrpSpPr>
      <p:grpSpPr>
        <a:xfrm>
          <a:off x="0" y="0"/>
          <a:ext cx="0" cy="0"/>
          <a:chOff x="0" y="0"/>
          <a:chExt cx="0" cy="0"/>
        </a:xfrm>
      </p:grpSpPr>
      <p:sp>
        <p:nvSpPr>
          <p:cNvPr id="254" name="Google Shape;254;p28"/>
          <p:cNvSpPr txBox="1">
            <a:spLocks noGrp="1"/>
          </p:cNvSpPr>
          <p:nvPr>
            <p:ph type="ctrTitle" idx="4294967295"/>
          </p:nvPr>
        </p:nvSpPr>
        <p:spPr>
          <a:xfrm>
            <a:off x="1973100" y="800400"/>
            <a:ext cx="52779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89,526,124$</a:t>
            </a:r>
            <a:endParaRPr sz="4800"/>
          </a:p>
        </p:txBody>
      </p:sp>
      <p:sp>
        <p:nvSpPr>
          <p:cNvPr id="255" name="Google Shape;255;p28"/>
          <p:cNvSpPr txBox="1">
            <a:spLocks noGrp="1"/>
          </p:cNvSpPr>
          <p:nvPr>
            <p:ph type="subTitle" idx="4294967295"/>
          </p:nvPr>
        </p:nvSpPr>
        <p:spPr>
          <a:xfrm>
            <a:off x="1973100" y="1373212"/>
            <a:ext cx="52779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56" name="Google Shape;256;p28"/>
          <p:cNvSpPr txBox="1">
            <a:spLocks noGrp="1"/>
          </p:cNvSpPr>
          <p:nvPr>
            <p:ph type="ctrTitle" idx="4294967295"/>
          </p:nvPr>
        </p:nvSpPr>
        <p:spPr>
          <a:xfrm>
            <a:off x="1973100" y="3429313"/>
            <a:ext cx="52779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100%</a:t>
            </a:r>
            <a:endParaRPr sz="4800"/>
          </a:p>
        </p:txBody>
      </p:sp>
      <p:sp>
        <p:nvSpPr>
          <p:cNvPr id="257" name="Google Shape;257;p28"/>
          <p:cNvSpPr txBox="1">
            <a:spLocks noGrp="1"/>
          </p:cNvSpPr>
          <p:nvPr>
            <p:ph type="subTitle" idx="4294967295"/>
          </p:nvPr>
        </p:nvSpPr>
        <p:spPr>
          <a:xfrm>
            <a:off x="1973100" y="4002125"/>
            <a:ext cx="52779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58" name="Google Shape;258;p28"/>
          <p:cNvSpPr txBox="1">
            <a:spLocks noGrp="1"/>
          </p:cNvSpPr>
          <p:nvPr>
            <p:ph type="ctrTitle" idx="4294967295"/>
          </p:nvPr>
        </p:nvSpPr>
        <p:spPr>
          <a:xfrm>
            <a:off x="1973100" y="2114857"/>
            <a:ext cx="52779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185,244 users</a:t>
            </a:r>
            <a:endParaRPr sz="4800"/>
          </a:p>
        </p:txBody>
      </p:sp>
      <p:sp>
        <p:nvSpPr>
          <p:cNvPr id="259" name="Google Shape;259;p28"/>
          <p:cNvSpPr txBox="1">
            <a:spLocks noGrp="1"/>
          </p:cNvSpPr>
          <p:nvPr>
            <p:ph type="subTitle" idx="4294967295"/>
          </p:nvPr>
        </p:nvSpPr>
        <p:spPr>
          <a:xfrm>
            <a:off x="1973100" y="2687668"/>
            <a:ext cx="52779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
        <p:nvSpPr>
          <p:cNvPr id="260" name="Google Shape;260;p2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264"/>
        <p:cNvGrpSpPr/>
        <p:nvPr/>
      </p:nvGrpSpPr>
      <p:grpSpPr>
        <a:xfrm>
          <a:off x="0" y="0"/>
          <a:ext cx="0" cy="0"/>
          <a:chOff x="0" y="0"/>
          <a:chExt cx="0" cy="0"/>
        </a:xfrm>
      </p:grpSpPr>
      <p:sp>
        <p:nvSpPr>
          <p:cNvPr id="265" name="Google Shape;265;p29"/>
          <p:cNvSpPr/>
          <p:nvPr/>
        </p:nvSpPr>
        <p:spPr>
          <a:xfrm>
            <a:off x="839750" y="1316881"/>
            <a:ext cx="1866600" cy="184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sp>
        <p:nvSpPr>
          <p:cNvPr id="267" name="Google Shape;267;p29"/>
          <p:cNvSpPr/>
          <p:nvPr/>
        </p:nvSpPr>
        <p:spPr>
          <a:xfrm>
            <a:off x="1003719" y="1479044"/>
            <a:ext cx="1538100" cy="1521300"/>
          </a:xfrm>
          <a:prstGeom prst="ellipse">
            <a:avLst/>
          </a:prstGeom>
          <a:noFill/>
          <a:ln w="952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263238"/>
                </a:solidFill>
                <a:latin typeface="Source Sans Pro"/>
                <a:ea typeface="Source Sans Pro"/>
                <a:cs typeface="Source Sans Pro"/>
                <a:sym typeface="Source Sans Pro"/>
              </a:rPr>
              <a:t>first</a:t>
            </a:r>
            <a:endParaRPr sz="1800" b="1">
              <a:solidFill>
                <a:srgbClr val="263238"/>
              </a:solidFill>
              <a:latin typeface="Source Sans Pro"/>
              <a:ea typeface="Source Sans Pro"/>
              <a:cs typeface="Source Sans Pro"/>
              <a:sym typeface="Source Sans Pro"/>
            </a:endParaRPr>
          </a:p>
        </p:txBody>
      </p:sp>
      <p:sp>
        <p:nvSpPr>
          <p:cNvPr id="268" name="Google Shape;268;p29"/>
          <p:cNvSpPr/>
          <p:nvPr/>
        </p:nvSpPr>
        <p:spPr>
          <a:xfrm>
            <a:off x="3065788" y="2386191"/>
            <a:ext cx="2002800" cy="1980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241755" y="2560220"/>
            <a:ext cx="1650900" cy="16329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263238"/>
                </a:solidFill>
                <a:latin typeface="Source Sans Pro"/>
                <a:ea typeface="Source Sans Pro"/>
                <a:cs typeface="Source Sans Pro"/>
                <a:sym typeface="Source Sans Pro"/>
              </a:rPr>
              <a:t>second</a:t>
            </a:r>
            <a:endParaRPr sz="1800" b="1">
              <a:solidFill>
                <a:srgbClr val="263238"/>
              </a:solidFill>
              <a:latin typeface="Source Sans Pro"/>
              <a:ea typeface="Source Sans Pro"/>
              <a:cs typeface="Source Sans Pro"/>
              <a:sym typeface="Source Sans Pro"/>
            </a:endParaRPr>
          </a:p>
        </p:txBody>
      </p:sp>
      <p:sp>
        <p:nvSpPr>
          <p:cNvPr id="270" name="Google Shape;270;p29"/>
          <p:cNvSpPr/>
          <p:nvPr/>
        </p:nvSpPr>
        <p:spPr>
          <a:xfrm>
            <a:off x="5147112" y="624975"/>
            <a:ext cx="2211300" cy="21867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5341423" y="817021"/>
            <a:ext cx="1822500" cy="1802400"/>
          </a:xfrm>
          <a:prstGeom prst="ellipse">
            <a:avLst/>
          </a:prstGeom>
          <a:noFill/>
          <a:ln w="7620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263238"/>
                </a:solidFill>
                <a:latin typeface="Source Sans Pro"/>
                <a:ea typeface="Source Sans Pro"/>
                <a:cs typeface="Source Sans Pro"/>
                <a:sym typeface="Source Sans Pro"/>
              </a:rPr>
              <a:t>last</a:t>
            </a:r>
            <a:endParaRPr sz="1800" b="1">
              <a:solidFill>
                <a:srgbClr val="263238"/>
              </a:solidFill>
              <a:latin typeface="Source Sans Pro"/>
              <a:ea typeface="Source Sans Pro"/>
              <a:cs typeface="Source Sans Pro"/>
              <a:sym typeface="Source Sans Pro"/>
            </a:endParaRPr>
          </a:p>
        </p:txBody>
      </p:sp>
      <p:cxnSp>
        <p:nvCxnSpPr>
          <p:cNvPr id="272" name="Google Shape;272;p29"/>
          <p:cNvCxnSpPr/>
          <p:nvPr/>
        </p:nvCxnSpPr>
        <p:spPr>
          <a:xfrm>
            <a:off x="2479899" y="2565564"/>
            <a:ext cx="819000" cy="495300"/>
          </a:xfrm>
          <a:prstGeom prst="straightConnector1">
            <a:avLst/>
          </a:prstGeom>
          <a:noFill/>
          <a:ln w="9525" cap="flat" cmpd="sng">
            <a:solidFill>
              <a:srgbClr val="CFD8DC"/>
            </a:solidFill>
            <a:prstDash val="solid"/>
            <a:round/>
            <a:headEnd type="none" w="med" len="med"/>
            <a:tailEnd type="none" w="med" len="med"/>
          </a:ln>
        </p:spPr>
      </p:cxnSp>
      <p:cxnSp>
        <p:nvCxnSpPr>
          <p:cNvPr id="273" name="Google Shape;273;p29"/>
          <p:cNvCxnSpPr/>
          <p:nvPr/>
        </p:nvCxnSpPr>
        <p:spPr>
          <a:xfrm rot="10800000" flipH="1">
            <a:off x="4746543" y="2197633"/>
            <a:ext cx="717300" cy="709200"/>
          </a:xfrm>
          <a:prstGeom prst="straightConnector1">
            <a:avLst/>
          </a:prstGeom>
          <a:noFill/>
          <a:ln w="28575" cap="flat" cmpd="sng">
            <a:solidFill>
              <a:srgbClr val="CFD8DC"/>
            </a:solidFill>
            <a:prstDash val="solid"/>
            <a:round/>
            <a:headEnd type="none" w="med" len="med"/>
            <a:tailEnd type="none" w="med" len="med"/>
          </a:ln>
        </p:spPr>
      </p:cxnSp>
      <p:sp>
        <p:nvSpPr>
          <p:cNvPr id="274" name="Google Shape;274;p2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4" y="1754794"/>
            <a:ext cx="634333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6000" dirty="0">
              <a:solidFill>
                <a:schemeClr val="accent4"/>
              </a:solidFill>
            </a:endParaRPr>
          </a:p>
          <a:p>
            <a:pPr marL="0" lvl="0" indent="0" algn="l" rtl="0">
              <a:spcBef>
                <a:spcPts val="0"/>
              </a:spcBef>
              <a:spcAft>
                <a:spcPts val="0"/>
              </a:spcAft>
              <a:buNone/>
            </a:pPr>
            <a:r>
              <a:rPr lang="en" dirty="0"/>
              <a:t>Container Security</a:t>
            </a:r>
            <a:endParaRPr lang="en-US"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334"/>
        <p:cNvGrpSpPr/>
        <p:nvPr/>
      </p:nvGrpSpPr>
      <p:grpSpPr>
        <a:xfrm>
          <a:off x="0" y="0"/>
          <a:ext cx="0" cy="0"/>
          <a:chOff x="0" y="0"/>
          <a:chExt cx="0" cy="0"/>
        </a:xfrm>
      </p:grpSpPr>
      <p:pic>
        <p:nvPicPr>
          <p:cNvPr id="335" name="Google Shape;335;p31"/>
          <p:cNvPicPr preferRelativeResize="0"/>
          <p:nvPr/>
        </p:nvPicPr>
        <p:blipFill>
          <a:blip r:embed="rId3">
            <a:alphaModFix/>
          </a:blip>
          <a:stretch>
            <a:fillRect/>
          </a:stretch>
        </p:blipFill>
        <p:spPr>
          <a:xfrm>
            <a:off x="1996575" y="-228600"/>
            <a:ext cx="5150644" cy="4271963"/>
          </a:xfrm>
          <a:prstGeom prst="rect">
            <a:avLst/>
          </a:prstGeom>
          <a:noFill/>
          <a:ln>
            <a:noFill/>
          </a:ln>
        </p:spPr>
      </p:pic>
      <p:sp>
        <p:nvSpPr>
          <p:cNvPr id="336" name="Google Shape;336;p31"/>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t>You can copy&amp;paste graphs from </a:t>
            </a:r>
            <a:r>
              <a:rPr lang="en" u="sng">
                <a:hlinkClick r:id="rId4"/>
              </a:rPr>
              <a:t>Google Sheets</a:t>
            </a:r>
            <a:endParaRPr/>
          </a:p>
        </p:txBody>
      </p:sp>
      <p:sp>
        <p:nvSpPr>
          <p:cNvPr id="337" name="Google Shape;337;p31"/>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30</a:t>
            </a:fld>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341"/>
        <p:cNvGrpSpPr/>
        <p:nvPr/>
      </p:nvGrpSpPr>
      <p:grpSpPr>
        <a:xfrm>
          <a:off x="0" y="0"/>
          <a:ext cx="0" cy="0"/>
          <a:chOff x="0" y="0"/>
          <a:chExt cx="0" cy="0"/>
        </a:xfrm>
      </p:grpSpPr>
      <p:sp>
        <p:nvSpPr>
          <p:cNvPr id="342" name="Google Shape;342;p32"/>
          <p:cNvSpPr txBox="1">
            <a:spLocks noGrp="1"/>
          </p:cNvSpPr>
          <p:nvPr>
            <p:ph type="body" idx="4294967295"/>
          </p:nvPr>
        </p:nvSpPr>
        <p:spPr>
          <a:xfrm>
            <a:off x="457200" y="671138"/>
            <a:ext cx="4101900" cy="35241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0091EA"/>
                </a:solidFill>
                <a:highlight>
                  <a:srgbClr val="ECEFF1"/>
                </a:highlight>
                <a:latin typeface="Roboto Slab"/>
                <a:ea typeface="Roboto Slab"/>
                <a:cs typeface="Roboto Slab"/>
                <a:sym typeface="Roboto Slab"/>
              </a:rPr>
              <a:t>Mobile project</a:t>
            </a:r>
            <a:endParaRPr b="1">
              <a:solidFill>
                <a:srgbClr val="0091EA"/>
              </a:solidFill>
              <a:highlight>
                <a:srgbClr val="ECEFF1"/>
              </a:highlight>
              <a:latin typeface="Roboto Slab"/>
              <a:ea typeface="Roboto Slab"/>
              <a:cs typeface="Roboto Slab"/>
              <a:sym typeface="Roboto Slab"/>
            </a:endParaRPr>
          </a:p>
          <a:p>
            <a:pPr marL="0" lvl="0" indent="0" algn="l" rtl="0">
              <a:spcBef>
                <a:spcPts val="600"/>
              </a:spcBef>
              <a:spcAft>
                <a:spcPts val="0"/>
              </a:spcAft>
              <a:buNone/>
            </a:pPr>
            <a:r>
              <a:rPr lang="en" sz="2400">
                <a:highlight>
                  <a:srgbClr val="ECEFF1"/>
                </a:highlight>
              </a:rPr>
              <a:t>Show and explain your web, app or software projects using these gadget templates.</a:t>
            </a:r>
            <a:endParaRPr sz="2400">
              <a:highlight>
                <a:srgbClr val="ECEFF1"/>
              </a:highlight>
            </a:endParaRPr>
          </a:p>
        </p:txBody>
      </p:sp>
      <p:sp>
        <p:nvSpPr>
          <p:cNvPr id="343" name="Google Shape;343;p3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344" name="Google Shape;344;p32"/>
          <p:cNvSpPr/>
          <p:nvPr/>
        </p:nvSpPr>
        <p:spPr>
          <a:xfrm>
            <a:off x="5412325" y="785788"/>
            <a:ext cx="2007300" cy="35754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1"/>
                </a:solidFill>
                <a:latin typeface="Source Sans Pro"/>
                <a:ea typeface="Source Sans Pro"/>
                <a:cs typeface="Source Sans Pro"/>
                <a:sym typeface="Source Sans Pro"/>
              </a:rPr>
              <a:t>Place your screenshot here</a:t>
            </a:r>
            <a:endParaRPr sz="1000">
              <a:solidFill>
                <a:schemeClr val="accent1"/>
              </a:solidFill>
              <a:latin typeface="Source Sans Pro"/>
              <a:ea typeface="Source Sans Pro"/>
              <a:cs typeface="Source Sans Pro"/>
              <a:sym typeface="Source Sans Pro"/>
            </a:endParaRPr>
          </a:p>
        </p:txBody>
      </p:sp>
      <p:grpSp>
        <p:nvGrpSpPr>
          <p:cNvPr id="345" name="Google Shape;345;p32"/>
          <p:cNvGrpSpPr/>
          <p:nvPr/>
        </p:nvGrpSpPr>
        <p:grpSpPr>
          <a:xfrm>
            <a:off x="5353200" y="373572"/>
            <a:ext cx="2119546" cy="4396359"/>
            <a:chOff x="2547150" y="238125"/>
            <a:chExt cx="2525675" cy="5238750"/>
          </a:xfrm>
        </p:grpSpPr>
        <p:sp>
          <p:nvSpPr>
            <p:cNvPr id="346" name="Google Shape;34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353"/>
        <p:cNvGrpSpPr/>
        <p:nvPr/>
      </p:nvGrpSpPr>
      <p:grpSpPr>
        <a:xfrm>
          <a:off x="0" y="0"/>
          <a:ext cx="0" cy="0"/>
          <a:chOff x="0" y="0"/>
          <a:chExt cx="0" cy="0"/>
        </a:xfrm>
      </p:grpSpPr>
      <p:sp>
        <p:nvSpPr>
          <p:cNvPr id="354" name="Google Shape;354;p33"/>
          <p:cNvSpPr txBox="1">
            <a:spLocks noGrp="1"/>
          </p:cNvSpPr>
          <p:nvPr>
            <p:ph type="body" idx="4294967295"/>
          </p:nvPr>
        </p:nvSpPr>
        <p:spPr>
          <a:xfrm>
            <a:off x="457200" y="671138"/>
            <a:ext cx="4101900" cy="35241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0091EA"/>
                </a:solidFill>
                <a:highlight>
                  <a:srgbClr val="ECEFF1"/>
                </a:highlight>
                <a:latin typeface="Roboto Slab"/>
                <a:ea typeface="Roboto Slab"/>
                <a:cs typeface="Roboto Slab"/>
                <a:sym typeface="Roboto Slab"/>
              </a:rPr>
              <a:t>Tablet project</a:t>
            </a:r>
            <a:endParaRPr b="1">
              <a:solidFill>
                <a:srgbClr val="0091EA"/>
              </a:solidFill>
              <a:highlight>
                <a:srgbClr val="ECEFF1"/>
              </a:highlight>
              <a:latin typeface="Roboto Slab"/>
              <a:ea typeface="Roboto Slab"/>
              <a:cs typeface="Roboto Slab"/>
              <a:sym typeface="Roboto Slab"/>
            </a:endParaRPr>
          </a:p>
          <a:p>
            <a:pPr marL="0" lvl="0" indent="0" algn="l" rtl="0">
              <a:spcBef>
                <a:spcPts val="600"/>
              </a:spcBef>
              <a:spcAft>
                <a:spcPts val="0"/>
              </a:spcAft>
              <a:buNone/>
            </a:pPr>
            <a:r>
              <a:rPr lang="en" sz="2400">
                <a:highlight>
                  <a:srgbClr val="ECEFF1"/>
                </a:highlight>
              </a:rPr>
              <a:t>Show and explain your web, app or software projects using these gadget templates.</a:t>
            </a:r>
            <a:endParaRPr sz="2400">
              <a:highlight>
                <a:srgbClr val="ECEFF1"/>
              </a:highlight>
            </a:endParaRPr>
          </a:p>
        </p:txBody>
      </p:sp>
      <p:sp>
        <p:nvSpPr>
          <p:cNvPr id="355" name="Google Shape;355;p3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356" name="Google Shape;356;p33"/>
          <p:cNvSpPr/>
          <p:nvPr/>
        </p:nvSpPr>
        <p:spPr>
          <a:xfrm>
            <a:off x="5290100" y="851275"/>
            <a:ext cx="2598600" cy="34410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1"/>
                </a:solidFill>
                <a:latin typeface="Source Sans Pro"/>
                <a:ea typeface="Source Sans Pro"/>
                <a:cs typeface="Source Sans Pro"/>
                <a:sym typeface="Source Sans Pro"/>
              </a:rPr>
              <a:t>Place your screenshot here</a:t>
            </a:r>
            <a:endParaRPr sz="1000">
              <a:solidFill>
                <a:schemeClr val="accent1"/>
              </a:solidFill>
              <a:latin typeface="Source Sans Pro"/>
              <a:ea typeface="Source Sans Pro"/>
              <a:cs typeface="Source Sans Pro"/>
              <a:sym typeface="Source Sans Pro"/>
            </a:endParaRPr>
          </a:p>
        </p:txBody>
      </p:sp>
      <p:grpSp>
        <p:nvGrpSpPr>
          <p:cNvPr id="357" name="Google Shape;357;p33"/>
          <p:cNvGrpSpPr/>
          <p:nvPr/>
        </p:nvGrpSpPr>
        <p:grpSpPr>
          <a:xfrm>
            <a:off x="5225402" y="465959"/>
            <a:ext cx="2736410" cy="4222433"/>
            <a:chOff x="2112475" y="238125"/>
            <a:chExt cx="3395050" cy="5238750"/>
          </a:xfrm>
        </p:grpSpPr>
        <p:sp>
          <p:nvSpPr>
            <p:cNvPr id="358" name="Google Shape;35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365"/>
        <p:cNvGrpSpPr/>
        <p:nvPr/>
      </p:nvGrpSpPr>
      <p:grpSpPr>
        <a:xfrm>
          <a:off x="0" y="0"/>
          <a:ext cx="0" cy="0"/>
          <a:chOff x="0" y="0"/>
          <a:chExt cx="0" cy="0"/>
        </a:xfrm>
      </p:grpSpPr>
      <p:sp>
        <p:nvSpPr>
          <p:cNvPr id="366" name="Google Shape;366;p34"/>
          <p:cNvSpPr/>
          <p:nvPr/>
        </p:nvSpPr>
        <p:spPr>
          <a:xfrm>
            <a:off x="2483112" y="596100"/>
            <a:ext cx="4140581"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2653235" y="755503"/>
            <a:ext cx="3800100" cy="22557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1"/>
                </a:solidFill>
                <a:latin typeface="Source Sans Pro"/>
                <a:ea typeface="Source Sans Pro"/>
                <a:cs typeface="Source Sans Pro"/>
                <a:sym typeface="Source Sans Pro"/>
              </a:rPr>
              <a:t>Place your screenshot here</a:t>
            </a:r>
            <a:endParaRPr sz="1000">
              <a:solidFill>
                <a:schemeClr val="accent1"/>
              </a:solidFill>
              <a:latin typeface="Source Sans Pro"/>
              <a:ea typeface="Source Sans Pro"/>
              <a:cs typeface="Source Sans Pro"/>
              <a:sym typeface="Source Sans Pro"/>
            </a:endParaRPr>
          </a:p>
        </p:txBody>
      </p:sp>
      <p:sp>
        <p:nvSpPr>
          <p:cNvPr id="368" name="Google Shape;368;p34"/>
          <p:cNvSpPr txBox="1">
            <a:spLocks noGrp="1"/>
          </p:cNvSpPr>
          <p:nvPr>
            <p:ph type="body" idx="4294967295"/>
          </p:nvPr>
        </p:nvSpPr>
        <p:spPr>
          <a:xfrm>
            <a:off x="457200" y="3173644"/>
            <a:ext cx="8192400" cy="16476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b="1">
                <a:solidFill>
                  <a:srgbClr val="0091EA"/>
                </a:solidFill>
                <a:highlight>
                  <a:srgbClr val="ECEFF1"/>
                </a:highlight>
                <a:latin typeface="Roboto Slab"/>
                <a:ea typeface="Roboto Slab"/>
                <a:cs typeface="Roboto Slab"/>
                <a:sym typeface="Roboto Slab"/>
              </a:rPr>
              <a:t>Desktop project</a:t>
            </a:r>
            <a:endParaRPr b="1">
              <a:solidFill>
                <a:srgbClr val="0091EA"/>
              </a:solidFill>
              <a:highlight>
                <a:srgbClr val="ECEFF1"/>
              </a:highlight>
              <a:latin typeface="Roboto Slab"/>
              <a:ea typeface="Roboto Slab"/>
              <a:cs typeface="Roboto Slab"/>
              <a:sym typeface="Roboto Slab"/>
            </a:endParaRPr>
          </a:p>
          <a:p>
            <a:pPr marL="0" lvl="0" indent="0" algn="ctr" rtl="0">
              <a:spcBef>
                <a:spcPts val="600"/>
              </a:spcBef>
              <a:spcAft>
                <a:spcPts val="0"/>
              </a:spcAft>
              <a:buNone/>
            </a:pPr>
            <a:r>
              <a:rPr lang="en" sz="1800">
                <a:highlight>
                  <a:srgbClr val="ECEFF1"/>
                </a:highlight>
              </a:rPr>
              <a:t>Show and explain your web, app or software projects using these gadget templates.</a:t>
            </a:r>
            <a:endParaRPr sz="1800">
              <a:highlight>
                <a:srgbClr val="ECEFF1"/>
              </a:highlight>
            </a:endParaRPr>
          </a:p>
        </p:txBody>
      </p:sp>
      <p:sp>
        <p:nvSpPr>
          <p:cNvPr id="369" name="Google Shape;369;p3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388"/>
        <p:cNvGrpSpPr/>
        <p:nvPr/>
      </p:nvGrpSpPr>
      <p:grpSpPr>
        <a:xfrm>
          <a:off x="0" y="0"/>
          <a:ext cx="0" cy="0"/>
          <a:chOff x="0" y="0"/>
          <a:chExt cx="0" cy="0"/>
        </a:xfrm>
      </p:grpSpPr>
      <p:sp>
        <p:nvSpPr>
          <p:cNvPr id="389" name="Google Shape;389;p3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390" name="Google Shape;390;p37"/>
          <p:cNvSpPr txBox="1">
            <a:spLocks noGrp="1"/>
          </p:cNvSpPr>
          <p:nvPr>
            <p:ph type="body" idx="1"/>
          </p:nvPr>
        </p:nvSpPr>
        <p:spPr>
          <a:xfrm>
            <a:off x="786150" y="1200150"/>
            <a:ext cx="7466100" cy="266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This presentations uses the following typographies and colors:</a:t>
            </a:r>
            <a:endParaRPr sz="1400"/>
          </a:p>
          <a:p>
            <a:pPr marL="457200" lvl="0" indent="-317500" algn="l" rtl="0">
              <a:lnSpc>
                <a:spcPct val="115000"/>
              </a:lnSpc>
              <a:spcBef>
                <a:spcPts val="0"/>
              </a:spcBef>
              <a:spcAft>
                <a:spcPts val="0"/>
              </a:spcAft>
              <a:buSzPts val="1400"/>
              <a:buChar char="◎"/>
            </a:pPr>
            <a:r>
              <a:rPr lang="en" sz="1400"/>
              <a:t>Titles: </a:t>
            </a:r>
            <a:r>
              <a:rPr lang="en" sz="1400" b="1"/>
              <a:t>Roboto Slab</a:t>
            </a:r>
            <a:endParaRPr sz="1400" b="1"/>
          </a:p>
          <a:p>
            <a:pPr marL="457200" lvl="0" indent="-317500" algn="l" rtl="0">
              <a:lnSpc>
                <a:spcPct val="115000"/>
              </a:lnSpc>
              <a:spcBef>
                <a:spcPts val="0"/>
              </a:spcBef>
              <a:spcAft>
                <a:spcPts val="0"/>
              </a:spcAft>
              <a:buSzPts val="1400"/>
              <a:buChar char="◎"/>
            </a:pPr>
            <a:r>
              <a:rPr lang="en" sz="1400"/>
              <a:t>Body copy: </a:t>
            </a:r>
            <a:r>
              <a:rPr lang="en" sz="1400" b="1"/>
              <a:t>Source Sans Pro</a:t>
            </a:r>
            <a:endParaRPr sz="1400" b="1"/>
          </a:p>
          <a:p>
            <a:pPr marL="0" lvl="0" indent="0" algn="l" rtl="0">
              <a:lnSpc>
                <a:spcPct val="115000"/>
              </a:lnSpc>
              <a:spcBef>
                <a:spcPts val="0"/>
              </a:spcBef>
              <a:spcAft>
                <a:spcPts val="0"/>
              </a:spcAft>
              <a:buNone/>
            </a:pPr>
            <a:r>
              <a:rPr lang="en" sz="1400"/>
              <a:t>You can download the fonts on these pages:</a:t>
            </a:r>
            <a:endParaRPr sz="1400"/>
          </a:p>
          <a:p>
            <a:pPr marL="0" lvl="0" indent="0" algn="l" rtl="0">
              <a:lnSpc>
                <a:spcPct val="115000"/>
              </a:lnSpc>
              <a:spcBef>
                <a:spcPts val="0"/>
              </a:spcBef>
              <a:spcAft>
                <a:spcPts val="0"/>
              </a:spcAft>
              <a:buNone/>
            </a:pPr>
            <a:r>
              <a:rPr lang="en" sz="1400" u="sng">
                <a:solidFill>
                  <a:srgbClr val="0091EA"/>
                </a:solidFill>
                <a:hlinkClick r:id="rId3">
                  <a:extLst>
                    <a:ext uri="{A12FA001-AC4F-418D-AE19-62706E023703}">
                      <ahyp:hlinkClr xmlns:ahyp="http://schemas.microsoft.com/office/drawing/2018/hyperlinkcolor" val="tx"/>
                    </a:ext>
                  </a:extLst>
                </a:hlinkClick>
              </a:rPr>
              <a:t>https://www.fontsquirrel.com/fonts/roboto-slab</a:t>
            </a:r>
            <a:endParaRPr sz="1400">
              <a:solidFill>
                <a:srgbClr val="0091EA"/>
              </a:solidFill>
            </a:endParaRPr>
          </a:p>
          <a:p>
            <a:pPr marL="0" lvl="0" indent="0" algn="l" rtl="0">
              <a:lnSpc>
                <a:spcPct val="115000"/>
              </a:lnSpc>
              <a:spcBef>
                <a:spcPts val="0"/>
              </a:spcBef>
              <a:spcAft>
                <a:spcPts val="0"/>
              </a:spcAft>
              <a:buNone/>
            </a:pPr>
            <a:r>
              <a:rPr lang="en" sz="1400" u="sng">
                <a:solidFill>
                  <a:srgbClr val="0091EA"/>
                </a:solidFill>
                <a:hlinkClick r:id="rId4">
                  <a:extLst>
                    <a:ext uri="{A12FA001-AC4F-418D-AE19-62706E023703}">
                      <ahyp:hlinkClr xmlns:ahyp="http://schemas.microsoft.com/office/drawing/2018/hyperlinkcolor" val="tx"/>
                    </a:ext>
                  </a:extLst>
                </a:hlinkClick>
              </a:rPr>
              <a:t>https://www.fontsquirrel.com/fonts/source-sans-pro</a:t>
            </a:r>
            <a:endParaRPr sz="1400">
              <a:solidFill>
                <a:srgbClr val="0091EA"/>
              </a:solidFill>
            </a:endParaRPr>
          </a:p>
          <a:p>
            <a:pPr marL="0" lvl="0" indent="0" algn="l" rtl="0">
              <a:lnSpc>
                <a:spcPct val="115000"/>
              </a:lnSpc>
              <a:spcBef>
                <a:spcPts val="0"/>
              </a:spcBef>
              <a:spcAft>
                <a:spcPts val="0"/>
              </a:spcAft>
              <a:buNone/>
            </a:pPr>
            <a:endParaRPr sz="1400"/>
          </a:p>
          <a:p>
            <a:pPr marL="457200" lvl="0" indent="-317500" algn="l" rtl="0">
              <a:lnSpc>
                <a:spcPct val="115000"/>
              </a:lnSpc>
              <a:spcBef>
                <a:spcPts val="0"/>
              </a:spcBef>
              <a:spcAft>
                <a:spcPts val="0"/>
              </a:spcAft>
              <a:buSzPts val="1400"/>
              <a:buChar char="◎"/>
            </a:pPr>
            <a:r>
              <a:rPr lang="en" sz="1400"/>
              <a:t>Blue </a:t>
            </a:r>
            <a:r>
              <a:rPr lang="en" sz="1400" b="1">
                <a:solidFill>
                  <a:srgbClr val="0091EA"/>
                </a:solidFill>
              </a:rPr>
              <a:t>#0091ea</a:t>
            </a:r>
            <a:endParaRPr sz="1400" b="1">
              <a:solidFill>
                <a:srgbClr val="0091EA"/>
              </a:solidFill>
            </a:endParaRPr>
          </a:p>
          <a:p>
            <a:pPr marL="457200" lvl="0" indent="-317500" algn="l" rtl="0">
              <a:lnSpc>
                <a:spcPct val="115000"/>
              </a:lnSpc>
              <a:spcBef>
                <a:spcPts val="0"/>
              </a:spcBef>
              <a:spcAft>
                <a:spcPts val="0"/>
              </a:spcAft>
              <a:buSzPts val="1400"/>
              <a:buChar char="◎"/>
            </a:pPr>
            <a:r>
              <a:rPr lang="en" sz="1400"/>
              <a:t>Dark gray </a:t>
            </a:r>
            <a:r>
              <a:rPr lang="en" sz="1400" b="1"/>
              <a:t>#263238</a:t>
            </a:r>
            <a:endParaRPr sz="1400" b="1"/>
          </a:p>
          <a:p>
            <a:pPr marL="457200" lvl="0" indent="-317500" algn="l" rtl="0">
              <a:lnSpc>
                <a:spcPct val="115000"/>
              </a:lnSpc>
              <a:spcBef>
                <a:spcPts val="0"/>
              </a:spcBef>
              <a:spcAft>
                <a:spcPts val="0"/>
              </a:spcAft>
              <a:buSzPts val="1400"/>
              <a:buChar char="◎"/>
            </a:pPr>
            <a:r>
              <a:rPr lang="en" sz="1400"/>
              <a:t>Medium gray </a:t>
            </a:r>
            <a:r>
              <a:rPr lang="en" sz="1400" b="1">
                <a:solidFill>
                  <a:srgbClr val="607D8B"/>
                </a:solidFill>
              </a:rPr>
              <a:t>#607d8b</a:t>
            </a:r>
            <a:endParaRPr sz="1400" b="1">
              <a:solidFill>
                <a:srgbClr val="607D8B"/>
              </a:solidFill>
            </a:endParaRPr>
          </a:p>
          <a:p>
            <a:pPr marL="457200" lvl="0" indent="-317500" algn="l" rtl="0">
              <a:lnSpc>
                <a:spcPct val="115000"/>
              </a:lnSpc>
              <a:spcBef>
                <a:spcPts val="0"/>
              </a:spcBef>
              <a:spcAft>
                <a:spcPts val="0"/>
              </a:spcAft>
              <a:buSzPts val="1400"/>
              <a:buChar char="◎"/>
            </a:pPr>
            <a:r>
              <a:rPr lang="en" sz="1400"/>
              <a:t>Light gray </a:t>
            </a:r>
            <a:r>
              <a:rPr lang="en" sz="1400" b="1">
                <a:solidFill>
                  <a:srgbClr val="CFD8DC"/>
                </a:solidFill>
                <a:highlight>
                  <a:srgbClr val="263238"/>
                </a:highlight>
              </a:rPr>
              <a:t>#cfd8dc</a:t>
            </a:r>
            <a:endParaRPr sz="1400" b="1">
              <a:solidFill>
                <a:srgbClr val="CFD8DC"/>
              </a:solidFill>
              <a:highlight>
                <a:srgbClr val="263238"/>
              </a:highlight>
            </a:endParaRPr>
          </a:p>
        </p:txBody>
      </p:sp>
      <p:sp>
        <p:nvSpPr>
          <p:cNvPr id="391" name="Google Shape;391;p37"/>
          <p:cNvSpPr txBox="1"/>
          <p:nvPr/>
        </p:nvSpPr>
        <p:spPr>
          <a:xfrm>
            <a:off x="3146900" y="4185319"/>
            <a:ext cx="5160300" cy="6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i="1">
                <a:solidFill>
                  <a:srgbClr val="607D8B"/>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i="1">
              <a:solidFill>
                <a:srgbClr val="607D8B"/>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i="1">
              <a:solidFill>
                <a:srgbClr val="607D8B"/>
              </a:solidFill>
              <a:latin typeface="Source Sans Pro"/>
              <a:ea typeface="Source Sans Pro"/>
              <a:cs typeface="Source Sans Pro"/>
              <a:sym typeface="Source Sans Pro"/>
            </a:endParaRPr>
          </a:p>
          <a:p>
            <a:pPr marL="0" lvl="0" indent="0" algn="l" rtl="0">
              <a:spcBef>
                <a:spcPts val="0"/>
              </a:spcBef>
              <a:spcAft>
                <a:spcPts val="0"/>
              </a:spcAft>
              <a:buNone/>
            </a:pPr>
            <a:endParaRPr sz="1200" i="1">
              <a:solidFill>
                <a:srgbClr val="607D8B"/>
              </a:solidFill>
              <a:latin typeface="Source Sans Pro"/>
              <a:ea typeface="Source Sans Pro"/>
              <a:cs typeface="Source Sans Pro"/>
              <a:sym typeface="Source Sans Pro"/>
            </a:endParaRPr>
          </a:p>
        </p:txBody>
      </p:sp>
      <p:sp>
        <p:nvSpPr>
          <p:cNvPr id="392" name="Google Shape;392;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show="0">
  <p:cSld>
    <p:bg>
      <p:bgPr>
        <a:solidFill>
          <a:srgbClr val="CFD8DC"/>
        </a:solidFill>
        <a:effectLst/>
      </p:bgPr>
    </p:bg>
    <p:spTree>
      <p:nvGrpSpPr>
        <p:cNvPr id="1" name="Shape 396"/>
        <p:cNvGrpSpPr/>
        <p:nvPr/>
      </p:nvGrpSpPr>
      <p:grpSpPr>
        <a:xfrm>
          <a:off x="0" y="0"/>
          <a:ext cx="0" cy="0"/>
          <a:chOff x="0" y="0"/>
          <a:chExt cx="0" cy="0"/>
        </a:xfrm>
      </p:grpSpPr>
      <p:sp>
        <p:nvSpPr>
          <p:cNvPr id="397" name="Google Shape;397;p3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398" name="Google Shape;398;p38"/>
          <p:cNvSpPr txBox="1"/>
          <p:nvPr/>
        </p:nvSpPr>
        <p:spPr>
          <a:xfrm>
            <a:off x="6324775" y="383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900" b="1">
                <a:solidFill>
                  <a:srgbClr val="263238"/>
                </a:solidFill>
                <a:latin typeface="Source Sans Pro"/>
                <a:ea typeface="Source Sans Pro"/>
                <a:cs typeface="Source Sans Pro"/>
                <a:sym typeface="Source Sans Pro"/>
              </a:rPr>
              <a:t>SlidesCarnival icons are editable shapes</a:t>
            </a:r>
            <a:r>
              <a:rPr lang="en" sz="900">
                <a:solidFill>
                  <a:srgbClr val="263238"/>
                </a:solidFill>
                <a:latin typeface="Source Sans Pro"/>
                <a:ea typeface="Source Sans Pro"/>
                <a:cs typeface="Source Sans Pro"/>
                <a:sym typeface="Source Sans Pro"/>
              </a:rPr>
              <a:t>. </a:t>
            </a:r>
            <a:endParaRPr sz="900">
              <a:solidFill>
                <a:srgbClr val="263238"/>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sz="900">
              <a:solidFill>
                <a:srgbClr val="263238"/>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sz="900">
                <a:solidFill>
                  <a:srgbClr val="263238"/>
                </a:solidFill>
                <a:latin typeface="Source Sans Pro"/>
                <a:ea typeface="Source Sans Pro"/>
                <a:cs typeface="Source Sans Pro"/>
                <a:sym typeface="Source Sans Pro"/>
              </a:rPr>
              <a:t>This means that you can:</a:t>
            </a:r>
            <a:endParaRPr sz="900">
              <a:solidFill>
                <a:srgbClr val="263238"/>
              </a:solidFill>
              <a:latin typeface="Source Sans Pro"/>
              <a:ea typeface="Source Sans Pro"/>
              <a:cs typeface="Source Sans Pro"/>
              <a:sym typeface="Source Sans Pro"/>
            </a:endParaRPr>
          </a:p>
          <a:p>
            <a:pPr marL="457200" lvl="0" indent="-285750" algn="l" rtl="0">
              <a:spcBef>
                <a:spcPts val="0"/>
              </a:spcBef>
              <a:spcAft>
                <a:spcPts val="0"/>
              </a:spcAft>
              <a:buClr>
                <a:srgbClr val="263238"/>
              </a:buClr>
              <a:buSzPts val="900"/>
              <a:buFont typeface="Source Sans Pro"/>
              <a:buChar char="●"/>
            </a:pPr>
            <a:r>
              <a:rPr lang="en" sz="900">
                <a:solidFill>
                  <a:srgbClr val="263238"/>
                </a:solidFill>
                <a:latin typeface="Source Sans Pro"/>
                <a:ea typeface="Source Sans Pro"/>
                <a:cs typeface="Source Sans Pro"/>
                <a:sym typeface="Source Sans Pro"/>
              </a:rPr>
              <a:t>Resize them without losing quality.</a:t>
            </a:r>
            <a:endParaRPr sz="900">
              <a:solidFill>
                <a:srgbClr val="263238"/>
              </a:solidFill>
              <a:latin typeface="Source Sans Pro"/>
              <a:ea typeface="Source Sans Pro"/>
              <a:cs typeface="Source Sans Pro"/>
              <a:sym typeface="Source Sans Pro"/>
            </a:endParaRPr>
          </a:p>
          <a:p>
            <a:pPr marL="457200" lvl="0" indent="-285750" algn="l" rtl="0">
              <a:spcBef>
                <a:spcPts val="0"/>
              </a:spcBef>
              <a:spcAft>
                <a:spcPts val="0"/>
              </a:spcAft>
              <a:buClr>
                <a:srgbClr val="263238"/>
              </a:buClr>
              <a:buSzPts val="900"/>
              <a:buFont typeface="Source Sans Pro"/>
              <a:buChar char="●"/>
            </a:pPr>
            <a:r>
              <a:rPr lang="en" sz="900">
                <a:solidFill>
                  <a:srgbClr val="263238"/>
                </a:solidFill>
                <a:latin typeface="Source Sans Pro"/>
                <a:ea typeface="Source Sans Pro"/>
                <a:cs typeface="Source Sans Pro"/>
                <a:sym typeface="Source Sans Pro"/>
              </a:rPr>
              <a:t>Change line color, width and style.</a:t>
            </a:r>
            <a:endParaRPr sz="900">
              <a:solidFill>
                <a:srgbClr val="263238"/>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63238"/>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63238"/>
                </a:solidFill>
                <a:latin typeface="Source Sans Pro"/>
                <a:ea typeface="Source Sans Pro"/>
                <a:cs typeface="Source Sans Pro"/>
                <a:sym typeface="Source Sans Pro"/>
              </a:rPr>
              <a:t>Isn’t that nice? :)</a:t>
            </a:r>
            <a:endParaRPr sz="900">
              <a:solidFill>
                <a:srgbClr val="263238"/>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63238"/>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63238"/>
                </a:solidFill>
                <a:latin typeface="Source Sans Pro"/>
                <a:ea typeface="Source Sans Pro"/>
                <a:cs typeface="Source Sans Pro"/>
                <a:sym typeface="Source Sans Pro"/>
              </a:rPr>
              <a:t>Examples:</a:t>
            </a:r>
            <a:endParaRPr sz="900">
              <a:solidFill>
                <a:srgbClr val="263238"/>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sz="900">
              <a:solidFill>
                <a:srgbClr val="263238"/>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63238"/>
              </a:solidFill>
              <a:latin typeface="Source Sans Pro"/>
              <a:ea typeface="Source Sans Pro"/>
              <a:cs typeface="Source Sans Pro"/>
              <a:sym typeface="Source Sans Pro"/>
            </a:endParaRPr>
          </a:p>
        </p:txBody>
      </p:sp>
      <p:grpSp>
        <p:nvGrpSpPr>
          <p:cNvPr id="399" name="Google Shape;399;p38"/>
          <p:cNvGrpSpPr/>
          <p:nvPr/>
        </p:nvGrpSpPr>
        <p:grpSpPr>
          <a:xfrm>
            <a:off x="424947" y="404794"/>
            <a:ext cx="342903" cy="447293"/>
            <a:chOff x="590250" y="244200"/>
            <a:chExt cx="407975" cy="532175"/>
          </a:xfrm>
        </p:grpSpPr>
        <p:sp>
          <p:nvSpPr>
            <p:cNvPr id="400" name="Google Shape;400;p3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01" name="Google Shape;401;p3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02" name="Google Shape;402;p3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03" name="Google Shape;403;p3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04" name="Google Shape;404;p3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05" name="Google Shape;405;p3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06" name="Google Shape;406;p3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07" name="Google Shape;407;p3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08" name="Google Shape;408;p3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09" name="Google Shape;409;p3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10" name="Google Shape;410;p3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11" name="Google Shape;411;p3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12" name="Google Shape;412;p3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13" name="Google Shape;413;p3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414" name="Google Shape;414;p38"/>
          <p:cNvGrpSpPr/>
          <p:nvPr/>
        </p:nvGrpSpPr>
        <p:grpSpPr>
          <a:xfrm>
            <a:off x="977639" y="470816"/>
            <a:ext cx="372594" cy="310144"/>
            <a:chOff x="1247825" y="322750"/>
            <a:chExt cx="443300" cy="369000"/>
          </a:xfrm>
        </p:grpSpPr>
        <p:sp>
          <p:nvSpPr>
            <p:cNvPr id="415" name="Google Shape;415;p3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16" name="Google Shape;416;p3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17" name="Google Shape;417;p3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18" name="Google Shape;418;p3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19" name="Google Shape;419;p3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420" name="Google Shape;420;p38"/>
          <p:cNvGrpSpPr/>
          <p:nvPr/>
        </p:nvGrpSpPr>
        <p:grpSpPr>
          <a:xfrm>
            <a:off x="1550818" y="469282"/>
            <a:ext cx="356204" cy="313212"/>
            <a:chOff x="1929775" y="320925"/>
            <a:chExt cx="423800" cy="372650"/>
          </a:xfrm>
        </p:grpSpPr>
        <p:sp>
          <p:nvSpPr>
            <p:cNvPr id="421" name="Google Shape;421;p3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22" name="Google Shape;422;p3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23" name="Google Shape;423;p3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24" name="Google Shape;424;p3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25" name="Google Shape;425;p3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426" name="Google Shape;426;p38"/>
          <p:cNvSpPr/>
          <p:nvPr/>
        </p:nvSpPr>
        <p:spPr>
          <a:xfrm>
            <a:off x="2148120" y="458029"/>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27" name="Google Shape;427;p38"/>
          <p:cNvSpPr/>
          <p:nvPr/>
        </p:nvSpPr>
        <p:spPr>
          <a:xfrm>
            <a:off x="2733088" y="459058"/>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428" name="Google Shape;428;p38"/>
          <p:cNvGrpSpPr/>
          <p:nvPr/>
        </p:nvGrpSpPr>
        <p:grpSpPr>
          <a:xfrm>
            <a:off x="3820462" y="433960"/>
            <a:ext cx="336767" cy="383835"/>
            <a:chOff x="4630125" y="278900"/>
            <a:chExt cx="400675" cy="456675"/>
          </a:xfrm>
        </p:grpSpPr>
        <p:sp>
          <p:nvSpPr>
            <p:cNvPr id="429" name="Google Shape;429;p3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30" name="Google Shape;430;p3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31" name="Google Shape;431;p3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32" name="Google Shape;432;p3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433" name="Google Shape;433;p38"/>
          <p:cNvSpPr/>
          <p:nvPr/>
        </p:nvSpPr>
        <p:spPr>
          <a:xfrm>
            <a:off x="4361051" y="457525"/>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434" name="Google Shape;434;p38"/>
          <p:cNvGrpSpPr/>
          <p:nvPr/>
        </p:nvGrpSpPr>
        <p:grpSpPr>
          <a:xfrm>
            <a:off x="430074" y="980516"/>
            <a:ext cx="342882" cy="418128"/>
            <a:chOff x="596350" y="929175"/>
            <a:chExt cx="407950" cy="497475"/>
          </a:xfrm>
        </p:grpSpPr>
        <p:sp>
          <p:nvSpPr>
            <p:cNvPr id="435" name="Google Shape;435;p3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36" name="Google Shape;436;p3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37" name="Google Shape;437;p3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38" name="Google Shape;438;p3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39" name="Google Shape;439;p3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40" name="Google Shape;440;p3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41" name="Google Shape;441;p3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442" name="Google Shape;442;p38"/>
          <p:cNvGrpSpPr/>
          <p:nvPr/>
        </p:nvGrpSpPr>
        <p:grpSpPr>
          <a:xfrm>
            <a:off x="1554390" y="1041431"/>
            <a:ext cx="349060" cy="298882"/>
            <a:chOff x="1934025" y="1001650"/>
            <a:chExt cx="415300" cy="355600"/>
          </a:xfrm>
        </p:grpSpPr>
        <p:sp>
          <p:nvSpPr>
            <p:cNvPr id="443" name="Google Shape;443;p3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44" name="Google Shape;444;p3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45" name="Google Shape;445;p3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46" name="Google Shape;446;p3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447" name="Google Shape;447;p38"/>
          <p:cNvSpPr/>
          <p:nvPr/>
        </p:nvSpPr>
        <p:spPr>
          <a:xfrm>
            <a:off x="2118449" y="1016373"/>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48" name="Google Shape;448;p38"/>
          <p:cNvSpPr/>
          <p:nvPr/>
        </p:nvSpPr>
        <p:spPr>
          <a:xfrm>
            <a:off x="2683959" y="1033772"/>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49" name="Google Shape;449;p38"/>
          <p:cNvSpPr/>
          <p:nvPr/>
        </p:nvSpPr>
        <p:spPr>
          <a:xfrm>
            <a:off x="3254071" y="1036336"/>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50" name="Google Shape;450;p38"/>
          <p:cNvSpPr/>
          <p:nvPr/>
        </p:nvSpPr>
        <p:spPr>
          <a:xfrm>
            <a:off x="3830339" y="1039404"/>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451" name="Google Shape;451;p38"/>
          <p:cNvGrpSpPr/>
          <p:nvPr/>
        </p:nvGrpSpPr>
        <p:grpSpPr>
          <a:xfrm>
            <a:off x="4378785" y="1018906"/>
            <a:ext cx="350068" cy="350573"/>
            <a:chOff x="5294400" y="974850"/>
            <a:chExt cx="416500" cy="417100"/>
          </a:xfrm>
        </p:grpSpPr>
        <p:sp>
          <p:nvSpPr>
            <p:cNvPr id="452" name="Google Shape;452;p3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53" name="Google Shape;453;p3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454" name="Google Shape;454;p38"/>
          <p:cNvGrpSpPr/>
          <p:nvPr/>
        </p:nvGrpSpPr>
        <p:grpSpPr>
          <a:xfrm>
            <a:off x="4901807" y="979507"/>
            <a:ext cx="433992" cy="422729"/>
            <a:chOff x="5916675" y="927975"/>
            <a:chExt cx="516350" cy="502950"/>
          </a:xfrm>
        </p:grpSpPr>
        <p:sp>
          <p:nvSpPr>
            <p:cNvPr id="455" name="Google Shape;455;p3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56" name="Google Shape;456;p3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457" name="Google Shape;457;p38"/>
          <p:cNvGrpSpPr/>
          <p:nvPr/>
        </p:nvGrpSpPr>
        <p:grpSpPr>
          <a:xfrm>
            <a:off x="403451" y="1628920"/>
            <a:ext cx="391001" cy="264085"/>
            <a:chOff x="564675" y="1700625"/>
            <a:chExt cx="465200" cy="314200"/>
          </a:xfrm>
        </p:grpSpPr>
        <p:sp>
          <p:nvSpPr>
            <p:cNvPr id="458" name="Google Shape;458;p3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59" name="Google Shape;459;p3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60" name="Google Shape;460;p3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461" name="Google Shape;461;p38"/>
          <p:cNvGrpSpPr/>
          <p:nvPr/>
        </p:nvGrpSpPr>
        <p:grpSpPr>
          <a:xfrm>
            <a:off x="968435" y="1564432"/>
            <a:ext cx="391001" cy="382827"/>
            <a:chOff x="1236875" y="1623900"/>
            <a:chExt cx="465200" cy="455475"/>
          </a:xfrm>
        </p:grpSpPr>
        <p:sp>
          <p:nvSpPr>
            <p:cNvPr id="462" name="Google Shape;462;p3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63" name="Google Shape;463;p3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64" name="Google Shape;464;p3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65" name="Google Shape;465;p3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66" name="Google Shape;466;p3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67" name="Google Shape;467;p3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68" name="Google Shape;468;p3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469" name="Google Shape;469;p38"/>
          <p:cNvGrpSpPr/>
          <p:nvPr/>
        </p:nvGrpSpPr>
        <p:grpSpPr>
          <a:xfrm>
            <a:off x="1545690" y="1572627"/>
            <a:ext cx="366458" cy="366437"/>
            <a:chOff x="1923675" y="1633650"/>
            <a:chExt cx="436000" cy="435975"/>
          </a:xfrm>
        </p:grpSpPr>
        <p:sp>
          <p:nvSpPr>
            <p:cNvPr id="470" name="Google Shape;470;p3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71" name="Google Shape;471;p3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72" name="Google Shape;472;p3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73" name="Google Shape;473;p3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74" name="Google Shape;474;p3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75" name="Google Shape;475;p3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476" name="Google Shape;476;p38"/>
          <p:cNvGrpSpPr/>
          <p:nvPr/>
        </p:nvGrpSpPr>
        <p:grpSpPr>
          <a:xfrm>
            <a:off x="2109141" y="1571093"/>
            <a:ext cx="369505" cy="369505"/>
            <a:chOff x="2594050" y="1631825"/>
            <a:chExt cx="439625" cy="439625"/>
          </a:xfrm>
        </p:grpSpPr>
        <p:sp>
          <p:nvSpPr>
            <p:cNvPr id="477" name="Google Shape;477;p3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78" name="Google Shape;478;p3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79" name="Google Shape;479;p3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80" name="Google Shape;480;p3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481" name="Google Shape;481;p38"/>
          <p:cNvSpPr/>
          <p:nvPr/>
        </p:nvSpPr>
        <p:spPr>
          <a:xfrm>
            <a:off x="2690599" y="15875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482" name="Google Shape;482;p38"/>
          <p:cNvGrpSpPr/>
          <p:nvPr/>
        </p:nvGrpSpPr>
        <p:grpSpPr>
          <a:xfrm>
            <a:off x="3273906" y="1543462"/>
            <a:ext cx="299911" cy="424768"/>
            <a:chOff x="3979850" y="1598950"/>
            <a:chExt cx="356825" cy="505375"/>
          </a:xfrm>
        </p:grpSpPr>
        <p:sp>
          <p:nvSpPr>
            <p:cNvPr id="483" name="Google Shape;483;p3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84" name="Google Shape;484;p3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485" name="Google Shape;485;p38"/>
          <p:cNvGrpSpPr/>
          <p:nvPr/>
        </p:nvGrpSpPr>
        <p:grpSpPr>
          <a:xfrm>
            <a:off x="3791296" y="1634551"/>
            <a:ext cx="395098" cy="242589"/>
            <a:chOff x="4595425" y="1707325"/>
            <a:chExt cx="470075" cy="288625"/>
          </a:xfrm>
        </p:grpSpPr>
        <p:sp>
          <p:nvSpPr>
            <p:cNvPr id="486" name="Google Shape;486;p3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87" name="Google Shape;487;p3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88" name="Google Shape;488;p3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89" name="Google Shape;489;p3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90" name="Google Shape;490;p3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491" name="Google Shape;491;p38"/>
          <p:cNvGrpSpPr/>
          <p:nvPr/>
        </p:nvGrpSpPr>
        <p:grpSpPr>
          <a:xfrm>
            <a:off x="4375213" y="1575191"/>
            <a:ext cx="357234" cy="361310"/>
            <a:chOff x="5290150" y="1636700"/>
            <a:chExt cx="425025" cy="429875"/>
          </a:xfrm>
        </p:grpSpPr>
        <p:sp>
          <p:nvSpPr>
            <p:cNvPr id="492" name="Google Shape;492;p3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93" name="Google Shape;493;p3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494" name="Google Shape;494;p38"/>
          <p:cNvGrpSpPr/>
          <p:nvPr/>
        </p:nvGrpSpPr>
        <p:grpSpPr>
          <a:xfrm>
            <a:off x="4939167" y="1564432"/>
            <a:ext cx="359272" cy="376691"/>
            <a:chOff x="5961125" y="1623900"/>
            <a:chExt cx="427450" cy="448175"/>
          </a:xfrm>
        </p:grpSpPr>
        <p:sp>
          <p:nvSpPr>
            <p:cNvPr id="495" name="Google Shape;495;p3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96" name="Google Shape;496;p3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97" name="Google Shape;497;p3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98" name="Google Shape;498;p3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99" name="Google Shape;499;p3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00" name="Google Shape;500;p3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01" name="Google Shape;501;p3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502" name="Google Shape;502;p38"/>
          <p:cNvGrpSpPr/>
          <p:nvPr/>
        </p:nvGrpSpPr>
        <p:grpSpPr>
          <a:xfrm>
            <a:off x="5491859" y="1574161"/>
            <a:ext cx="383835" cy="363369"/>
            <a:chOff x="6618700" y="1635475"/>
            <a:chExt cx="456675" cy="432325"/>
          </a:xfrm>
        </p:grpSpPr>
        <p:sp>
          <p:nvSpPr>
            <p:cNvPr id="503" name="Google Shape;503;p3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04" name="Google Shape;504;p3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05" name="Google Shape;505;p3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06" name="Google Shape;506;p3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07" name="Google Shape;507;p3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508" name="Google Shape;508;p38"/>
          <p:cNvGrpSpPr/>
          <p:nvPr/>
        </p:nvGrpSpPr>
        <p:grpSpPr>
          <a:xfrm>
            <a:off x="446947" y="2157573"/>
            <a:ext cx="304009" cy="326513"/>
            <a:chOff x="616425" y="2329600"/>
            <a:chExt cx="361700" cy="388475"/>
          </a:xfrm>
        </p:grpSpPr>
        <p:sp>
          <p:nvSpPr>
            <p:cNvPr id="509" name="Google Shape;509;p3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10" name="Google Shape;510;p3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11" name="Google Shape;511;p3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12" name="Google Shape;512;p3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13" name="Google Shape;513;p3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14" name="Google Shape;514;p3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15" name="Google Shape;515;p3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16" name="Google Shape;516;p3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517" name="Google Shape;517;p38"/>
          <p:cNvGrpSpPr/>
          <p:nvPr/>
        </p:nvGrpSpPr>
        <p:grpSpPr>
          <a:xfrm>
            <a:off x="1003757" y="2160641"/>
            <a:ext cx="320378" cy="320378"/>
            <a:chOff x="1278900" y="2333250"/>
            <a:chExt cx="381175" cy="381175"/>
          </a:xfrm>
        </p:grpSpPr>
        <p:sp>
          <p:nvSpPr>
            <p:cNvPr id="518" name="Google Shape;518;p3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19" name="Google Shape;519;p3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20" name="Google Shape;520;p3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21" name="Google Shape;521;p3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522" name="Google Shape;522;p38"/>
          <p:cNvGrpSpPr/>
          <p:nvPr/>
        </p:nvGrpSpPr>
        <p:grpSpPr>
          <a:xfrm>
            <a:off x="1568720" y="2160641"/>
            <a:ext cx="320399" cy="320378"/>
            <a:chOff x="1951075" y="2333250"/>
            <a:chExt cx="381200" cy="381175"/>
          </a:xfrm>
        </p:grpSpPr>
        <p:sp>
          <p:nvSpPr>
            <p:cNvPr id="523" name="Google Shape;523;p3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24" name="Google Shape;524;p3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25" name="Google Shape;525;p3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26" name="Google Shape;526;p3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527" name="Google Shape;527;p38"/>
          <p:cNvGrpSpPr/>
          <p:nvPr/>
        </p:nvGrpSpPr>
        <p:grpSpPr>
          <a:xfrm>
            <a:off x="2133704" y="2160641"/>
            <a:ext cx="320378" cy="320378"/>
            <a:chOff x="2623275" y="2333250"/>
            <a:chExt cx="381175" cy="381175"/>
          </a:xfrm>
        </p:grpSpPr>
        <p:sp>
          <p:nvSpPr>
            <p:cNvPr id="528" name="Google Shape;528;p3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29" name="Google Shape;529;p3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30" name="Google Shape;530;p3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31" name="Google Shape;531;p3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532" name="Google Shape;532;p38"/>
          <p:cNvGrpSpPr/>
          <p:nvPr/>
        </p:nvGrpSpPr>
        <p:grpSpPr>
          <a:xfrm>
            <a:off x="2773409" y="2105378"/>
            <a:ext cx="170937" cy="426827"/>
            <a:chOff x="3384375" y="2267500"/>
            <a:chExt cx="203375" cy="507825"/>
          </a:xfrm>
        </p:grpSpPr>
        <p:sp>
          <p:nvSpPr>
            <p:cNvPr id="533" name="Google Shape;533;p3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34" name="Google Shape;534;p3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535" name="Google Shape;535;p38"/>
          <p:cNvGrpSpPr/>
          <p:nvPr/>
        </p:nvGrpSpPr>
        <p:grpSpPr>
          <a:xfrm>
            <a:off x="3918716" y="2159611"/>
            <a:ext cx="140237" cy="318339"/>
            <a:chOff x="4747025" y="2332025"/>
            <a:chExt cx="166850" cy="378750"/>
          </a:xfrm>
        </p:grpSpPr>
        <p:sp>
          <p:nvSpPr>
            <p:cNvPr id="536" name="Google Shape;536;p3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37" name="Google Shape;537;p3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538" name="Google Shape;538;p38"/>
          <p:cNvGrpSpPr/>
          <p:nvPr/>
        </p:nvGrpSpPr>
        <p:grpSpPr>
          <a:xfrm>
            <a:off x="3351190" y="2107416"/>
            <a:ext cx="145343" cy="422729"/>
            <a:chOff x="4071800" y="2269925"/>
            <a:chExt cx="172925" cy="502950"/>
          </a:xfrm>
        </p:grpSpPr>
        <p:sp>
          <p:nvSpPr>
            <p:cNvPr id="539" name="Google Shape;539;p3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40" name="Google Shape;540;p3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541" name="Google Shape;541;p38"/>
          <p:cNvSpPr/>
          <p:nvPr/>
        </p:nvSpPr>
        <p:spPr>
          <a:xfrm>
            <a:off x="4393811" y="2152016"/>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542" name="Google Shape;542;p38"/>
          <p:cNvGrpSpPr/>
          <p:nvPr/>
        </p:nvGrpSpPr>
        <p:grpSpPr>
          <a:xfrm>
            <a:off x="4948896" y="2158077"/>
            <a:ext cx="345971" cy="325505"/>
            <a:chOff x="5972700" y="2330200"/>
            <a:chExt cx="411625" cy="387275"/>
          </a:xfrm>
        </p:grpSpPr>
        <p:sp>
          <p:nvSpPr>
            <p:cNvPr id="543" name="Google Shape;543;p3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44" name="Google Shape;544;p3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545" name="Google Shape;545;p38"/>
          <p:cNvGrpSpPr/>
          <p:nvPr/>
        </p:nvGrpSpPr>
        <p:grpSpPr>
          <a:xfrm>
            <a:off x="544193" y="2686206"/>
            <a:ext cx="109538" cy="399195"/>
            <a:chOff x="732125" y="2958550"/>
            <a:chExt cx="130325" cy="474950"/>
          </a:xfrm>
        </p:grpSpPr>
        <p:sp>
          <p:nvSpPr>
            <p:cNvPr id="546" name="Google Shape;546;p3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47" name="Google Shape;547;p3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48" name="Google Shape;548;p3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49" name="Google Shape;549;p3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0" name="Google Shape;550;p3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1" name="Google Shape;551;p3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2" name="Google Shape;552;p3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3" name="Google Shape;553;p3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554" name="Google Shape;554;p38"/>
          <p:cNvSpPr/>
          <p:nvPr/>
        </p:nvSpPr>
        <p:spPr>
          <a:xfrm>
            <a:off x="1561113" y="2670435"/>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5" name="Google Shape;555;p38"/>
          <p:cNvSpPr/>
          <p:nvPr/>
        </p:nvSpPr>
        <p:spPr>
          <a:xfrm>
            <a:off x="1039605" y="2670435"/>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556" name="Google Shape;556;p38"/>
          <p:cNvGrpSpPr/>
          <p:nvPr/>
        </p:nvGrpSpPr>
        <p:grpSpPr>
          <a:xfrm>
            <a:off x="2099937" y="2699002"/>
            <a:ext cx="387933" cy="367467"/>
            <a:chOff x="2583100" y="2973775"/>
            <a:chExt cx="461550" cy="437200"/>
          </a:xfrm>
        </p:grpSpPr>
        <p:sp>
          <p:nvSpPr>
            <p:cNvPr id="557" name="Google Shape;557;p3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8" name="Google Shape;558;p3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559" name="Google Shape;559;p38"/>
          <p:cNvSpPr/>
          <p:nvPr/>
        </p:nvSpPr>
        <p:spPr>
          <a:xfrm>
            <a:off x="3810881" y="2707797"/>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560" name="Google Shape;560;p38"/>
          <p:cNvGrpSpPr/>
          <p:nvPr/>
        </p:nvGrpSpPr>
        <p:grpSpPr>
          <a:xfrm>
            <a:off x="4339386" y="2727159"/>
            <a:ext cx="435022" cy="323445"/>
            <a:chOff x="5247525" y="3007275"/>
            <a:chExt cx="517575" cy="384825"/>
          </a:xfrm>
        </p:grpSpPr>
        <p:sp>
          <p:nvSpPr>
            <p:cNvPr id="561" name="Google Shape;561;p3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2" name="Google Shape;562;p3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563" name="Google Shape;563;p38"/>
          <p:cNvGrpSpPr/>
          <p:nvPr/>
        </p:nvGrpSpPr>
        <p:grpSpPr>
          <a:xfrm>
            <a:off x="3250372" y="2708731"/>
            <a:ext cx="342882" cy="350068"/>
            <a:chOff x="3951850" y="2985350"/>
            <a:chExt cx="407950" cy="416500"/>
          </a:xfrm>
        </p:grpSpPr>
        <p:sp>
          <p:nvSpPr>
            <p:cNvPr id="564" name="Google Shape;564;p3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5" name="Google Shape;565;p3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6" name="Google Shape;566;p3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7" name="Google Shape;567;p3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568" name="Google Shape;568;p38"/>
          <p:cNvGrpSpPr/>
          <p:nvPr/>
        </p:nvGrpSpPr>
        <p:grpSpPr>
          <a:xfrm>
            <a:off x="407044" y="3298279"/>
            <a:ext cx="397136" cy="305017"/>
            <a:chOff x="568950" y="3686775"/>
            <a:chExt cx="472500" cy="362900"/>
          </a:xfrm>
        </p:grpSpPr>
        <p:sp>
          <p:nvSpPr>
            <p:cNvPr id="569" name="Google Shape;569;p3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0" name="Google Shape;570;p3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1" name="Google Shape;571;p3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572" name="Google Shape;572;p38"/>
          <p:cNvSpPr/>
          <p:nvPr/>
        </p:nvSpPr>
        <p:spPr>
          <a:xfrm>
            <a:off x="4983886" y="2691427"/>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573" name="Google Shape;573;p38"/>
          <p:cNvGrpSpPr/>
          <p:nvPr/>
        </p:nvGrpSpPr>
        <p:grpSpPr>
          <a:xfrm>
            <a:off x="975096" y="3323872"/>
            <a:ext cx="377700" cy="253852"/>
            <a:chOff x="1244800" y="3717225"/>
            <a:chExt cx="449375" cy="302025"/>
          </a:xfrm>
        </p:grpSpPr>
        <p:sp>
          <p:nvSpPr>
            <p:cNvPr id="574" name="Google Shape;574;p3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5" name="Google Shape;575;p3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6" name="Google Shape;576;p3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7" name="Google Shape;577;p3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8" name="Google Shape;578;p3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9" name="Google Shape;579;p3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580" name="Google Shape;580;p38"/>
          <p:cNvGrpSpPr/>
          <p:nvPr/>
        </p:nvGrpSpPr>
        <p:grpSpPr>
          <a:xfrm>
            <a:off x="1545186" y="3304414"/>
            <a:ext cx="367467" cy="287115"/>
            <a:chOff x="1923075" y="3694075"/>
            <a:chExt cx="437200" cy="341600"/>
          </a:xfrm>
        </p:grpSpPr>
        <p:sp>
          <p:nvSpPr>
            <p:cNvPr id="581" name="Google Shape;581;p3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2" name="Google Shape;582;p3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3" name="Google Shape;583;p3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4" name="Google Shape;584;p3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5" name="Google Shape;585;p3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6" name="Google Shape;586;p3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7" name="Google Shape;587;p3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8" name="Google Shape;588;p3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9" name="Google Shape;589;p3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590" name="Google Shape;590;p38"/>
          <p:cNvGrpSpPr/>
          <p:nvPr/>
        </p:nvGrpSpPr>
        <p:grpSpPr>
          <a:xfrm>
            <a:off x="2113742" y="3299813"/>
            <a:ext cx="360301" cy="295814"/>
            <a:chOff x="2599525" y="3688600"/>
            <a:chExt cx="428675" cy="351950"/>
          </a:xfrm>
        </p:grpSpPr>
        <p:sp>
          <p:nvSpPr>
            <p:cNvPr id="591" name="Google Shape;591;p3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2" name="Google Shape;592;p3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3" name="Google Shape;593;p3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594" name="Google Shape;594;p38"/>
          <p:cNvGrpSpPr/>
          <p:nvPr/>
        </p:nvGrpSpPr>
        <p:grpSpPr>
          <a:xfrm>
            <a:off x="2696125" y="3279346"/>
            <a:ext cx="333700" cy="329077"/>
            <a:chOff x="3292425" y="3664250"/>
            <a:chExt cx="397025" cy="391525"/>
          </a:xfrm>
        </p:grpSpPr>
        <p:sp>
          <p:nvSpPr>
            <p:cNvPr id="595" name="Google Shape;595;p3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6" name="Google Shape;596;p3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7" name="Google Shape;597;p3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598" name="Google Shape;598;p38"/>
          <p:cNvGrpSpPr/>
          <p:nvPr/>
        </p:nvGrpSpPr>
        <p:grpSpPr>
          <a:xfrm>
            <a:off x="3233982" y="3321813"/>
            <a:ext cx="369526" cy="268183"/>
            <a:chOff x="3932350" y="3714775"/>
            <a:chExt cx="439650" cy="319075"/>
          </a:xfrm>
        </p:grpSpPr>
        <p:sp>
          <p:nvSpPr>
            <p:cNvPr id="599" name="Google Shape;599;p3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0" name="Google Shape;600;p3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1" name="Google Shape;601;p3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2" name="Google Shape;602;p3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3" name="Google Shape;603;p3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604" name="Google Shape;604;p38"/>
          <p:cNvGrpSpPr/>
          <p:nvPr/>
        </p:nvGrpSpPr>
        <p:grpSpPr>
          <a:xfrm>
            <a:off x="3798966" y="3321813"/>
            <a:ext cx="369505" cy="268183"/>
            <a:chOff x="4604550" y="3714775"/>
            <a:chExt cx="439625" cy="319075"/>
          </a:xfrm>
        </p:grpSpPr>
        <p:sp>
          <p:nvSpPr>
            <p:cNvPr id="605" name="Google Shape;605;p3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6" name="Google Shape;606;p3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607" name="Google Shape;607;p38"/>
          <p:cNvGrpSpPr/>
          <p:nvPr/>
        </p:nvGrpSpPr>
        <p:grpSpPr>
          <a:xfrm>
            <a:off x="4377251" y="3294181"/>
            <a:ext cx="353136" cy="313738"/>
            <a:chOff x="5292575" y="3681900"/>
            <a:chExt cx="420150" cy="373275"/>
          </a:xfrm>
        </p:grpSpPr>
        <p:sp>
          <p:nvSpPr>
            <p:cNvPr id="608" name="Google Shape;608;p3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9" name="Google Shape;609;p3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0" name="Google Shape;610;p3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1" name="Google Shape;611;p3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2" name="Google Shape;612;p3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3" name="Google Shape;613;p3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4" name="Google Shape;614;p3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615" name="Google Shape;615;p38"/>
          <p:cNvGrpSpPr/>
          <p:nvPr/>
        </p:nvGrpSpPr>
        <p:grpSpPr>
          <a:xfrm>
            <a:off x="4922273" y="3254258"/>
            <a:ext cx="393060" cy="393060"/>
            <a:chOff x="5941025" y="3634400"/>
            <a:chExt cx="467650" cy="467650"/>
          </a:xfrm>
        </p:grpSpPr>
        <p:sp>
          <p:nvSpPr>
            <p:cNvPr id="616" name="Google Shape;616;p3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7" name="Google Shape;617;p3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8" name="Google Shape;618;p3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9" name="Google Shape;619;p3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20" name="Google Shape;620;p3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21" name="Google Shape;621;p3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622" name="Google Shape;622;p38"/>
          <p:cNvGrpSpPr/>
          <p:nvPr/>
        </p:nvGrpSpPr>
        <p:grpSpPr>
          <a:xfrm>
            <a:off x="5512346" y="3279346"/>
            <a:ext cx="342882" cy="342903"/>
            <a:chOff x="6643075" y="3664250"/>
            <a:chExt cx="407950" cy="407975"/>
          </a:xfrm>
        </p:grpSpPr>
        <p:sp>
          <p:nvSpPr>
            <p:cNvPr id="623" name="Google Shape;623;p3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24" name="Google Shape;624;p3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625" name="Google Shape;625;p38"/>
          <p:cNvGrpSpPr/>
          <p:nvPr/>
        </p:nvGrpSpPr>
        <p:grpSpPr>
          <a:xfrm>
            <a:off x="413180" y="3830000"/>
            <a:ext cx="371564" cy="371543"/>
            <a:chOff x="576250" y="4319400"/>
            <a:chExt cx="442075" cy="442050"/>
          </a:xfrm>
        </p:grpSpPr>
        <p:sp>
          <p:nvSpPr>
            <p:cNvPr id="626" name="Google Shape;626;p3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27" name="Google Shape;627;p3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28" name="Google Shape;628;p3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29" name="Google Shape;629;p3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30" name="Google Shape;630;p38"/>
          <p:cNvSpPr/>
          <p:nvPr/>
        </p:nvSpPr>
        <p:spPr>
          <a:xfrm>
            <a:off x="962843" y="390229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31" name="Google Shape;631;p38"/>
          <p:cNvSpPr/>
          <p:nvPr/>
        </p:nvSpPr>
        <p:spPr>
          <a:xfrm>
            <a:off x="3253566" y="3845478"/>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32" name="Google Shape;632;p38"/>
          <p:cNvSpPr/>
          <p:nvPr/>
        </p:nvSpPr>
        <p:spPr>
          <a:xfrm>
            <a:off x="2688561" y="3866974"/>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33" name="Google Shape;633;p38"/>
          <p:cNvSpPr/>
          <p:nvPr/>
        </p:nvSpPr>
        <p:spPr>
          <a:xfrm>
            <a:off x="3817038" y="3843944"/>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634" name="Google Shape;634;p38"/>
          <p:cNvGrpSpPr/>
          <p:nvPr/>
        </p:nvGrpSpPr>
        <p:grpSpPr>
          <a:xfrm>
            <a:off x="4356785" y="3848932"/>
            <a:ext cx="394068" cy="325505"/>
            <a:chOff x="5268225" y="4341925"/>
            <a:chExt cx="468850" cy="387275"/>
          </a:xfrm>
        </p:grpSpPr>
        <p:sp>
          <p:nvSpPr>
            <p:cNvPr id="635" name="Google Shape;635;p3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36" name="Google Shape;636;p3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37" name="Google Shape;637;p3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38" name="Google Shape;638;p3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39" name="Google Shape;639;p3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40" name="Google Shape;640;p3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41" name="Google Shape;641;p3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42" name="Google Shape;642;p3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643" name="Google Shape;643;p38"/>
          <p:cNvGrpSpPr/>
          <p:nvPr/>
        </p:nvGrpSpPr>
        <p:grpSpPr>
          <a:xfrm>
            <a:off x="4941731" y="3838699"/>
            <a:ext cx="354145" cy="354145"/>
            <a:chOff x="5964175" y="4329750"/>
            <a:chExt cx="421350" cy="421350"/>
          </a:xfrm>
        </p:grpSpPr>
        <p:sp>
          <p:nvSpPr>
            <p:cNvPr id="644" name="Google Shape;644;p3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45" name="Google Shape;645;p3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646" name="Google Shape;646;p38"/>
          <p:cNvGrpSpPr/>
          <p:nvPr/>
        </p:nvGrpSpPr>
        <p:grpSpPr>
          <a:xfrm>
            <a:off x="977639" y="4403683"/>
            <a:ext cx="372594" cy="360301"/>
            <a:chOff x="1247825" y="5001950"/>
            <a:chExt cx="443300" cy="428675"/>
          </a:xfrm>
        </p:grpSpPr>
        <p:sp>
          <p:nvSpPr>
            <p:cNvPr id="647" name="Google Shape;647;p3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48" name="Google Shape;648;p3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49" name="Google Shape;649;p3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50" name="Google Shape;650;p3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51" name="Google Shape;651;p3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52" name="Google Shape;652;p3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653" name="Google Shape;653;p38"/>
          <p:cNvGrpSpPr/>
          <p:nvPr/>
        </p:nvGrpSpPr>
        <p:grpSpPr>
          <a:xfrm>
            <a:off x="1575885" y="4385760"/>
            <a:ext cx="306068" cy="389992"/>
            <a:chOff x="1959600" y="4980625"/>
            <a:chExt cx="364150" cy="464000"/>
          </a:xfrm>
        </p:grpSpPr>
        <p:sp>
          <p:nvSpPr>
            <p:cNvPr id="654" name="Google Shape;654;p3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55" name="Google Shape;655;p3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56" name="Google Shape;656;p3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57" name="Google Shape;657;p3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58" name="Google Shape;658;p3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59" name="Google Shape;659;p3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60" name="Google Shape;660;p3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661" name="Google Shape;661;p38"/>
          <p:cNvGrpSpPr/>
          <p:nvPr/>
        </p:nvGrpSpPr>
        <p:grpSpPr>
          <a:xfrm>
            <a:off x="2118365" y="4400615"/>
            <a:ext cx="351077" cy="360806"/>
            <a:chOff x="2605025" y="4998300"/>
            <a:chExt cx="417700" cy="429275"/>
          </a:xfrm>
        </p:grpSpPr>
        <p:sp>
          <p:nvSpPr>
            <p:cNvPr id="662" name="Google Shape;662;p3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63" name="Google Shape;663;p3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64" name="Google Shape;664;p3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665" name="Google Shape;665;p38"/>
          <p:cNvGrpSpPr/>
          <p:nvPr/>
        </p:nvGrpSpPr>
        <p:grpSpPr>
          <a:xfrm>
            <a:off x="2649057" y="4403683"/>
            <a:ext cx="419662" cy="349543"/>
            <a:chOff x="3236425" y="5001950"/>
            <a:chExt cx="499300" cy="415875"/>
          </a:xfrm>
        </p:grpSpPr>
        <p:sp>
          <p:nvSpPr>
            <p:cNvPr id="666" name="Google Shape;666;p3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67" name="Google Shape;667;p3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68" name="Google Shape;668;p3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69" name="Google Shape;669;p3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70" name="Google Shape;670;p3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71" name="Google Shape;671;p3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672" name="Google Shape;672;p38"/>
          <p:cNvGrpSpPr/>
          <p:nvPr/>
        </p:nvGrpSpPr>
        <p:grpSpPr>
          <a:xfrm>
            <a:off x="3264177" y="4385760"/>
            <a:ext cx="319369" cy="380263"/>
            <a:chOff x="3968275" y="4980625"/>
            <a:chExt cx="379975" cy="452425"/>
          </a:xfrm>
        </p:grpSpPr>
        <p:sp>
          <p:nvSpPr>
            <p:cNvPr id="673" name="Google Shape;673;p3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74" name="Google Shape;674;p3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75" name="Google Shape;675;p3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676" name="Google Shape;676;p38"/>
          <p:cNvGrpSpPr/>
          <p:nvPr/>
        </p:nvGrpSpPr>
        <p:grpSpPr>
          <a:xfrm>
            <a:off x="4919710" y="4470713"/>
            <a:ext cx="404323" cy="220085"/>
            <a:chOff x="5937975" y="5081700"/>
            <a:chExt cx="481050" cy="261850"/>
          </a:xfrm>
        </p:grpSpPr>
        <p:sp>
          <p:nvSpPr>
            <p:cNvPr id="677" name="Google Shape;677;p3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78" name="Google Shape;678;p3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79" name="Google Shape;679;p3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680" name="Google Shape;680;p38"/>
          <p:cNvGrpSpPr/>
          <p:nvPr/>
        </p:nvGrpSpPr>
        <p:grpSpPr>
          <a:xfrm>
            <a:off x="5537918" y="4428247"/>
            <a:ext cx="290183" cy="333679"/>
            <a:chOff x="6673500" y="5031175"/>
            <a:chExt cx="345250" cy="397000"/>
          </a:xfrm>
        </p:grpSpPr>
        <p:sp>
          <p:nvSpPr>
            <p:cNvPr id="681" name="Google Shape;681;p3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82" name="Google Shape;682;p3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83" name="Google Shape;683;p3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84" name="Google Shape;684;p3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85" name="Google Shape;685;p3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686" name="Google Shape;686;p38"/>
          <p:cNvGrpSpPr/>
          <p:nvPr/>
        </p:nvGrpSpPr>
        <p:grpSpPr>
          <a:xfrm>
            <a:off x="3229905" y="452892"/>
            <a:ext cx="387933" cy="345971"/>
            <a:chOff x="3927500" y="301425"/>
            <a:chExt cx="461550" cy="411625"/>
          </a:xfrm>
        </p:grpSpPr>
        <p:sp>
          <p:nvSpPr>
            <p:cNvPr id="687" name="Google Shape;687;p3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88" name="Google Shape;688;p3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89" name="Google Shape;689;p3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90" name="Google Shape;690;p3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91" name="Google Shape;691;p3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92" name="Google Shape;692;p3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93" name="Google Shape;693;p3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94" name="Google Shape;694;p3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95" name="Google Shape;695;p3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96" name="Google Shape;696;p3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97" name="Google Shape;697;p3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98" name="Google Shape;698;p3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99" name="Google Shape;699;p3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00" name="Google Shape;700;p3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01" name="Google Shape;701;p3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02" name="Google Shape;702;p3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03" name="Google Shape;703;p3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04" name="Google Shape;704;p3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05" name="Google Shape;705;p3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06" name="Google Shape;706;p3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07" name="Google Shape;707;p3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08" name="Google Shape;708;p3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09" name="Google Shape;709;p3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10" name="Google Shape;710;p3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11" name="Google Shape;711;p3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12" name="Google Shape;712;p3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13" name="Google Shape;713;p3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714" name="Google Shape;714;p38"/>
          <p:cNvGrpSpPr/>
          <p:nvPr/>
        </p:nvGrpSpPr>
        <p:grpSpPr>
          <a:xfrm>
            <a:off x="5517452" y="459553"/>
            <a:ext cx="332670" cy="332670"/>
            <a:chOff x="6649150" y="309350"/>
            <a:chExt cx="395800" cy="395800"/>
          </a:xfrm>
        </p:grpSpPr>
        <p:sp>
          <p:nvSpPr>
            <p:cNvPr id="715" name="Google Shape;715;p3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16" name="Google Shape;716;p3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17" name="Google Shape;717;p3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18" name="Google Shape;718;p3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19" name="Google Shape;719;p3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20" name="Google Shape;720;p3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21" name="Google Shape;721;p3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22" name="Google Shape;722;p3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23" name="Google Shape;723;p3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24" name="Google Shape;724;p3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25" name="Google Shape;725;p3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26" name="Google Shape;726;p3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27" name="Google Shape;727;p3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28" name="Google Shape;728;p3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29" name="Google Shape;729;p3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30" name="Google Shape;730;p3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31" name="Google Shape;731;p3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32" name="Google Shape;732;p3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33" name="Google Shape;733;p3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34" name="Google Shape;734;p3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35" name="Google Shape;735;p3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36" name="Google Shape;736;p3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37" name="Google Shape;737;p3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738" name="Google Shape;738;p38"/>
          <p:cNvGrpSpPr/>
          <p:nvPr/>
        </p:nvGrpSpPr>
        <p:grpSpPr>
          <a:xfrm>
            <a:off x="4949905" y="467223"/>
            <a:ext cx="337797" cy="319873"/>
            <a:chOff x="5973900" y="318475"/>
            <a:chExt cx="401900" cy="380575"/>
          </a:xfrm>
        </p:grpSpPr>
        <p:sp>
          <p:nvSpPr>
            <p:cNvPr id="739" name="Google Shape;739;p3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40" name="Google Shape;740;p3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41" name="Google Shape;741;p3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42" name="Google Shape;742;p3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43" name="Google Shape;743;p3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44" name="Google Shape;744;p3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45" name="Google Shape;745;p3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46" name="Google Shape;746;p3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47" name="Google Shape;747;p3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48" name="Google Shape;748;p3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49" name="Google Shape;749;p3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50" name="Google Shape;750;p3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51" name="Google Shape;751;p3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52" name="Google Shape;752;p3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753" name="Google Shape;753;p38"/>
          <p:cNvGrpSpPr/>
          <p:nvPr/>
        </p:nvGrpSpPr>
        <p:grpSpPr>
          <a:xfrm>
            <a:off x="995058" y="980516"/>
            <a:ext cx="342882" cy="418128"/>
            <a:chOff x="1268550" y="929175"/>
            <a:chExt cx="407950" cy="497475"/>
          </a:xfrm>
        </p:grpSpPr>
        <p:sp>
          <p:nvSpPr>
            <p:cNvPr id="754" name="Google Shape;754;p3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55" name="Google Shape;755;p3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56" name="Google Shape;756;p3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757" name="Google Shape;757;p38"/>
          <p:cNvGrpSpPr/>
          <p:nvPr/>
        </p:nvGrpSpPr>
        <p:grpSpPr>
          <a:xfrm>
            <a:off x="5481122" y="996380"/>
            <a:ext cx="405331" cy="388962"/>
            <a:chOff x="6605925" y="948050"/>
            <a:chExt cx="482250" cy="462775"/>
          </a:xfrm>
        </p:grpSpPr>
        <p:sp>
          <p:nvSpPr>
            <p:cNvPr id="758" name="Google Shape;758;p3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59" name="Google Shape;759;p3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60" name="Google Shape;760;p3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61" name="Google Shape;761;p3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62" name="Google Shape;762;p3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63" name="Google Shape;763;p3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764" name="Google Shape;764;p38"/>
          <p:cNvGrpSpPr/>
          <p:nvPr/>
        </p:nvGrpSpPr>
        <p:grpSpPr>
          <a:xfrm>
            <a:off x="5575804" y="2148349"/>
            <a:ext cx="215966" cy="342399"/>
            <a:chOff x="6718575" y="2318625"/>
            <a:chExt cx="256950" cy="407375"/>
          </a:xfrm>
        </p:grpSpPr>
        <p:sp>
          <p:nvSpPr>
            <p:cNvPr id="765" name="Google Shape;765;p3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66" name="Google Shape;766;p3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67" name="Google Shape;767;p3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68" name="Google Shape;768;p3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69" name="Google Shape;769;p3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70" name="Google Shape;770;p3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71" name="Google Shape;771;p3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72" name="Google Shape;772;p3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773" name="Google Shape;773;p38"/>
          <p:cNvGrpSpPr/>
          <p:nvPr/>
        </p:nvGrpSpPr>
        <p:grpSpPr>
          <a:xfrm>
            <a:off x="2677193" y="2775257"/>
            <a:ext cx="363369" cy="221115"/>
            <a:chOff x="3269900" y="3064500"/>
            <a:chExt cx="432325" cy="263075"/>
          </a:xfrm>
        </p:grpSpPr>
        <p:sp>
          <p:nvSpPr>
            <p:cNvPr id="774" name="Google Shape;774;p3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75" name="Google Shape;775;p3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76" name="Google Shape;776;p3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777" name="Google Shape;777;p38"/>
          <p:cNvGrpSpPr/>
          <p:nvPr/>
        </p:nvGrpSpPr>
        <p:grpSpPr>
          <a:xfrm>
            <a:off x="5551219" y="2707701"/>
            <a:ext cx="265115" cy="372594"/>
            <a:chOff x="6689325" y="2984125"/>
            <a:chExt cx="315425" cy="443300"/>
          </a:xfrm>
        </p:grpSpPr>
        <p:sp>
          <p:nvSpPr>
            <p:cNvPr id="778" name="Google Shape;778;p3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79" name="Google Shape;779;p3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80" name="Google Shape;780;p3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81" name="Google Shape;781;p3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82" name="Google Shape;782;p3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783" name="Google Shape;783;p38"/>
          <p:cNvGrpSpPr/>
          <p:nvPr/>
        </p:nvGrpSpPr>
        <p:grpSpPr>
          <a:xfrm>
            <a:off x="1599945" y="3802369"/>
            <a:ext cx="256416" cy="414535"/>
            <a:chOff x="1988225" y="4286525"/>
            <a:chExt cx="305075" cy="493200"/>
          </a:xfrm>
        </p:grpSpPr>
        <p:sp>
          <p:nvSpPr>
            <p:cNvPr id="784" name="Google Shape;784;p3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85" name="Google Shape;785;p3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86" name="Google Shape;786;p3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87" name="Google Shape;787;p3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88" name="Google Shape;788;p3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89" name="Google Shape;789;p3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90" name="Google Shape;790;p3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791" name="Google Shape;791;p38"/>
          <p:cNvGrpSpPr/>
          <p:nvPr/>
        </p:nvGrpSpPr>
        <p:grpSpPr>
          <a:xfrm>
            <a:off x="2143937" y="3831534"/>
            <a:ext cx="309640" cy="392030"/>
            <a:chOff x="2635450" y="4321225"/>
            <a:chExt cx="368400" cy="466425"/>
          </a:xfrm>
        </p:grpSpPr>
        <p:sp>
          <p:nvSpPr>
            <p:cNvPr id="792" name="Google Shape;792;p3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93" name="Google Shape;793;p3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94" name="Google Shape;794;p3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95" name="Google Shape;795;p3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96" name="Google Shape;796;p3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97" name="Google Shape;797;p3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798" name="Google Shape;798;p38"/>
          <p:cNvGrpSpPr/>
          <p:nvPr/>
        </p:nvGrpSpPr>
        <p:grpSpPr>
          <a:xfrm>
            <a:off x="5512346" y="3821805"/>
            <a:ext cx="342882" cy="383835"/>
            <a:chOff x="6643075" y="4309650"/>
            <a:chExt cx="407950" cy="456675"/>
          </a:xfrm>
        </p:grpSpPr>
        <p:sp>
          <p:nvSpPr>
            <p:cNvPr id="799" name="Google Shape;799;p3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00" name="Google Shape;800;p3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01" name="Google Shape;801;p3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02" name="Google Shape;802;p3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03" name="Google Shape;803;p3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04" name="Google Shape;804;p3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05" name="Google Shape;805;p3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06" name="Google Shape;806;p3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07" name="Google Shape;807;p3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808" name="Google Shape;808;p38"/>
          <p:cNvGrpSpPr/>
          <p:nvPr/>
        </p:nvGrpSpPr>
        <p:grpSpPr>
          <a:xfrm>
            <a:off x="4327619" y="4363760"/>
            <a:ext cx="452420" cy="433992"/>
            <a:chOff x="5233525" y="4954450"/>
            <a:chExt cx="538275" cy="516350"/>
          </a:xfrm>
        </p:grpSpPr>
        <p:sp>
          <p:nvSpPr>
            <p:cNvPr id="809" name="Google Shape;809;p3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10" name="Google Shape;810;p3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11" name="Google Shape;811;p3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12" name="Google Shape;812;p3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13" name="Google Shape;813;p3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14" name="Google Shape;814;p3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15" name="Google Shape;815;p3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16" name="Google Shape;816;p3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17" name="Google Shape;817;p3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18" name="Google Shape;818;p3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19" name="Google Shape;819;p3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820" name="Google Shape;820;p38"/>
          <p:cNvGrpSpPr/>
          <p:nvPr/>
        </p:nvGrpSpPr>
        <p:grpSpPr>
          <a:xfrm>
            <a:off x="3758538" y="4371429"/>
            <a:ext cx="460615" cy="418653"/>
            <a:chOff x="4556450" y="4963575"/>
            <a:chExt cx="548025" cy="498100"/>
          </a:xfrm>
        </p:grpSpPr>
        <p:sp>
          <p:nvSpPr>
            <p:cNvPr id="821" name="Google Shape;821;p3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22" name="Google Shape;822;p3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23" name="Google Shape;823;p3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24" name="Google Shape;824;p3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25" name="Google Shape;825;p3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826" name="Google Shape;826;p38"/>
          <p:cNvGrpSpPr/>
          <p:nvPr/>
        </p:nvGrpSpPr>
        <p:grpSpPr>
          <a:xfrm>
            <a:off x="375820" y="4462014"/>
            <a:ext cx="445255" cy="246182"/>
            <a:chOff x="531800" y="5071350"/>
            <a:chExt cx="529750" cy="292900"/>
          </a:xfrm>
        </p:grpSpPr>
        <p:sp>
          <p:nvSpPr>
            <p:cNvPr id="827" name="Google Shape;827;p3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28" name="Google Shape;828;p3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29" name="Google Shape;829;p3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30" name="Google Shape;830;p3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31" name="Google Shape;831;p3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32" name="Google Shape;832;p3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33" name="Google Shape;833;p3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834" name="Google Shape;834;p38"/>
          <p:cNvGrpSpPr/>
          <p:nvPr/>
        </p:nvGrpSpPr>
        <p:grpSpPr>
          <a:xfrm>
            <a:off x="7320094" y="1875175"/>
            <a:ext cx="433992" cy="422729"/>
            <a:chOff x="5916675" y="927975"/>
            <a:chExt cx="516350" cy="502950"/>
          </a:xfrm>
        </p:grpSpPr>
        <p:sp>
          <p:nvSpPr>
            <p:cNvPr id="835" name="Google Shape;835;p3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8"/>
          <p:cNvGrpSpPr/>
          <p:nvPr/>
        </p:nvGrpSpPr>
        <p:grpSpPr>
          <a:xfrm>
            <a:off x="6436114" y="2581077"/>
            <a:ext cx="1079481" cy="1051467"/>
            <a:chOff x="5916675" y="927975"/>
            <a:chExt cx="516350" cy="502950"/>
          </a:xfrm>
        </p:grpSpPr>
        <p:sp>
          <p:nvSpPr>
            <p:cNvPr id="838" name="Google Shape;838;p3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8"/>
          <p:cNvGrpSpPr/>
          <p:nvPr/>
        </p:nvGrpSpPr>
        <p:grpSpPr>
          <a:xfrm>
            <a:off x="6436257" y="1875175"/>
            <a:ext cx="433992" cy="422729"/>
            <a:chOff x="5916675" y="927975"/>
            <a:chExt cx="516350" cy="502950"/>
          </a:xfrm>
        </p:grpSpPr>
        <p:sp>
          <p:nvSpPr>
            <p:cNvPr id="841" name="Google Shape;841;p3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3" name="Google Shape;843;p38"/>
          <p:cNvSpPr/>
          <p:nvPr/>
        </p:nvSpPr>
        <p:spPr>
          <a:xfrm>
            <a:off x="7512255" y="2111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6628418" y="2111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6913953" y="3169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849"/>
        <p:cNvGrpSpPr/>
        <p:nvPr/>
      </p:nvGrpSpPr>
      <p:grpSpPr>
        <a:xfrm>
          <a:off x="0" y="0"/>
          <a:ext cx="0" cy="0"/>
          <a:chOff x="0" y="0"/>
          <a:chExt cx="0" cy="0"/>
        </a:xfrm>
      </p:grpSpPr>
      <p:grpSp>
        <p:nvGrpSpPr>
          <p:cNvPr id="850" name="Google Shape;850;p39"/>
          <p:cNvGrpSpPr/>
          <p:nvPr/>
        </p:nvGrpSpPr>
        <p:grpSpPr>
          <a:xfrm>
            <a:off x="3058888" y="1550127"/>
            <a:ext cx="445718" cy="445753"/>
            <a:chOff x="3706812" y="1035050"/>
            <a:chExt cx="4792662" cy="4787899"/>
          </a:xfrm>
        </p:grpSpPr>
        <p:sp>
          <p:nvSpPr>
            <p:cNvPr id="851" name="Google Shape;851;p3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2" name="Google Shape;852;p3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3" name="Google Shape;853;p3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4" name="Google Shape;854;p3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5" name="Google Shape;855;p3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6" name="Google Shape;856;p3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57" name="Google Shape;857;p39"/>
          <p:cNvGrpSpPr/>
          <p:nvPr/>
        </p:nvGrpSpPr>
        <p:grpSpPr>
          <a:xfrm>
            <a:off x="1779393" y="1550157"/>
            <a:ext cx="443331" cy="445437"/>
            <a:chOff x="1400175" y="1220787"/>
            <a:chExt cx="4473575" cy="4476750"/>
          </a:xfrm>
        </p:grpSpPr>
        <p:sp>
          <p:nvSpPr>
            <p:cNvPr id="858" name="Google Shape;858;p3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9" name="Google Shape;859;p3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0" name="Google Shape;860;p3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1" name="Google Shape;861;p3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62" name="Google Shape;862;p39"/>
          <p:cNvGrpSpPr/>
          <p:nvPr/>
        </p:nvGrpSpPr>
        <p:grpSpPr>
          <a:xfrm>
            <a:off x="1138046" y="1550171"/>
            <a:ext cx="446045" cy="445465"/>
            <a:chOff x="1649412" y="927100"/>
            <a:chExt cx="5011737" cy="5016500"/>
          </a:xfrm>
        </p:grpSpPr>
        <p:sp>
          <p:nvSpPr>
            <p:cNvPr id="863" name="Google Shape;863;p3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4" name="Google Shape;864;p3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5" name="Google Shape;865;p3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66" name="Google Shape;866;p39"/>
          <p:cNvGrpSpPr/>
          <p:nvPr/>
        </p:nvGrpSpPr>
        <p:grpSpPr>
          <a:xfrm>
            <a:off x="2418397" y="1550424"/>
            <a:ext cx="444870" cy="445286"/>
            <a:chOff x="1301750" y="920750"/>
            <a:chExt cx="5095875" cy="5100637"/>
          </a:xfrm>
        </p:grpSpPr>
        <p:sp>
          <p:nvSpPr>
            <p:cNvPr id="867" name="Google Shape;867;p3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8" name="Google Shape;868;p3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9" name="Google Shape;869;p3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0" name="Google Shape;870;p3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1" name="Google Shape;871;p3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72" name="Google Shape;872;p39"/>
          <p:cNvGrpSpPr/>
          <p:nvPr/>
        </p:nvGrpSpPr>
        <p:grpSpPr>
          <a:xfrm>
            <a:off x="4341570" y="1550333"/>
            <a:ext cx="445621" cy="445591"/>
            <a:chOff x="5732756" y="2682276"/>
            <a:chExt cx="719905" cy="719856"/>
          </a:xfrm>
        </p:grpSpPr>
        <p:sp>
          <p:nvSpPr>
            <p:cNvPr id="873" name="Google Shape;873;p3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4" name="Google Shape;874;p3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5" name="Google Shape;875;p3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76" name="Google Shape;876;p39"/>
          <p:cNvGrpSpPr/>
          <p:nvPr/>
        </p:nvGrpSpPr>
        <p:grpSpPr>
          <a:xfrm>
            <a:off x="4982887" y="1550327"/>
            <a:ext cx="445627" cy="445604"/>
            <a:chOff x="6768809" y="2682265"/>
            <a:chExt cx="719915" cy="719877"/>
          </a:xfrm>
        </p:grpSpPr>
        <p:sp>
          <p:nvSpPr>
            <p:cNvPr id="877" name="Google Shape;877;p3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8" name="Google Shape;878;p3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9" name="Google Shape;879;p3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0" name="Google Shape;880;p3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81" name="Google Shape;881;p39"/>
          <p:cNvGrpSpPr/>
          <p:nvPr/>
        </p:nvGrpSpPr>
        <p:grpSpPr>
          <a:xfrm>
            <a:off x="5624209" y="1550356"/>
            <a:ext cx="445753" cy="445545"/>
            <a:chOff x="7804870" y="2682313"/>
            <a:chExt cx="720118" cy="719782"/>
          </a:xfrm>
        </p:grpSpPr>
        <p:sp>
          <p:nvSpPr>
            <p:cNvPr id="882" name="Google Shape;882;p3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3" name="Google Shape;883;p3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4" name="Google Shape;884;p3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5" name="Google Shape;885;p3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6" name="Google Shape;886;p3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87" name="Google Shape;887;p39"/>
          <p:cNvGrpSpPr/>
          <p:nvPr/>
        </p:nvGrpSpPr>
        <p:grpSpPr>
          <a:xfrm>
            <a:off x="6265657" y="1550125"/>
            <a:ext cx="446293" cy="446006"/>
            <a:chOff x="8841135" y="2681940"/>
            <a:chExt cx="720990" cy="720527"/>
          </a:xfrm>
        </p:grpSpPr>
        <p:sp>
          <p:nvSpPr>
            <p:cNvPr id="888" name="Google Shape;888;p3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9" name="Google Shape;889;p3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0" name="Google Shape;890;p3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1" name="Google Shape;891;p3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2" name="Google Shape;892;p3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3" name="Google Shape;893;p3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94" name="Google Shape;894;p39"/>
          <p:cNvGrpSpPr/>
          <p:nvPr/>
        </p:nvGrpSpPr>
        <p:grpSpPr>
          <a:xfrm>
            <a:off x="3699655" y="1550057"/>
            <a:ext cx="445260" cy="445260"/>
            <a:chOff x="4103687" y="1439862"/>
            <a:chExt cx="3986212" cy="3986211"/>
          </a:xfrm>
        </p:grpSpPr>
        <p:sp>
          <p:nvSpPr>
            <p:cNvPr id="895" name="Google Shape;895;p3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6" name="Google Shape;896;p3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97" name="Google Shape;897;p39"/>
          <p:cNvGrpSpPr/>
          <p:nvPr/>
        </p:nvGrpSpPr>
        <p:grpSpPr>
          <a:xfrm>
            <a:off x="6907645" y="1550361"/>
            <a:ext cx="445803" cy="445535"/>
            <a:chOff x="9878272" y="2682320"/>
            <a:chExt cx="720199" cy="719767"/>
          </a:xfrm>
        </p:grpSpPr>
        <p:sp>
          <p:nvSpPr>
            <p:cNvPr id="898" name="Google Shape;898;p3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9" name="Google Shape;899;p3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0" name="Google Shape;900;p3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01" name="Google Shape;901;p39"/>
          <p:cNvGrpSpPr/>
          <p:nvPr/>
        </p:nvGrpSpPr>
        <p:grpSpPr>
          <a:xfrm>
            <a:off x="7549143" y="1550278"/>
            <a:ext cx="445700" cy="445701"/>
            <a:chOff x="10914618" y="2682187"/>
            <a:chExt cx="720033" cy="720033"/>
          </a:xfrm>
        </p:grpSpPr>
        <p:sp>
          <p:nvSpPr>
            <p:cNvPr id="902" name="Google Shape;902;p3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3" name="Google Shape;903;p3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4" name="Google Shape;904;p3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5" name="Google Shape;905;p3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6" name="Google Shape;906;p3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7" name="Google Shape;907;p3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08" name="Google Shape;908;p39"/>
          <p:cNvGrpSpPr/>
          <p:nvPr/>
        </p:nvGrpSpPr>
        <p:grpSpPr>
          <a:xfrm>
            <a:off x="1772664" y="843057"/>
            <a:ext cx="361521" cy="445816"/>
            <a:chOff x="1582665" y="1011072"/>
            <a:chExt cx="584040" cy="720220"/>
          </a:xfrm>
        </p:grpSpPr>
        <p:sp>
          <p:nvSpPr>
            <p:cNvPr id="909" name="Google Shape;909;p3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0" name="Google Shape;910;p3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1" name="Google Shape;911;p3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2" name="Google Shape;912;p3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3" name="Google Shape;913;p3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14" name="Google Shape;914;p39"/>
          <p:cNvGrpSpPr/>
          <p:nvPr/>
        </p:nvGrpSpPr>
        <p:grpSpPr>
          <a:xfrm>
            <a:off x="2374048" y="843078"/>
            <a:ext cx="379481" cy="445796"/>
            <a:chOff x="2554206" y="1011105"/>
            <a:chExt cx="613055" cy="720187"/>
          </a:xfrm>
        </p:grpSpPr>
        <p:sp>
          <p:nvSpPr>
            <p:cNvPr id="915" name="Google Shape;915;p3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6" name="Google Shape;916;p3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7" name="Google Shape;917;p3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18" name="Google Shape;918;p39"/>
          <p:cNvGrpSpPr/>
          <p:nvPr/>
        </p:nvGrpSpPr>
        <p:grpSpPr>
          <a:xfrm>
            <a:off x="6922223" y="797418"/>
            <a:ext cx="460705" cy="491455"/>
            <a:chOff x="9901824" y="937343"/>
            <a:chExt cx="744273" cy="793950"/>
          </a:xfrm>
        </p:grpSpPr>
        <p:grpSp>
          <p:nvGrpSpPr>
            <p:cNvPr id="919" name="Google Shape;919;p39"/>
            <p:cNvGrpSpPr/>
            <p:nvPr/>
          </p:nvGrpSpPr>
          <p:grpSpPr>
            <a:xfrm>
              <a:off x="9901824" y="937343"/>
              <a:ext cx="744273" cy="793950"/>
              <a:chOff x="9901824" y="937343"/>
              <a:chExt cx="744273" cy="793950"/>
            </a:xfrm>
          </p:grpSpPr>
          <p:sp>
            <p:nvSpPr>
              <p:cNvPr id="920" name="Google Shape;920;p3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1" name="Google Shape;921;p3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2" name="Google Shape;922;p3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3" name="Google Shape;923;p3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4" name="Google Shape;924;p3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5" name="Google Shape;925;p3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6" name="Google Shape;926;p3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7" name="Google Shape;927;p3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8" name="Google Shape;928;p3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9" name="Google Shape;929;p3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930" name="Google Shape;930;p3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1" name="Google Shape;931;p3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2" name="Google Shape;932;p3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3" name="Google Shape;933;p3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4" name="Google Shape;934;p3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5" name="Google Shape;935;p3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36" name="Google Shape;936;p39"/>
          <p:cNvGrpSpPr/>
          <p:nvPr/>
        </p:nvGrpSpPr>
        <p:grpSpPr>
          <a:xfrm>
            <a:off x="2993392" y="843244"/>
            <a:ext cx="369868" cy="445629"/>
            <a:chOff x="3554761" y="1011374"/>
            <a:chExt cx="597525" cy="719918"/>
          </a:xfrm>
        </p:grpSpPr>
        <p:sp>
          <p:nvSpPr>
            <p:cNvPr id="937" name="Google Shape;937;p3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8" name="Google Shape;938;p3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9" name="Google Shape;939;p3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0" name="Google Shape;940;p3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41" name="Google Shape;941;p39"/>
          <p:cNvGrpSpPr/>
          <p:nvPr/>
        </p:nvGrpSpPr>
        <p:grpSpPr>
          <a:xfrm>
            <a:off x="3603122" y="843032"/>
            <a:ext cx="370755" cy="445841"/>
            <a:chOff x="4539787" y="1011032"/>
            <a:chExt cx="598958" cy="720261"/>
          </a:xfrm>
        </p:grpSpPr>
        <p:sp>
          <p:nvSpPr>
            <p:cNvPr id="942" name="Google Shape;942;p3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3" name="Google Shape;943;p3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4" name="Google Shape;944;p3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5" name="Google Shape;945;p3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6" name="Google Shape;946;p3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47" name="Google Shape;947;p39"/>
          <p:cNvGrpSpPr/>
          <p:nvPr/>
        </p:nvGrpSpPr>
        <p:grpSpPr>
          <a:xfrm>
            <a:off x="4213740" y="843140"/>
            <a:ext cx="366917" cy="445733"/>
            <a:chOff x="5526246" y="1011207"/>
            <a:chExt cx="592758" cy="720086"/>
          </a:xfrm>
        </p:grpSpPr>
        <p:sp>
          <p:nvSpPr>
            <p:cNvPr id="948" name="Google Shape;948;p3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9" name="Google Shape;949;p3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0" name="Google Shape;950;p3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1" name="Google Shape;951;p3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2" name="Google Shape;952;p3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3" name="Google Shape;953;p3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54" name="Google Shape;954;p39"/>
          <p:cNvGrpSpPr/>
          <p:nvPr/>
        </p:nvGrpSpPr>
        <p:grpSpPr>
          <a:xfrm>
            <a:off x="1168508" y="843134"/>
            <a:ext cx="364294" cy="445740"/>
            <a:chOff x="606645" y="1011196"/>
            <a:chExt cx="588520" cy="720096"/>
          </a:xfrm>
        </p:grpSpPr>
        <p:sp>
          <p:nvSpPr>
            <p:cNvPr id="955" name="Google Shape;955;p3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6" name="Google Shape;956;p3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7" name="Google Shape;957;p3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8" name="Google Shape;958;p3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59" name="Google Shape;959;p39"/>
          <p:cNvGrpSpPr/>
          <p:nvPr/>
        </p:nvGrpSpPr>
        <p:grpSpPr>
          <a:xfrm>
            <a:off x="7622791" y="843111"/>
            <a:ext cx="298405" cy="445762"/>
            <a:chOff x="11033597" y="1011159"/>
            <a:chExt cx="482075" cy="720133"/>
          </a:xfrm>
        </p:grpSpPr>
        <p:sp>
          <p:nvSpPr>
            <p:cNvPr id="960" name="Google Shape;960;p3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61" name="Google Shape;961;p3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62" name="Google Shape;962;p3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63" name="Google Shape;963;p3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964" name="Google Shape;964;p39"/>
          <p:cNvGrpSpPr/>
          <p:nvPr/>
        </p:nvGrpSpPr>
        <p:grpSpPr>
          <a:xfrm>
            <a:off x="6221656" y="797418"/>
            <a:ext cx="460705" cy="491455"/>
            <a:chOff x="8770051" y="937343"/>
            <a:chExt cx="744273" cy="793950"/>
          </a:xfrm>
        </p:grpSpPr>
        <p:sp>
          <p:nvSpPr>
            <p:cNvPr id="965" name="Google Shape;965;p3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6" name="Google Shape;966;p3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7" name="Google Shape;967;p3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8" name="Google Shape;968;p3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9" name="Google Shape;969;p3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70" name="Google Shape;970;p39"/>
            <p:cNvGrpSpPr/>
            <p:nvPr/>
          </p:nvGrpSpPr>
          <p:grpSpPr>
            <a:xfrm>
              <a:off x="8770051" y="937343"/>
              <a:ext cx="744273" cy="793950"/>
              <a:chOff x="6565437" y="1588001"/>
              <a:chExt cx="744273" cy="793950"/>
            </a:xfrm>
          </p:grpSpPr>
          <p:sp>
            <p:nvSpPr>
              <p:cNvPr id="971" name="Google Shape;971;p3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2" name="Google Shape;972;p3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3" name="Google Shape;973;p3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4" name="Google Shape;974;p3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5" name="Google Shape;975;p3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6" name="Google Shape;976;p3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7" name="Google Shape;977;p3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8" name="Google Shape;978;p3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9" name="Google Shape;979;p3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0" name="Google Shape;980;p3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981" name="Google Shape;981;p39"/>
          <p:cNvGrpSpPr/>
          <p:nvPr/>
        </p:nvGrpSpPr>
        <p:grpSpPr>
          <a:xfrm>
            <a:off x="4820520" y="797418"/>
            <a:ext cx="460705" cy="491455"/>
            <a:chOff x="6506504" y="937343"/>
            <a:chExt cx="744273" cy="793950"/>
          </a:xfrm>
        </p:grpSpPr>
        <p:sp>
          <p:nvSpPr>
            <p:cNvPr id="982" name="Google Shape;982;p3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3" name="Google Shape;983;p3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4" name="Google Shape;984;p3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85" name="Google Shape;985;p39"/>
            <p:cNvGrpSpPr/>
            <p:nvPr/>
          </p:nvGrpSpPr>
          <p:grpSpPr>
            <a:xfrm>
              <a:off x="6506504" y="937343"/>
              <a:ext cx="744273" cy="793950"/>
              <a:chOff x="6565437" y="1588001"/>
              <a:chExt cx="744273" cy="793950"/>
            </a:xfrm>
          </p:grpSpPr>
          <p:sp>
            <p:nvSpPr>
              <p:cNvPr id="986" name="Google Shape;986;p3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7" name="Google Shape;987;p3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8" name="Google Shape;988;p3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9" name="Google Shape;989;p3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0" name="Google Shape;990;p3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1" name="Google Shape;991;p3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2" name="Google Shape;992;p3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3" name="Google Shape;993;p3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4" name="Google Shape;994;p3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5" name="Google Shape;995;p3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996" name="Google Shape;996;p39"/>
          <p:cNvGrpSpPr/>
          <p:nvPr/>
        </p:nvGrpSpPr>
        <p:grpSpPr>
          <a:xfrm>
            <a:off x="5521088" y="797418"/>
            <a:ext cx="460705" cy="491455"/>
            <a:chOff x="7638277" y="937343"/>
            <a:chExt cx="744273" cy="793950"/>
          </a:xfrm>
        </p:grpSpPr>
        <p:sp>
          <p:nvSpPr>
            <p:cNvPr id="997" name="Google Shape;997;p3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8" name="Google Shape;998;p3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9" name="Google Shape;999;p3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0" name="Google Shape;1000;p3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01" name="Google Shape;1001;p39"/>
            <p:cNvGrpSpPr/>
            <p:nvPr/>
          </p:nvGrpSpPr>
          <p:grpSpPr>
            <a:xfrm>
              <a:off x="7638277" y="937343"/>
              <a:ext cx="744273" cy="793950"/>
              <a:chOff x="6565437" y="1588001"/>
              <a:chExt cx="744273" cy="793950"/>
            </a:xfrm>
          </p:grpSpPr>
          <p:sp>
            <p:nvSpPr>
              <p:cNvPr id="1002" name="Google Shape;1002;p3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3" name="Google Shape;1003;p3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4" name="Google Shape;1004;p3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5" name="Google Shape;1005;p3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6" name="Google Shape;1006;p3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7" name="Google Shape;1007;p3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8" name="Google Shape;1008;p3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9" name="Google Shape;1009;p3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0" name="Google Shape;1010;p3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1" name="Google Shape;1011;p3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012" name="Google Shape;1012;p39"/>
          <p:cNvGrpSpPr/>
          <p:nvPr/>
        </p:nvGrpSpPr>
        <p:grpSpPr>
          <a:xfrm>
            <a:off x="3061198" y="2986973"/>
            <a:ext cx="445779" cy="400764"/>
            <a:chOff x="3778727" y="4460423"/>
            <a:chExt cx="720160" cy="647438"/>
          </a:xfrm>
        </p:grpSpPr>
        <p:sp>
          <p:nvSpPr>
            <p:cNvPr id="1013" name="Google Shape;1013;p3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4" name="Google Shape;1014;p3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5" name="Google Shape;1015;p3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6" name="Google Shape;1016;p3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7" name="Google Shape;1017;p3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8" name="Google Shape;1018;p3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9" name="Google Shape;1019;p3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20" name="Google Shape;1020;p39"/>
          <p:cNvGrpSpPr/>
          <p:nvPr/>
        </p:nvGrpSpPr>
        <p:grpSpPr>
          <a:xfrm>
            <a:off x="1138083" y="2972048"/>
            <a:ext cx="445680" cy="430613"/>
            <a:chOff x="557494" y="4436312"/>
            <a:chExt cx="720000" cy="695660"/>
          </a:xfrm>
        </p:grpSpPr>
        <p:sp>
          <p:nvSpPr>
            <p:cNvPr id="1021" name="Google Shape;1021;p3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2" name="Google Shape;1022;p3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3" name="Google Shape;1023;p3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4" name="Google Shape;1024;p3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25" name="Google Shape;1025;p39"/>
          <p:cNvGrpSpPr/>
          <p:nvPr/>
        </p:nvGrpSpPr>
        <p:grpSpPr>
          <a:xfrm>
            <a:off x="4343305" y="2964459"/>
            <a:ext cx="445833" cy="445792"/>
            <a:chOff x="5926265" y="4424051"/>
            <a:chExt cx="720246" cy="720181"/>
          </a:xfrm>
        </p:grpSpPr>
        <p:sp>
          <p:nvSpPr>
            <p:cNvPr id="1026" name="Google Shape;1026;p3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7" name="Google Shape;1027;p3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8" name="Google Shape;1028;p3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9" name="Google Shape;1029;p3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30" name="Google Shape;1030;p39"/>
          <p:cNvGrpSpPr/>
          <p:nvPr/>
        </p:nvGrpSpPr>
        <p:grpSpPr>
          <a:xfrm>
            <a:off x="1779066" y="2984013"/>
            <a:ext cx="445680" cy="406684"/>
            <a:chOff x="1631150" y="4455641"/>
            <a:chExt cx="720000" cy="657002"/>
          </a:xfrm>
        </p:grpSpPr>
        <p:sp>
          <p:nvSpPr>
            <p:cNvPr id="1031" name="Google Shape;1031;p3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2" name="Google Shape;1032;p3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3" name="Google Shape;1033;p3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4" name="Google Shape;1034;p3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5" name="Google Shape;1035;p3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36" name="Google Shape;1036;p39"/>
          <p:cNvGrpSpPr/>
          <p:nvPr/>
        </p:nvGrpSpPr>
        <p:grpSpPr>
          <a:xfrm>
            <a:off x="2420095" y="2983429"/>
            <a:ext cx="445680" cy="407853"/>
            <a:chOff x="2704878" y="4454697"/>
            <a:chExt cx="720000" cy="658889"/>
          </a:xfrm>
        </p:grpSpPr>
        <p:sp>
          <p:nvSpPr>
            <p:cNvPr id="1037" name="Google Shape;1037;p3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8" name="Google Shape;1038;p3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9" name="Google Shape;1039;p3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0" name="Google Shape;1040;p3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1" name="Google Shape;1041;p3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2" name="Google Shape;1042;p3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43" name="Google Shape;1043;p39"/>
          <p:cNvGrpSpPr/>
          <p:nvPr/>
        </p:nvGrpSpPr>
        <p:grpSpPr>
          <a:xfrm>
            <a:off x="3702366" y="2985387"/>
            <a:ext cx="445549" cy="403935"/>
            <a:chOff x="4852681" y="4457861"/>
            <a:chExt cx="719788" cy="652561"/>
          </a:xfrm>
        </p:grpSpPr>
        <p:sp>
          <p:nvSpPr>
            <p:cNvPr id="1044" name="Google Shape;1044;p3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45" name="Google Shape;1045;p3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46" name="Google Shape;1046;p3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047" name="Google Shape;1047;p39"/>
          <p:cNvGrpSpPr/>
          <p:nvPr/>
        </p:nvGrpSpPr>
        <p:grpSpPr>
          <a:xfrm>
            <a:off x="4984527" y="2975824"/>
            <a:ext cx="445818" cy="423063"/>
            <a:chOff x="7000306" y="4442411"/>
            <a:chExt cx="720224" cy="683463"/>
          </a:xfrm>
        </p:grpSpPr>
        <p:sp>
          <p:nvSpPr>
            <p:cNvPr id="1048" name="Google Shape;1048;p3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49" name="Google Shape;1049;p3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50" name="Google Shape;1050;p3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51" name="Google Shape;1051;p3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52" name="Google Shape;1052;p3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053" name="Google Shape;1053;p39"/>
          <p:cNvGrpSpPr/>
          <p:nvPr/>
        </p:nvGrpSpPr>
        <p:grpSpPr>
          <a:xfrm>
            <a:off x="5625735" y="2973621"/>
            <a:ext cx="445779" cy="427468"/>
            <a:chOff x="8074325" y="4438852"/>
            <a:chExt cx="720160" cy="690579"/>
          </a:xfrm>
        </p:grpSpPr>
        <p:sp>
          <p:nvSpPr>
            <p:cNvPr id="1054" name="Google Shape;1054;p3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55" name="Google Shape;1055;p3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56" name="Google Shape;1056;p3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57" name="Google Shape;1057;p3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58" name="Google Shape;1058;p3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59" name="Google Shape;1059;p3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060" name="Google Shape;1060;p39"/>
          <p:cNvGrpSpPr/>
          <p:nvPr/>
        </p:nvGrpSpPr>
        <p:grpSpPr>
          <a:xfrm>
            <a:off x="6908080" y="2987570"/>
            <a:ext cx="445629" cy="399565"/>
            <a:chOff x="9878975" y="4425243"/>
            <a:chExt cx="719918" cy="645502"/>
          </a:xfrm>
        </p:grpSpPr>
        <p:sp>
          <p:nvSpPr>
            <p:cNvPr id="1061" name="Google Shape;1061;p3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2" name="Google Shape;1062;p3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3" name="Google Shape;1063;p3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64" name="Google Shape;1064;p39"/>
          <p:cNvGrpSpPr/>
          <p:nvPr/>
        </p:nvGrpSpPr>
        <p:grpSpPr>
          <a:xfrm>
            <a:off x="7549097" y="2976371"/>
            <a:ext cx="445785" cy="421964"/>
            <a:chOff x="10914544" y="4407150"/>
            <a:chExt cx="720170" cy="681687"/>
          </a:xfrm>
        </p:grpSpPr>
        <p:sp>
          <p:nvSpPr>
            <p:cNvPr id="1065" name="Google Shape;1065;p3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6" name="Google Shape;1066;p3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7" name="Google Shape;1067;p3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8" name="Google Shape;1068;p3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69" name="Google Shape;1069;p39"/>
          <p:cNvGrpSpPr/>
          <p:nvPr/>
        </p:nvGrpSpPr>
        <p:grpSpPr>
          <a:xfrm>
            <a:off x="6266887" y="2984485"/>
            <a:ext cx="445805" cy="405735"/>
            <a:chOff x="8843122" y="4420259"/>
            <a:chExt cx="720202" cy="655469"/>
          </a:xfrm>
        </p:grpSpPr>
        <p:sp>
          <p:nvSpPr>
            <p:cNvPr id="1070" name="Google Shape;1070;p3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1" name="Google Shape;1071;p3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2" name="Google Shape;1072;p3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3" name="Google Shape;1073;p3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4" name="Google Shape;1074;p3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5" name="Google Shape;1075;p3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76" name="Google Shape;1076;p39"/>
          <p:cNvGrpSpPr/>
          <p:nvPr/>
        </p:nvGrpSpPr>
        <p:grpSpPr>
          <a:xfrm>
            <a:off x="3069757" y="2283047"/>
            <a:ext cx="445812" cy="394518"/>
            <a:chOff x="1510757" y="3225422"/>
            <a:chExt cx="720214" cy="637347"/>
          </a:xfrm>
        </p:grpSpPr>
        <p:sp>
          <p:nvSpPr>
            <p:cNvPr id="1077" name="Google Shape;1077;p3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8" name="Google Shape;1078;p3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9" name="Google Shape;1079;p3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0" name="Google Shape;1080;p3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1" name="Google Shape;1081;p3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2" name="Google Shape;1082;p3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3" name="Google Shape;1083;p3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84" name="Google Shape;1084;p39"/>
          <p:cNvGrpSpPr/>
          <p:nvPr/>
        </p:nvGrpSpPr>
        <p:grpSpPr>
          <a:xfrm>
            <a:off x="3761148" y="2300567"/>
            <a:ext cx="445767" cy="359478"/>
            <a:chOff x="2595501" y="3253725"/>
            <a:chExt cx="720141" cy="580739"/>
          </a:xfrm>
        </p:grpSpPr>
        <p:sp>
          <p:nvSpPr>
            <p:cNvPr id="1085" name="Google Shape;1085;p3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6" name="Google Shape;1086;p3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7" name="Google Shape;1087;p3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8" name="Google Shape;1088;p3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89" name="Google Shape;1089;p39"/>
          <p:cNvGrpSpPr/>
          <p:nvPr/>
        </p:nvGrpSpPr>
        <p:grpSpPr>
          <a:xfrm>
            <a:off x="5143819" y="2257535"/>
            <a:ext cx="443879" cy="445541"/>
            <a:chOff x="4764809" y="3184208"/>
            <a:chExt cx="717090" cy="719775"/>
          </a:xfrm>
        </p:grpSpPr>
        <p:sp>
          <p:nvSpPr>
            <p:cNvPr id="1090" name="Google Shape;1090;p3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1" name="Google Shape;1091;p3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2" name="Google Shape;1092;p3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3" name="Google Shape;1093;p39"/>
          <p:cNvGrpSpPr/>
          <p:nvPr/>
        </p:nvGrpSpPr>
        <p:grpSpPr>
          <a:xfrm>
            <a:off x="4452495" y="2286500"/>
            <a:ext cx="445746" cy="387612"/>
            <a:chOff x="3680173" y="3231000"/>
            <a:chExt cx="720106" cy="626190"/>
          </a:xfrm>
        </p:grpSpPr>
        <p:sp>
          <p:nvSpPr>
            <p:cNvPr id="1094" name="Google Shape;1094;p3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5" name="Google Shape;1095;p3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6" name="Google Shape;1096;p3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7" name="Google Shape;1097;p39"/>
          <p:cNvGrpSpPr/>
          <p:nvPr/>
        </p:nvGrpSpPr>
        <p:grpSpPr>
          <a:xfrm>
            <a:off x="6524582" y="2257496"/>
            <a:ext cx="443283" cy="445620"/>
            <a:chOff x="6931035" y="3184144"/>
            <a:chExt cx="716128" cy="719903"/>
          </a:xfrm>
        </p:grpSpPr>
        <p:sp>
          <p:nvSpPr>
            <p:cNvPr id="1098" name="Google Shape;1098;p3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3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3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3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2" name="Google Shape;1102;p39"/>
          <p:cNvGrpSpPr/>
          <p:nvPr/>
        </p:nvGrpSpPr>
        <p:grpSpPr>
          <a:xfrm>
            <a:off x="5833276" y="2257448"/>
            <a:ext cx="445727" cy="445714"/>
            <a:chOff x="5846429" y="3184067"/>
            <a:chExt cx="720076" cy="720055"/>
          </a:xfrm>
        </p:grpSpPr>
        <p:sp>
          <p:nvSpPr>
            <p:cNvPr id="1103" name="Google Shape;1103;p3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4" name="Google Shape;1104;p3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3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3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7" name="Google Shape;1107;p39"/>
          <p:cNvGrpSpPr/>
          <p:nvPr/>
        </p:nvGrpSpPr>
        <p:grpSpPr>
          <a:xfrm>
            <a:off x="2520481" y="2257393"/>
            <a:ext cx="303698" cy="445825"/>
            <a:chOff x="655600" y="3183978"/>
            <a:chExt cx="490627" cy="720234"/>
          </a:xfrm>
        </p:grpSpPr>
        <p:sp>
          <p:nvSpPr>
            <p:cNvPr id="1108" name="Google Shape;1108;p3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9" name="Google Shape;1109;p3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3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3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2" name="Google Shape;1112;p3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3" name="Google Shape;1113;p39"/>
          <p:cNvGrpSpPr/>
          <p:nvPr/>
        </p:nvGrpSpPr>
        <p:grpSpPr>
          <a:xfrm>
            <a:off x="7213443" y="2257509"/>
            <a:ext cx="189785" cy="445592"/>
            <a:chOff x="8011692" y="3184166"/>
            <a:chExt cx="306600" cy="719859"/>
          </a:xfrm>
        </p:grpSpPr>
        <p:sp>
          <p:nvSpPr>
            <p:cNvPr id="1114" name="Google Shape;1114;p3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15" name="Google Shape;1115;p3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16" name="Google Shape;1116;p3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17" name="Google Shape;1117;p3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18" name="Google Shape;1118;p3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19" name="Google Shape;1119;p3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20" name="Google Shape;1120;p39"/>
          <p:cNvGrpSpPr/>
          <p:nvPr/>
        </p:nvGrpSpPr>
        <p:grpSpPr>
          <a:xfrm>
            <a:off x="7648230" y="2257259"/>
            <a:ext cx="246199" cy="445516"/>
            <a:chOff x="4556125" y="630237"/>
            <a:chExt cx="3081338" cy="5568950"/>
          </a:xfrm>
        </p:grpSpPr>
        <p:sp>
          <p:nvSpPr>
            <p:cNvPr id="1121" name="Google Shape;1121;p3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22" name="Google Shape;1122;p3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23" name="Google Shape;1123;p3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24" name="Google Shape;1124;p3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25" name="Google Shape;1125;p3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26" name="Google Shape;1126;p3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27" name="Google Shape;1127;p3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28" name="Google Shape;1128;p39"/>
          <p:cNvGrpSpPr/>
          <p:nvPr/>
        </p:nvGrpSpPr>
        <p:grpSpPr>
          <a:xfrm>
            <a:off x="1829253" y="2257459"/>
            <a:ext cx="445768" cy="445697"/>
            <a:chOff x="1674084" y="3214987"/>
            <a:chExt cx="720142" cy="720027"/>
          </a:xfrm>
        </p:grpSpPr>
        <p:sp>
          <p:nvSpPr>
            <p:cNvPr id="1129" name="Google Shape;1129;p3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3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3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3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3" name="Google Shape;1133;p3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4" name="Google Shape;1134;p3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3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3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3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3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3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0" name="Google Shape;1140;p3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1" name="Google Shape;1141;p39"/>
          <p:cNvGrpSpPr/>
          <p:nvPr/>
        </p:nvGrpSpPr>
        <p:grpSpPr>
          <a:xfrm>
            <a:off x="1138094" y="2257421"/>
            <a:ext cx="445578" cy="445773"/>
            <a:chOff x="557511" y="3214925"/>
            <a:chExt cx="719836" cy="720150"/>
          </a:xfrm>
        </p:grpSpPr>
        <p:sp>
          <p:nvSpPr>
            <p:cNvPr id="1142" name="Google Shape;1142;p3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3" name="Google Shape;1143;p3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4" name="Google Shape;1144;p3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3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6" name="Google Shape;1146;p39"/>
          <p:cNvGrpSpPr/>
          <p:nvPr/>
        </p:nvGrpSpPr>
        <p:grpSpPr>
          <a:xfrm>
            <a:off x="1081977" y="3693756"/>
            <a:ext cx="445905" cy="400522"/>
            <a:chOff x="1147762" y="1131887"/>
            <a:chExt cx="5137150" cy="4619626"/>
          </a:xfrm>
        </p:grpSpPr>
        <p:sp>
          <p:nvSpPr>
            <p:cNvPr id="1147" name="Google Shape;1147;p3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8" name="Google Shape;1148;p3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3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0" name="Google Shape;1150;p39"/>
          <p:cNvGrpSpPr/>
          <p:nvPr/>
        </p:nvGrpSpPr>
        <p:grpSpPr>
          <a:xfrm>
            <a:off x="1879306" y="3687410"/>
            <a:ext cx="445901" cy="413282"/>
            <a:chOff x="1570037" y="1341437"/>
            <a:chExt cx="4943475" cy="4576762"/>
          </a:xfrm>
        </p:grpSpPr>
        <p:sp>
          <p:nvSpPr>
            <p:cNvPr id="1151" name="Google Shape;1151;p3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52" name="Google Shape;1152;p3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53" name="Google Shape;1153;p3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54" name="Google Shape;1154;p3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55" name="Google Shape;1155;p3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56" name="Google Shape;1156;p3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57" name="Google Shape;1157;p39"/>
          <p:cNvGrpSpPr/>
          <p:nvPr/>
        </p:nvGrpSpPr>
        <p:grpSpPr>
          <a:xfrm>
            <a:off x="4364629" y="3671511"/>
            <a:ext cx="441332" cy="445721"/>
            <a:chOff x="5770007" y="5489899"/>
            <a:chExt cx="712976" cy="720067"/>
          </a:xfrm>
        </p:grpSpPr>
        <p:sp>
          <p:nvSpPr>
            <p:cNvPr id="1158" name="Google Shape;1158;p3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3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0" name="Google Shape;1160;p3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1" name="Google Shape;1161;p3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3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3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4" name="Google Shape;1164;p3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5" name="Google Shape;1165;p3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6" name="Google Shape;1166;p39"/>
          <p:cNvGrpSpPr/>
          <p:nvPr/>
        </p:nvGrpSpPr>
        <p:grpSpPr>
          <a:xfrm>
            <a:off x="5157420" y="3693981"/>
            <a:ext cx="445651" cy="400824"/>
            <a:chOff x="7050768" y="5526199"/>
            <a:chExt cx="719953" cy="647534"/>
          </a:xfrm>
        </p:grpSpPr>
        <p:sp>
          <p:nvSpPr>
            <p:cNvPr id="1167" name="Google Shape;1167;p3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3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3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3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3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3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3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3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3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6" name="Google Shape;1176;p3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3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3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9" name="Google Shape;1179;p39"/>
          <p:cNvGrpSpPr/>
          <p:nvPr/>
        </p:nvGrpSpPr>
        <p:grpSpPr>
          <a:xfrm>
            <a:off x="6751936" y="3694051"/>
            <a:ext cx="445681" cy="400651"/>
            <a:chOff x="9626723" y="5526313"/>
            <a:chExt cx="720002" cy="647256"/>
          </a:xfrm>
        </p:grpSpPr>
        <p:sp>
          <p:nvSpPr>
            <p:cNvPr id="1180" name="Google Shape;1180;p3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3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2" name="Google Shape;1182;p3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3" name="Google Shape;1183;p3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3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3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3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7" name="Google Shape;1187;p3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8" name="Google Shape;1188;p3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3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3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3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2" name="Google Shape;1192;p39"/>
          <p:cNvGrpSpPr/>
          <p:nvPr/>
        </p:nvGrpSpPr>
        <p:grpSpPr>
          <a:xfrm>
            <a:off x="7549176" y="3671488"/>
            <a:ext cx="445582" cy="445743"/>
            <a:chOff x="10914672" y="5489861"/>
            <a:chExt cx="719842" cy="720102"/>
          </a:xfrm>
        </p:grpSpPr>
        <p:sp>
          <p:nvSpPr>
            <p:cNvPr id="1193" name="Google Shape;1193;p3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4" name="Google Shape;1194;p3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3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3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3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3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3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0" name="Google Shape;1200;p3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1" name="Google Shape;1201;p3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3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3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3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39"/>
          <p:cNvGrpSpPr/>
          <p:nvPr/>
        </p:nvGrpSpPr>
        <p:grpSpPr>
          <a:xfrm>
            <a:off x="5954636" y="3681752"/>
            <a:ext cx="445821" cy="425246"/>
            <a:chOff x="8338678" y="5506443"/>
            <a:chExt cx="720227" cy="686988"/>
          </a:xfrm>
        </p:grpSpPr>
        <p:sp>
          <p:nvSpPr>
            <p:cNvPr id="1206" name="Google Shape;1206;p3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7" name="Google Shape;1207;p3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8" name="Google Shape;1208;p3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9" name="Google Shape;1209;p3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0" name="Google Shape;1210;p3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1" name="Google Shape;1211;p3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2" name="Google Shape;1212;p39"/>
          <p:cNvGrpSpPr/>
          <p:nvPr/>
        </p:nvGrpSpPr>
        <p:grpSpPr>
          <a:xfrm>
            <a:off x="2676293" y="3736342"/>
            <a:ext cx="1336824" cy="316035"/>
            <a:chOff x="3042485" y="5594633"/>
            <a:chExt cx="2159652" cy="510557"/>
          </a:xfrm>
        </p:grpSpPr>
        <p:sp>
          <p:nvSpPr>
            <p:cNvPr id="1213" name="Google Shape;1213;p3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4" name="Google Shape;1214;p3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5" name="Google Shape;1215;p3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6" name="Google Shape;1216;p3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7" name="Google Shape;1217;p3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3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3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3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3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3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3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3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3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3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7" name="Google Shape;1227;p3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8" name="Google Shape;1228;p39"/>
          <p:cNvGrpSpPr/>
          <p:nvPr/>
        </p:nvGrpSpPr>
        <p:grpSpPr>
          <a:xfrm>
            <a:off x="1879183" y="4379878"/>
            <a:ext cx="445738" cy="442950"/>
            <a:chOff x="1442627" y="5710929"/>
            <a:chExt cx="594318" cy="590600"/>
          </a:xfrm>
        </p:grpSpPr>
        <p:sp>
          <p:nvSpPr>
            <p:cNvPr id="1229" name="Google Shape;1229;p3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0" name="Google Shape;1230;p3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1" name="Google Shape;1231;p3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2" name="Google Shape;1232;p3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3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4" name="Google Shape;1234;p39"/>
          <p:cNvGrpSpPr/>
          <p:nvPr/>
        </p:nvGrpSpPr>
        <p:grpSpPr>
          <a:xfrm>
            <a:off x="6788033" y="4378458"/>
            <a:ext cx="373053" cy="445791"/>
            <a:chOff x="8095060" y="5664590"/>
            <a:chExt cx="497404" cy="594389"/>
          </a:xfrm>
        </p:grpSpPr>
        <p:grpSp>
          <p:nvGrpSpPr>
            <p:cNvPr id="1235" name="Google Shape;1235;p39"/>
            <p:cNvGrpSpPr/>
            <p:nvPr/>
          </p:nvGrpSpPr>
          <p:grpSpPr>
            <a:xfrm>
              <a:off x="8095060" y="5969027"/>
              <a:ext cx="497404" cy="289951"/>
              <a:chOff x="8095060" y="5969027"/>
              <a:chExt cx="497404" cy="289951"/>
            </a:xfrm>
          </p:grpSpPr>
          <p:sp>
            <p:nvSpPr>
              <p:cNvPr id="1236" name="Google Shape;1236;p3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3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3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9" name="Google Shape;1239;p39"/>
            <p:cNvGrpSpPr/>
            <p:nvPr/>
          </p:nvGrpSpPr>
          <p:grpSpPr>
            <a:xfrm>
              <a:off x="8095060" y="5867832"/>
              <a:ext cx="497404" cy="289312"/>
              <a:chOff x="8095060" y="5867832"/>
              <a:chExt cx="497404" cy="289312"/>
            </a:xfrm>
          </p:grpSpPr>
          <p:sp>
            <p:nvSpPr>
              <p:cNvPr id="1240" name="Google Shape;1240;p3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3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2" name="Google Shape;1242;p3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3" name="Google Shape;1243;p39"/>
            <p:cNvGrpSpPr/>
            <p:nvPr/>
          </p:nvGrpSpPr>
          <p:grpSpPr>
            <a:xfrm>
              <a:off x="8095060" y="5765998"/>
              <a:ext cx="497404" cy="289312"/>
              <a:chOff x="8095060" y="5765998"/>
              <a:chExt cx="497404" cy="289312"/>
            </a:xfrm>
          </p:grpSpPr>
          <p:sp>
            <p:nvSpPr>
              <p:cNvPr id="1244" name="Google Shape;1244;p3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5" name="Google Shape;1245;p3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6" name="Google Shape;1246;p3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7" name="Google Shape;1247;p39"/>
            <p:cNvGrpSpPr/>
            <p:nvPr/>
          </p:nvGrpSpPr>
          <p:grpSpPr>
            <a:xfrm>
              <a:off x="8095060" y="5664590"/>
              <a:ext cx="497404" cy="290164"/>
              <a:chOff x="8095060" y="5664590"/>
              <a:chExt cx="497404" cy="290164"/>
            </a:xfrm>
          </p:grpSpPr>
          <p:sp>
            <p:nvSpPr>
              <p:cNvPr id="1248" name="Google Shape;1248;p3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3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3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1" name="Google Shape;1251;p39"/>
          <p:cNvGrpSpPr/>
          <p:nvPr/>
        </p:nvGrpSpPr>
        <p:grpSpPr>
          <a:xfrm>
            <a:off x="2870825" y="4378486"/>
            <a:ext cx="557162" cy="445734"/>
            <a:chOff x="4607809" y="5664627"/>
            <a:chExt cx="742883" cy="594312"/>
          </a:xfrm>
        </p:grpSpPr>
        <p:sp>
          <p:nvSpPr>
            <p:cNvPr id="1252" name="Google Shape;1252;p3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3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3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3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3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3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8" name="Google Shape;1258;p3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9" name="Google Shape;1259;p3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0" name="Google Shape;1260;p39"/>
          <p:cNvGrpSpPr/>
          <p:nvPr/>
        </p:nvGrpSpPr>
        <p:grpSpPr>
          <a:xfrm>
            <a:off x="3973890" y="4378543"/>
            <a:ext cx="1079865" cy="445620"/>
            <a:chOff x="2571250" y="5664711"/>
            <a:chExt cx="1439820" cy="594160"/>
          </a:xfrm>
        </p:grpSpPr>
        <p:sp>
          <p:nvSpPr>
            <p:cNvPr id="1261" name="Google Shape;1261;p3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2" name="Google Shape;1262;p3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263" name="Google Shape;1263;p3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4" name="Google Shape;1264;p3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265" name="Google Shape;1265;p3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6" name="Google Shape;1266;p3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267" name="Google Shape;1267;p3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8" name="Google Shape;1268;p3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269" name="Google Shape;1269;p3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0" name="Google Shape;1270;p3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271" name="Google Shape;1271;p3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2" name="Google Shape;1272;p3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273" name="Google Shape;1273;p3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4" name="Google Shape;1274;p3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275" name="Google Shape;1275;p3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6" name="Google Shape;1276;p3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277" name="Google Shape;1277;p3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8" name="Google Shape;1278;p3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9" name="Google Shape;1279;p3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0" name="Google Shape;1280;p3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1" name="Google Shape;1281;p3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2" name="Google Shape;1282;p3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3" name="Google Shape;1283;p3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4" name="Google Shape;1284;p3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285" name="Google Shape;1285;p39"/>
          <p:cNvGrpSpPr/>
          <p:nvPr/>
        </p:nvGrpSpPr>
        <p:grpSpPr>
          <a:xfrm>
            <a:off x="5599659" y="4378335"/>
            <a:ext cx="642470" cy="446036"/>
            <a:chOff x="6332670" y="5663946"/>
            <a:chExt cx="856627" cy="594715"/>
          </a:xfrm>
        </p:grpSpPr>
        <p:grpSp>
          <p:nvGrpSpPr>
            <p:cNvPr id="1286" name="Google Shape;1286;p39"/>
            <p:cNvGrpSpPr/>
            <p:nvPr/>
          </p:nvGrpSpPr>
          <p:grpSpPr>
            <a:xfrm>
              <a:off x="6392364" y="5663946"/>
              <a:ext cx="796933" cy="185801"/>
              <a:chOff x="3321050" y="1066800"/>
              <a:chExt cx="6505573" cy="1508125"/>
            </a:xfrm>
          </p:grpSpPr>
          <p:sp>
            <p:nvSpPr>
              <p:cNvPr id="1287" name="Google Shape;1287;p3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3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39"/>
            <p:cNvGrpSpPr/>
            <p:nvPr/>
          </p:nvGrpSpPr>
          <p:grpSpPr>
            <a:xfrm flipH="1">
              <a:off x="6332670" y="5868403"/>
              <a:ext cx="796933" cy="185801"/>
              <a:chOff x="3321050" y="1066800"/>
              <a:chExt cx="6505573" cy="1508125"/>
            </a:xfrm>
          </p:grpSpPr>
          <p:sp>
            <p:nvSpPr>
              <p:cNvPr id="1290" name="Google Shape;1290;p3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1" name="Google Shape;1291;p3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92" name="Google Shape;1292;p39"/>
            <p:cNvGrpSpPr/>
            <p:nvPr/>
          </p:nvGrpSpPr>
          <p:grpSpPr>
            <a:xfrm>
              <a:off x="6392364" y="6072860"/>
              <a:ext cx="796933" cy="185801"/>
              <a:chOff x="3321050" y="1066800"/>
              <a:chExt cx="6505573" cy="1508125"/>
            </a:xfrm>
          </p:grpSpPr>
          <p:sp>
            <p:nvSpPr>
              <p:cNvPr id="1293" name="Google Shape;1293;p3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4" name="Google Shape;1294;p3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295" name="Google Shape;1295;p39"/>
          <p:cNvSpPr txBox="1">
            <a:spLocks noGrp="1"/>
          </p:cNvSpPr>
          <p:nvPr>
            <p:ph type="title"/>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1296" name="Google Shape;1296;p3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1300"/>
        <p:cNvGrpSpPr/>
        <p:nvPr/>
      </p:nvGrpSpPr>
      <p:grpSpPr>
        <a:xfrm>
          <a:off x="0" y="0"/>
          <a:ext cx="0" cy="0"/>
          <a:chOff x="0" y="0"/>
          <a:chExt cx="0" cy="0"/>
        </a:xfrm>
      </p:grpSpPr>
      <p:sp>
        <p:nvSpPr>
          <p:cNvPr id="1301" name="Google Shape;1301;p40"/>
          <p:cNvSpPr txBox="1"/>
          <p:nvPr/>
        </p:nvSpPr>
        <p:spPr>
          <a:xfrm>
            <a:off x="2163850" y="838106"/>
            <a:ext cx="6676800" cy="103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607D8B"/>
                </a:solidFill>
                <a:latin typeface="Source Sans Pro"/>
                <a:ea typeface="Source Sans Pro"/>
                <a:cs typeface="Source Sans Pro"/>
                <a:sym typeface="Source Sans Pro"/>
              </a:rPr>
              <a:t>Now you can use any emoji as an icon!</a:t>
            </a:r>
            <a:endParaRPr>
              <a:solidFill>
                <a:srgbClr val="607D8B"/>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607D8B"/>
                </a:solidFill>
                <a:latin typeface="Source Sans Pro"/>
                <a:ea typeface="Source Sans Pro"/>
                <a:cs typeface="Source Sans Pro"/>
                <a:sym typeface="Source Sans Pro"/>
              </a:rPr>
              <a:t>And of course it resizes without losing quality and you can change the color.</a:t>
            </a:r>
            <a:endParaRPr>
              <a:solidFill>
                <a:srgbClr val="607D8B"/>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607D8B"/>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607D8B"/>
                </a:solidFill>
                <a:latin typeface="Source Sans Pro"/>
                <a:ea typeface="Source Sans Pro"/>
                <a:cs typeface="Source Sans Pro"/>
                <a:sym typeface="Source Sans Pro"/>
              </a:rPr>
              <a:t>How? Follow Google instructions </a:t>
            </a:r>
            <a:r>
              <a:rPr lang="en" u="sng">
                <a:solidFill>
                  <a:srgbClr val="607D8B"/>
                </a:solid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https://twitter.com/googledocs/status/730087240156643328</a:t>
            </a:r>
            <a:endParaRPr>
              <a:solidFill>
                <a:srgbClr val="607D8B"/>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607D8B"/>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607D8B"/>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607D8B"/>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607D8B"/>
              </a:solidFill>
              <a:latin typeface="Source Sans Pro"/>
              <a:ea typeface="Source Sans Pro"/>
              <a:cs typeface="Source Sans Pro"/>
              <a:sym typeface="Source Sans Pro"/>
            </a:endParaRPr>
          </a:p>
        </p:txBody>
      </p:sp>
      <p:sp>
        <p:nvSpPr>
          <p:cNvPr id="1302" name="Google Shape;1302;p40"/>
          <p:cNvSpPr txBox="1"/>
          <p:nvPr/>
        </p:nvSpPr>
        <p:spPr>
          <a:xfrm>
            <a:off x="808100" y="2314088"/>
            <a:ext cx="7327500" cy="192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607D8B"/>
                </a:solidFill>
                <a:latin typeface="Source Sans Pro"/>
                <a:ea typeface="Source Sans Pro"/>
                <a:cs typeface="Source Sans Pro"/>
                <a:sym typeface="Source Sans Pro"/>
              </a:rPr>
              <a:t>✋👆👉👍👤👦👧👨👩👪💃🏃💑❤😂😉😋😒😭👶😸🐟🍒🍔💣📌📖🔨🎃🎈🎨🏈🏰🌏🔌🔑</a:t>
            </a:r>
            <a:r>
              <a:rPr lang="en" sz="2400">
                <a:solidFill>
                  <a:srgbClr val="FFFFFF"/>
                </a:solidFill>
                <a:highlight>
                  <a:srgbClr val="0091EA"/>
                </a:highlight>
                <a:latin typeface="Source Sans Pro"/>
                <a:ea typeface="Source Sans Pro"/>
                <a:cs typeface="Source Sans Pro"/>
                <a:sym typeface="Source Sans Pro"/>
              </a:rPr>
              <a:t> and many more...</a:t>
            </a:r>
            <a:endParaRPr sz="2400">
              <a:solidFill>
                <a:srgbClr val="FFFFFF"/>
              </a:solidFill>
              <a:highlight>
                <a:srgbClr val="0091EA"/>
              </a:highlight>
              <a:latin typeface="Source Sans Pro"/>
              <a:ea typeface="Source Sans Pro"/>
              <a:cs typeface="Source Sans Pro"/>
              <a:sym typeface="Source Sans Pro"/>
            </a:endParaRPr>
          </a:p>
        </p:txBody>
      </p:sp>
      <p:sp>
        <p:nvSpPr>
          <p:cNvPr id="1303" name="Google Shape;1303;p40"/>
          <p:cNvSpPr txBox="1"/>
          <p:nvPr/>
        </p:nvSpPr>
        <p:spPr>
          <a:xfrm>
            <a:off x="648975" y="794711"/>
            <a:ext cx="1440600" cy="97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91EA"/>
                </a:solidFill>
              </a:rPr>
              <a:t>😉</a:t>
            </a:r>
            <a:endParaRPr sz="9600">
              <a:solidFill>
                <a:srgbClr val="0091EA"/>
              </a:solidFill>
            </a:endParaRPr>
          </a:p>
        </p:txBody>
      </p:sp>
      <p:sp>
        <p:nvSpPr>
          <p:cNvPr id="1304" name="Google Shape;1304;p4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show="0">
  <p:cSld>
    <p:bg>
      <p:bgPr>
        <a:gradFill>
          <a:gsLst>
            <a:gs pos="0">
              <a:srgbClr val="FFD966"/>
            </a:gs>
            <a:gs pos="100000">
              <a:srgbClr val="FF9900"/>
            </a:gs>
          </a:gsLst>
          <a:path path="circle">
            <a:fillToRect l="50000" t="50000" r="50000" b="50000"/>
          </a:path>
          <a:tileRect/>
        </a:gradFill>
        <a:effectLst/>
      </p:bgPr>
    </p:bg>
    <p:spTree>
      <p:nvGrpSpPr>
        <p:cNvPr id="1" name="Shape 1308"/>
        <p:cNvGrpSpPr/>
        <p:nvPr/>
      </p:nvGrpSpPr>
      <p:grpSpPr>
        <a:xfrm>
          <a:off x="0" y="0"/>
          <a:ext cx="0" cy="0"/>
          <a:chOff x="0" y="0"/>
          <a:chExt cx="0" cy="0"/>
        </a:xfrm>
      </p:grpSpPr>
      <p:pic>
        <p:nvPicPr>
          <p:cNvPr id="1309" name="Google Shape;1309;p4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310" name="Google Shape;1310;p4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311" name="Google Shape;1311;p41"/>
          <p:cNvGrpSpPr/>
          <p:nvPr/>
        </p:nvGrpSpPr>
        <p:grpSpPr>
          <a:xfrm>
            <a:off x="690575" y="3290132"/>
            <a:ext cx="7762851" cy="892418"/>
            <a:chOff x="801125" y="3213932"/>
            <a:chExt cx="7762851" cy="892418"/>
          </a:xfrm>
        </p:grpSpPr>
        <p:grpSp>
          <p:nvGrpSpPr>
            <p:cNvPr id="1312" name="Google Shape;1312;p41"/>
            <p:cNvGrpSpPr/>
            <p:nvPr/>
          </p:nvGrpSpPr>
          <p:grpSpPr>
            <a:xfrm>
              <a:off x="4845759" y="3213932"/>
              <a:ext cx="1695900" cy="892418"/>
              <a:chOff x="4845759" y="3213932"/>
              <a:chExt cx="1695900" cy="892418"/>
            </a:xfrm>
          </p:grpSpPr>
          <p:sp>
            <p:nvSpPr>
              <p:cNvPr id="1313" name="Google Shape;1313;p4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314" name="Google Shape;1314;p4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315" name="Google Shape;1315;p41"/>
            <p:cNvGrpSpPr/>
            <p:nvPr/>
          </p:nvGrpSpPr>
          <p:grpSpPr>
            <a:xfrm>
              <a:off x="2823442" y="3214222"/>
              <a:ext cx="1695900" cy="892128"/>
              <a:chOff x="2823442" y="3214222"/>
              <a:chExt cx="1695900" cy="892128"/>
            </a:xfrm>
          </p:grpSpPr>
          <p:sp>
            <p:nvSpPr>
              <p:cNvPr id="1316" name="Google Shape;1316;p4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317" name="Google Shape;1317;p4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318" name="Google Shape;1318;p41"/>
            <p:cNvGrpSpPr/>
            <p:nvPr/>
          </p:nvGrpSpPr>
          <p:grpSpPr>
            <a:xfrm>
              <a:off x="6868076" y="3213932"/>
              <a:ext cx="1695900" cy="892418"/>
              <a:chOff x="6868076" y="3213932"/>
              <a:chExt cx="1695900" cy="892418"/>
            </a:xfrm>
          </p:grpSpPr>
          <p:sp>
            <p:nvSpPr>
              <p:cNvPr id="1319" name="Google Shape;1319;p4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320" name="Google Shape;1320;p4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321" name="Google Shape;1321;p41"/>
            <p:cNvGrpSpPr/>
            <p:nvPr/>
          </p:nvGrpSpPr>
          <p:grpSpPr>
            <a:xfrm>
              <a:off x="801125" y="3214206"/>
              <a:ext cx="1695900" cy="892144"/>
              <a:chOff x="801125" y="3214206"/>
              <a:chExt cx="1695900" cy="892144"/>
            </a:xfrm>
          </p:grpSpPr>
          <p:sp>
            <p:nvSpPr>
              <p:cNvPr id="1322" name="Google Shape;1322;p4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323" name="Google Shape;1323;p4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Containers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111;p17">
            <a:extLst>
              <a:ext uri="{FF2B5EF4-FFF2-40B4-BE49-F238E27FC236}">
                <a16:creationId xmlns:a16="http://schemas.microsoft.com/office/drawing/2014/main" id="{437F7FB4-C826-4227-8A92-3DAF848C1D37}"/>
              </a:ext>
            </a:extLst>
          </p:cNvPr>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76200" indent="0">
              <a:buNone/>
            </a:pPr>
            <a:r>
              <a:rPr lang="en-SG" dirty="0"/>
              <a:t>A container is an isolated, lightweight silo for running an application on the host operating system.</a:t>
            </a:r>
          </a:p>
          <a:p>
            <a:pPr marL="76200" indent="0">
              <a:buNone/>
            </a:pPr>
            <a:r>
              <a:rPr lang="en-SG" dirty="0"/>
              <a:t>Containers build on top of the host operating system’s kernel (which can be thought as the buried plumbing of the operating system), and contain only apps and some lightweight operating system APIs and services that run in user mode.</a:t>
            </a:r>
          </a:p>
        </p:txBody>
      </p:sp>
    </p:spTree>
    <p:extLst>
      <p:ext uri="{BB962C8B-B14F-4D97-AF65-F5344CB8AC3E}">
        <p14:creationId xmlns:p14="http://schemas.microsoft.com/office/powerpoint/2010/main" val="157848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Containers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descr="Graphical user interface, application&#10;&#10;Description automatically generated">
            <a:extLst>
              <a:ext uri="{FF2B5EF4-FFF2-40B4-BE49-F238E27FC236}">
                <a16:creationId xmlns:a16="http://schemas.microsoft.com/office/drawing/2014/main" id="{47C628DE-A9EB-4B8D-8EC7-D4C7FA8C7B51}"/>
              </a:ext>
            </a:extLst>
          </p:cNvPr>
          <p:cNvPicPr>
            <a:picLocks noChangeAspect="1"/>
          </p:cNvPicPr>
          <p:nvPr/>
        </p:nvPicPr>
        <p:blipFill>
          <a:blip r:embed="rId3"/>
          <a:stretch>
            <a:fillRect/>
          </a:stretch>
        </p:blipFill>
        <p:spPr>
          <a:xfrm>
            <a:off x="1276350" y="1747837"/>
            <a:ext cx="6591300" cy="1647825"/>
          </a:xfrm>
          <a:prstGeom prst="rect">
            <a:avLst/>
          </a:prstGeom>
        </p:spPr>
      </p:pic>
    </p:spTree>
    <p:extLst>
      <p:ext uri="{BB962C8B-B14F-4D97-AF65-F5344CB8AC3E}">
        <p14:creationId xmlns:p14="http://schemas.microsoft.com/office/powerpoint/2010/main" val="1473338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Azure Container Instances (ACI) Security</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Google Shape;111;p17">
            <a:extLst>
              <a:ext uri="{FF2B5EF4-FFF2-40B4-BE49-F238E27FC236}">
                <a16:creationId xmlns:a16="http://schemas.microsoft.com/office/drawing/2014/main" id="{437F7FB4-C826-4227-8A92-3DAF848C1D37}"/>
              </a:ext>
            </a:extLst>
          </p:cNvPr>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SG" dirty="0"/>
              <a:t>Continuously scan registry images</a:t>
            </a:r>
          </a:p>
          <a:p>
            <a:r>
              <a:rPr lang="en-SG" dirty="0"/>
              <a:t>Use approved images – chain of custody, signing</a:t>
            </a:r>
          </a:p>
          <a:p>
            <a:r>
              <a:rPr lang="en-SG" dirty="0"/>
              <a:t>Run with least privileges</a:t>
            </a:r>
          </a:p>
          <a:p>
            <a:r>
              <a:rPr lang="en-SG" dirty="0"/>
              <a:t>Whitelist files the container can access</a:t>
            </a:r>
          </a:p>
          <a:p>
            <a:r>
              <a:rPr lang="en-SG" dirty="0"/>
              <a:t>Maintain network segmentation</a:t>
            </a:r>
          </a:p>
          <a:p>
            <a:r>
              <a:rPr lang="en-SG" dirty="0"/>
              <a:t>Monitor and log activities</a:t>
            </a:r>
          </a:p>
        </p:txBody>
      </p:sp>
    </p:spTree>
    <p:extLst>
      <p:ext uri="{BB962C8B-B14F-4D97-AF65-F5344CB8AC3E}">
        <p14:creationId xmlns:p14="http://schemas.microsoft.com/office/powerpoint/2010/main" val="114699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Azure Container Instances (ACI)</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5" name="Google Shape;111;p17">
            <a:extLst>
              <a:ext uri="{FF2B5EF4-FFF2-40B4-BE49-F238E27FC236}">
                <a16:creationId xmlns:a16="http://schemas.microsoft.com/office/drawing/2014/main" id="{437F7FB4-C826-4227-8A92-3DAF848C1D37}"/>
              </a:ext>
            </a:extLst>
          </p:cNvPr>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SG" sz="2000" dirty="0"/>
              <a:t>PaaS Service</a:t>
            </a:r>
          </a:p>
          <a:p>
            <a:r>
              <a:rPr lang="en-SG" sz="2000" dirty="0"/>
              <a:t>Custom sizes – fast </a:t>
            </a:r>
            <a:r>
              <a:rPr lang="en-SG" sz="2000" dirty="0" err="1"/>
              <a:t>startup</a:t>
            </a:r>
            <a:r>
              <a:rPr lang="en-SG" sz="2000" dirty="0"/>
              <a:t> times</a:t>
            </a:r>
          </a:p>
          <a:p>
            <a:r>
              <a:rPr lang="en-SG" sz="2000" dirty="0"/>
              <a:t>Public IP connectivity and DNS name</a:t>
            </a:r>
          </a:p>
          <a:p>
            <a:r>
              <a:rPr lang="en-SG" sz="2000" dirty="0"/>
              <a:t>Hypervisor-level security</a:t>
            </a:r>
          </a:p>
          <a:p>
            <a:r>
              <a:rPr lang="en-SG" sz="2000" dirty="0"/>
              <a:t>Isolation features</a:t>
            </a:r>
          </a:p>
          <a:p>
            <a:r>
              <a:rPr lang="en-SG" sz="2000" dirty="0"/>
              <a:t>Co-scheduled groups</a:t>
            </a:r>
          </a:p>
          <a:p>
            <a:r>
              <a:rPr lang="en-SG" sz="2000" dirty="0"/>
              <a:t>Persistent storage</a:t>
            </a:r>
          </a:p>
          <a:p>
            <a:r>
              <a:rPr lang="en-SG" sz="2000" dirty="0"/>
              <a:t>Linux and Windows containers</a:t>
            </a:r>
          </a:p>
          <a:p>
            <a:r>
              <a:rPr lang="en-SG" sz="2000" dirty="0"/>
              <a:t>Virtual network deployments</a:t>
            </a:r>
          </a:p>
        </p:txBody>
      </p:sp>
    </p:spTree>
    <p:extLst>
      <p:ext uri="{BB962C8B-B14F-4D97-AF65-F5344CB8AC3E}">
        <p14:creationId xmlns:p14="http://schemas.microsoft.com/office/powerpoint/2010/main" val="82915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Azure Container Registry (ACR)</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5" name="Google Shape;111;p17">
            <a:extLst>
              <a:ext uri="{FF2B5EF4-FFF2-40B4-BE49-F238E27FC236}">
                <a16:creationId xmlns:a16="http://schemas.microsoft.com/office/drawing/2014/main" id="{437F7FB4-C826-4227-8A92-3DAF848C1D37}"/>
              </a:ext>
            </a:extLst>
          </p:cNvPr>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SG" dirty="0"/>
              <a:t>Docker registry service</a:t>
            </a:r>
          </a:p>
          <a:p>
            <a:r>
              <a:rPr lang="en-SG" dirty="0"/>
              <a:t>Private and hosted in Azure</a:t>
            </a:r>
          </a:p>
          <a:p>
            <a:r>
              <a:rPr lang="en-SG" dirty="0"/>
              <a:t>Build, store, and manage images</a:t>
            </a:r>
          </a:p>
          <a:p>
            <a:r>
              <a:rPr lang="en-SG" dirty="0"/>
              <a:t>Push and pull with the Docker CLI or the Azure CLI</a:t>
            </a:r>
          </a:p>
          <a:p>
            <a:r>
              <a:rPr lang="en-SG" dirty="0"/>
              <a:t>Access with Azure AD</a:t>
            </a:r>
          </a:p>
          <a:p>
            <a:r>
              <a:rPr lang="en-SG" dirty="0"/>
              <a:t>RBAC to assign permissions</a:t>
            </a:r>
          </a:p>
          <a:p>
            <a:r>
              <a:rPr lang="en-SG" dirty="0"/>
              <a:t>Automate using DevOps</a:t>
            </a:r>
          </a:p>
        </p:txBody>
      </p:sp>
    </p:spTree>
    <p:extLst>
      <p:ext uri="{BB962C8B-B14F-4D97-AF65-F5344CB8AC3E}">
        <p14:creationId xmlns:p14="http://schemas.microsoft.com/office/powerpoint/2010/main" val="909384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Azure Container Registry (ACR) Authentication</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111;p17">
            <a:extLst>
              <a:ext uri="{FF2B5EF4-FFF2-40B4-BE49-F238E27FC236}">
                <a16:creationId xmlns:a16="http://schemas.microsoft.com/office/drawing/2014/main" id="{437F7FB4-C826-4227-8A92-3DAF848C1D37}"/>
              </a:ext>
            </a:extLst>
          </p:cNvPr>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76200" indent="0">
              <a:buNone/>
            </a:pPr>
            <a:r>
              <a:rPr lang="en-SG" dirty="0"/>
              <a:t>Require authentication for all operations – unauthenticated access is not supported.</a:t>
            </a:r>
          </a:p>
          <a:p>
            <a:pPr marL="76200" indent="0">
              <a:buNone/>
            </a:pPr>
            <a:endParaRPr lang="en-SG" dirty="0"/>
          </a:p>
        </p:txBody>
      </p:sp>
      <p:graphicFrame>
        <p:nvGraphicFramePr>
          <p:cNvPr id="2" name="Table 2">
            <a:extLst>
              <a:ext uri="{FF2B5EF4-FFF2-40B4-BE49-F238E27FC236}">
                <a16:creationId xmlns:a16="http://schemas.microsoft.com/office/drawing/2014/main" id="{79B5FF66-74F5-4F81-86AF-6CC07EC5BB3A}"/>
              </a:ext>
            </a:extLst>
          </p:cNvPr>
          <p:cNvGraphicFramePr>
            <a:graphicFrameLocks noGrp="1"/>
          </p:cNvGraphicFramePr>
          <p:nvPr>
            <p:extLst>
              <p:ext uri="{D42A27DB-BD31-4B8C-83A1-F6EECF244321}">
                <p14:modId xmlns:p14="http://schemas.microsoft.com/office/powerpoint/2010/main" val="3874926367"/>
              </p:ext>
            </p:extLst>
          </p:nvPr>
        </p:nvGraphicFramePr>
        <p:xfrm>
          <a:off x="1524000" y="2398440"/>
          <a:ext cx="6096000" cy="2565400"/>
        </p:xfrm>
        <a:graphic>
          <a:graphicData uri="http://schemas.openxmlformats.org/drawingml/2006/table">
            <a:tbl>
              <a:tblPr firstRow="1" bandRow="1">
                <a:tableStyleId>{34705F12-C8F7-42B8-ACEC-4B4F5BDFB36E}</a:tableStyleId>
              </a:tblPr>
              <a:tblGrid>
                <a:gridCol w="2032000">
                  <a:extLst>
                    <a:ext uri="{9D8B030D-6E8A-4147-A177-3AD203B41FA5}">
                      <a16:colId xmlns:a16="http://schemas.microsoft.com/office/drawing/2014/main" val="2955638016"/>
                    </a:ext>
                  </a:extLst>
                </a:gridCol>
                <a:gridCol w="2032000">
                  <a:extLst>
                    <a:ext uri="{9D8B030D-6E8A-4147-A177-3AD203B41FA5}">
                      <a16:colId xmlns:a16="http://schemas.microsoft.com/office/drawing/2014/main" val="109696307"/>
                    </a:ext>
                  </a:extLst>
                </a:gridCol>
                <a:gridCol w="2032000">
                  <a:extLst>
                    <a:ext uri="{9D8B030D-6E8A-4147-A177-3AD203B41FA5}">
                      <a16:colId xmlns:a16="http://schemas.microsoft.com/office/drawing/2014/main" val="91396525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kern="1200" dirty="0">
                          <a:effectLst/>
                          <a:latin typeface="Source Sans Pro" panose="020B0503030403020204" pitchFamily="34" charset="0"/>
                          <a:ea typeface="Source Sans Pro" panose="020B0503030403020204" pitchFamily="34" charset="0"/>
                        </a:rPr>
                        <a:t>Identity</a:t>
                      </a:r>
                      <a:endParaRPr lang="en-US" b="1" dirty="0">
                        <a:effectLst/>
                        <a:latin typeface="Source Sans Pro" panose="020B0503030403020204" pitchFamily="34" charset="0"/>
                        <a:ea typeface="Source Sans Pro" panose="020B0503030403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kern="1200" dirty="0">
                          <a:effectLst/>
                          <a:latin typeface="Source Sans Pro" panose="020B0503030403020204" pitchFamily="34" charset="0"/>
                          <a:ea typeface="Source Sans Pro" panose="020B0503030403020204" pitchFamily="34" charset="0"/>
                        </a:rPr>
                        <a:t>Usage Scenario</a:t>
                      </a:r>
                      <a:endParaRPr lang="en-US" b="1" dirty="0">
                        <a:effectLst/>
                        <a:latin typeface="Source Sans Pro" panose="020B0503030403020204" pitchFamily="34" charset="0"/>
                        <a:ea typeface="Source Sans Pro" panose="020B0503030403020204" pitchFamily="34" charset="0"/>
                      </a:endParaRPr>
                    </a:p>
                  </a:txBody>
                  <a:tcPr/>
                </a:tc>
                <a:tc>
                  <a:txBody>
                    <a:bodyPr/>
                    <a:lstStyle/>
                    <a:p>
                      <a:pPr algn="ctr"/>
                      <a:r>
                        <a:rPr lang="en-US" sz="1400" b="1" kern="1200" dirty="0">
                          <a:effectLst/>
                          <a:latin typeface="Source Sans Pro" panose="020B0503030403020204" pitchFamily="34" charset="0"/>
                          <a:ea typeface="Source Sans Pro" panose="020B0503030403020204" pitchFamily="34" charset="0"/>
                        </a:rPr>
                        <a:t>Details</a:t>
                      </a:r>
                      <a:endParaRPr lang="en-US" b="1" dirty="0">
                        <a:latin typeface="Source Sans Pro" panose="020B0503030403020204" pitchFamily="34" charset="0"/>
                        <a:ea typeface="Source Sans Pro" panose="020B0503030403020204" pitchFamily="34" charset="0"/>
                      </a:endParaRPr>
                    </a:p>
                  </a:txBody>
                  <a:tcPr/>
                </a:tc>
                <a:extLst>
                  <a:ext uri="{0D108BD9-81ED-4DB2-BD59-A6C34878D82A}">
                    <a16:rowId xmlns:a16="http://schemas.microsoft.com/office/drawing/2014/main" val="72859658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kern="1200" dirty="0">
                          <a:effectLst/>
                          <a:latin typeface="Source Sans Pro" panose="020B0503030403020204" pitchFamily="34" charset="0"/>
                          <a:ea typeface="Source Sans Pro" panose="020B0503030403020204" pitchFamily="34" charset="0"/>
                        </a:rPr>
                        <a:t>Azure AD identities including user and service principals </a:t>
                      </a:r>
                      <a:endParaRPr lang="en-US" dirty="0">
                        <a:effectLst/>
                        <a:latin typeface="Source Sans Pro" panose="020B0503030403020204" pitchFamily="34" charset="0"/>
                        <a:ea typeface="Source Sans Pro" panose="020B05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kern="1200" dirty="0">
                          <a:effectLst/>
                          <a:latin typeface="Source Sans Pro" panose="020B0503030403020204" pitchFamily="34" charset="0"/>
                          <a:ea typeface="Source Sans Pro" panose="020B0503030403020204" pitchFamily="34" charset="0"/>
                        </a:rPr>
                        <a:t>Unattended push from DevOps, Unattended pull to Azure or external services</a:t>
                      </a:r>
                      <a:endParaRPr lang="en-US" dirty="0">
                        <a:effectLst/>
                        <a:latin typeface="Source Sans Pro" panose="020B0503030403020204" pitchFamily="34" charset="0"/>
                        <a:ea typeface="Source Sans Pro" panose="020B05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kern="1200" dirty="0">
                          <a:effectLst/>
                          <a:latin typeface="Source Sans Pro" panose="020B0503030403020204" pitchFamily="34" charset="0"/>
                          <a:ea typeface="Source Sans Pro" panose="020B0503030403020204" pitchFamily="34" charset="0"/>
                        </a:rPr>
                        <a:t>Role-based access – Read, Contributor, Owner</a:t>
                      </a:r>
                      <a:endParaRPr lang="en-US" dirty="0">
                        <a:effectLst/>
                        <a:latin typeface="Source Sans Pro" panose="020B0503030403020204" pitchFamily="34" charset="0"/>
                        <a:ea typeface="Source Sans Pro" panose="020B0503030403020204" pitchFamily="34" charset="0"/>
                      </a:endParaRPr>
                    </a:p>
                  </a:txBody>
                  <a:tcPr/>
                </a:tc>
                <a:extLst>
                  <a:ext uri="{0D108BD9-81ED-4DB2-BD59-A6C34878D82A}">
                    <a16:rowId xmlns:a16="http://schemas.microsoft.com/office/drawing/2014/main" val="363251112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kern="1200" dirty="0">
                          <a:effectLst/>
                          <a:latin typeface="Source Sans Pro" panose="020B0503030403020204" pitchFamily="34" charset="0"/>
                          <a:ea typeface="Source Sans Pro" panose="020B0503030403020204" pitchFamily="34" charset="0"/>
                        </a:rPr>
                        <a:t>Individual AD identity</a:t>
                      </a:r>
                      <a:endParaRPr lang="en-US" dirty="0">
                        <a:effectLst/>
                        <a:latin typeface="Source Sans Pro" panose="020B0503030403020204" pitchFamily="34" charset="0"/>
                        <a:ea typeface="Source Sans Pro" panose="020B05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kern="1200" dirty="0">
                          <a:effectLst/>
                          <a:latin typeface="Source Sans Pro" panose="020B0503030403020204" pitchFamily="34" charset="0"/>
                          <a:ea typeface="Source Sans Pro" panose="020B0503030403020204" pitchFamily="34" charset="0"/>
                        </a:rPr>
                        <a:t>Interactive push/pull by developers and testers </a:t>
                      </a:r>
                      <a:endParaRPr lang="en-US" dirty="0">
                        <a:effectLst/>
                        <a:latin typeface="Source Sans Pro" panose="020B0503030403020204" pitchFamily="34" charset="0"/>
                        <a:ea typeface="Source Sans Pro" panose="020B0503030403020204" pitchFamily="34" charset="0"/>
                      </a:endParaRPr>
                    </a:p>
                  </a:txBody>
                  <a:tcPr/>
                </a:tc>
                <a:tc>
                  <a:txBody>
                    <a:bodyPr/>
                    <a:lstStyle/>
                    <a:p>
                      <a:endParaRPr lang="en-US" dirty="0">
                        <a:latin typeface="Source Sans Pro" panose="020B0503030403020204" pitchFamily="34" charset="0"/>
                        <a:ea typeface="Source Sans Pro" panose="020B0503030403020204" pitchFamily="34" charset="0"/>
                      </a:endParaRPr>
                    </a:p>
                  </a:txBody>
                  <a:tcPr/>
                </a:tc>
                <a:extLst>
                  <a:ext uri="{0D108BD9-81ED-4DB2-BD59-A6C34878D82A}">
                    <a16:rowId xmlns:a16="http://schemas.microsoft.com/office/drawing/2014/main" val="262675583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kern="1200" dirty="0">
                          <a:effectLst/>
                          <a:latin typeface="Source Sans Pro" panose="020B0503030403020204" pitchFamily="34" charset="0"/>
                          <a:ea typeface="Source Sans Pro" panose="020B0503030403020204" pitchFamily="34" charset="0"/>
                        </a:rPr>
                        <a:t>Admin user</a:t>
                      </a:r>
                      <a:endParaRPr lang="en-US" dirty="0">
                        <a:effectLst/>
                        <a:latin typeface="Source Sans Pro" panose="020B0503030403020204" pitchFamily="34" charset="0"/>
                        <a:ea typeface="Source Sans Pro" panose="020B05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kern="1200" dirty="0">
                          <a:effectLst/>
                          <a:latin typeface="Source Sans Pro" panose="020B0503030403020204" pitchFamily="34" charset="0"/>
                          <a:ea typeface="Source Sans Pro" panose="020B0503030403020204" pitchFamily="34" charset="0"/>
                        </a:rPr>
                        <a:t>Interactive push/pull by individual developer or tester </a:t>
                      </a:r>
                      <a:endParaRPr lang="en-US" dirty="0">
                        <a:effectLst/>
                        <a:latin typeface="Source Sans Pro" panose="020B0503030403020204" pitchFamily="34" charset="0"/>
                        <a:ea typeface="Source Sans Pro" panose="020B05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kern="1200" dirty="0">
                          <a:effectLst/>
                          <a:latin typeface="Source Sans Pro" panose="020B0503030403020204" pitchFamily="34" charset="0"/>
                          <a:ea typeface="Source Sans Pro" panose="020B0503030403020204" pitchFamily="34" charset="0"/>
                        </a:rPr>
                        <a:t>By default, disabled. </a:t>
                      </a:r>
                      <a:endParaRPr lang="en-US" dirty="0">
                        <a:effectLst/>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txBody>
                  <a:tcPr/>
                </a:tc>
                <a:extLst>
                  <a:ext uri="{0D108BD9-81ED-4DB2-BD59-A6C34878D82A}">
                    <a16:rowId xmlns:a16="http://schemas.microsoft.com/office/drawing/2014/main" val="3676319131"/>
                  </a:ext>
                </a:extLst>
              </a:tr>
            </a:tbl>
          </a:graphicData>
        </a:graphic>
      </p:graphicFrame>
    </p:spTree>
    <p:extLst>
      <p:ext uri="{BB962C8B-B14F-4D97-AF65-F5344CB8AC3E}">
        <p14:creationId xmlns:p14="http://schemas.microsoft.com/office/powerpoint/2010/main" val="1856070252"/>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1052</TotalTime>
  <Words>1006</Words>
  <Application>Microsoft Office PowerPoint</Application>
  <PresentationFormat>On-screen Show (16:9)</PresentationFormat>
  <Paragraphs>221</Paragraphs>
  <Slides>38</Slides>
  <Notes>38</Notes>
  <HiddenSlides>25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Roboto Slab</vt:lpstr>
      <vt:lpstr>Montserrat</vt:lpstr>
      <vt:lpstr>Source Sans Pro</vt:lpstr>
      <vt:lpstr>Cordelia template</vt:lpstr>
      <vt:lpstr>Compute Security Container Security</vt:lpstr>
      <vt:lpstr>Hello!</vt:lpstr>
      <vt:lpstr> Container Security</vt:lpstr>
      <vt:lpstr>Containers</vt:lpstr>
      <vt:lpstr>Containers</vt:lpstr>
      <vt:lpstr>Azure Container Instances (ACI) Security</vt:lpstr>
      <vt:lpstr>Azure Container Instances (ACI)</vt:lpstr>
      <vt:lpstr>Azure Container Registry (ACR)</vt:lpstr>
      <vt:lpstr>Azure Container Registry (ACR) Authentication</vt:lpstr>
      <vt:lpstr>Azure Kubernetes Service (AKS)</vt:lpstr>
      <vt:lpstr>AKS Terminology</vt:lpstr>
      <vt:lpstr>AKS Architecture</vt:lpstr>
      <vt:lpstr>AKS Networking</vt:lpstr>
      <vt:lpstr>AKS Storage</vt:lpstr>
      <vt:lpstr>AKS and Azure Active Directory</vt:lpstr>
      <vt:lpstr>Demostrations</vt:lpstr>
      <vt:lpstr>Thanks!</vt:lpstr>
      <vt:lpstr>References</vt:lpstr>
      <vt:lpstr>Big concept</vt:lpstr>
      <vt:lpstr>A picture is worth a thousand words</vt:lpstr>
      <vt:lpstr>Enabling MFA</vt:lpstr>
      <vt:lpstr>Azure MFA Concepts</vt:lpstr>
      <vt:lpstr>PowerPoint Presentation</vt:lpstr>
      <vt:lpstr>Use charts to explain your ideas</vt:lpstr>
      <vt:lpstr>Or diagrams to explain complex ideas</vt:lpstr>
      <vt:lpstr>And tables to compare data</vt:lpstr>
      <vt:lpstr>Maps</vt:lpstr>
      <vt:lpstr>89,526,124$</vt:lpstr>
      <vt:lpstr>Our process is easy</vt:lpstr>
      <vt:lpstr>PowerPoint Presentation</vt:lpstr>
      <vt:lpstr>PowerPoint Presentation</vt:lpstr>
      <vt:lpstr>PowerPoint Presentation</vt:lpstr>
      <vt:lpstr>PowerPoint Presentation</vt:lpstr>
      <vt:lpstr>Presentation design</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Security Azure Active Directory</dc:title>
  <dc:creator>cheahengsoon</dc:creator>
  <cp:lastModifiedBy>Eng Teong Cheah</cp:lastModifiedBy>
  <cp:revision>96</cp:revision>
  <dcterms:modified xsi:type="dcterms:W3CDTF">2021-02-20T12:33:53Z</dcterms:modified>
</cp:coreProperties>
</file>