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076138166" r:id="rId3"/>
    <p:sldId id="257" r:id="rId4"/>
    <p:sldId id="259" r:id="rId5"/>
    <p:sldId id="260" r:id="rId6"/>
    <p:sldId id="258" r:id="rId7"/>
    <p:sldId id="20761381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6F2"/>
    <a:srgbClr val="50E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216CB-350A-4854-857B-7D44090FBF7E}" v="15" dt="2020-10-06T02:48:3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 Chyn Chia" userId="0f04c0587872700a" providerId="LiveId" clId="{D29216CB-350A-4854-857B-7D44090FBF7E}"/>
    <pc:docChg chg="custSel addSld modSld modMainMaster">
      <pc:chgData name="Shaw Chyn Chia" userId="0f04c0587872700a" providerId="LiveId" clId="{D29216CB-350A-4854-857B-7D44090FBF7E}" dt="2020-10-06T02:48:39.242" v="30" actId="2711"/>
      <pc:docMkLst>
        <pc:docMk/>
      </pc:docMkLst>
      <pc:sldChg chg="addSp delSp modSp mod chgLayout">
        <pc:chgData name="Shaw Chyn Chia" userId="0f04c0587872700a" providerId="LiveId" clId="{D29216CB-350A-4854-857B-7D44090FBF7E}" dt="2020-10-06T01:37:51.697" v="0" actId="700"/>
        <pc:sldMkLst>
          <pc:docMk/>
          <pc:sldMk cId="3100020381" sldId="260"/>
        </pc:sldMkLst>
        <pc:spChg chg="add mod ord">
          <ac:chgData name="Shaw Chyn Chia" userId="0f04c0587872700a" providerId="LiveId" clId="{D29216CB-350A-4854-857B-7D44090FBF7E}" dt="2020-10-06T01:37:51.697" v="0" actId="700"/>
          <ac:spMkLst>
            <pc:docMk/>
            <pc:sldMk cId="3100020381" sldId="260"/>
            <ac:spMk id="2" creationId="{F7D30923-EABB-43FC-9217-9BD0E4E3C4A8}"/>
          </ac:spMkLst>
        </pc:spChg>
        <pc:spChg chg="add mod ord">
          <ac:chgData name="Shaw Chyn Chia" userId="0f04c0587872700a" providerId="LiveId" clId="{D29216CB-350A-4854-857B-7D44090FBF7E}" dt="2020-10-06T01:37:51.697" v="0" actId="700"/>
          <ac:spMkLst>
            <pc:docMk/>
            <pc:sldMk cId="3100020381" sldId="260"/>
            <ac:spMk id="3" creationId="{CF95CD94-1E3D-46B8-ABB5-9CC6BE2052A3}"/>
          </ac:spMkLst>
        </pc:spChg>
        <pc:spChg chg="del">
          <ac:chgData name="Shaw Chyn Chia" userId="0f04c0587872700a" providerId="LiveId" clId="{D29216CB-350A-4854-857B-7D44090FBF7E}" dt="2020-10-06T01:37:51.697" v="0" actId="700"/>
          <ac:spMkLst>
            <pc:docMk/>
            <pc:sldMk cId="3100020381" sldId="260"/>
            <ac:spMk id="6" creationId="{13B52210-C238-4DC2-9F2A-B09C1BFF56D7}"/>
          </ac:spMkLst>
        </pc:spChg>
        <pc:spChg chg="del">
          <ac:chgData name="Shaw Chyn Chia" userId="0f04c0587872700a" providerId="LiveId" clId="{D29216CB-350A-4854-857B-7D44090FBF7E}" dt="2020-10-06T01:37:51.697" v="0" actId="700"/>
          <ac:spMkLst>
            <pc:docMk/>
            <pc:sldMk cId="3100020381" sldId="260"/>
            <ac:spMk id="7" creationId="{749EA042-1390-4D92-9E5C-83F7F919E6DC}"/>
          </ac:spMkLst>
        </pc:spChg>
      </pc:sldChg>
      <pc:sldChg chg="addSp delSp modSp new mod modClrScheme chgLayout">
        <pc:chgData name="Shaw Chyn Chia" userId="0f04c0587872700a" providerId="LiveId" clId="{D29216CB-350A-4854-857B-7D44090FBF7E}" dt="2020-10-06T01:38:44.273" v="15" actId="20577"/>
        <pc:sldMkLst>
          <pc:docMk/>
          <pc:sldMk cId="1850440002" sldId="261"/>
        </pc:sldMkLst>
        <pc:spChg chg="del mod ord">
          <ac:chgData name="Shaw Chyn Chia" userId="0f04c0587872700a" providerId="LiveId" clId="{D29216CB-350A-4854-857B-7D44090FBF7E}" dt="2020-10-06T01:38:33.674" v="2" actId="700"/>
          <ac:spMkLst>
            <pc:docMk/>
            <pc:sldMk cId="1850440002" sldId="261"/>
            <ac:spMk id="2" creationId="{73588E18-014F-418D-AE65-F68285453B2B}"/>
          </ac:spMkLst>
        </pc:spChg>
        <pc:spChg chg="del mod ord">
          <ac:chgData name="Shaw Chyn Chia" userId="0f04c0587872700a" providerId="LiveId" clId="{D29216CB-350A-4854-857B-7D44090FBF7E}" dt="2020-10-06T01:38:33.674" v="2" actId="700"/>
          <ac:spMkLst>
            <pc:docMk/>
            <pc:sldMk cId="1850440002" sldId="261"/>
            <ac:spMk id="3" creationId="{46669CBA-996E-400A-90C5-FAE7DAB99BEC}"/>
          </ac:spMkLst>
        </pc:spChg>
        <pc:spChg chg="add mod ord">
          <ac:chgData name="Shaw Chyn Chia" userId="0f04c0587872700a" providerId="LiveId" clId="{D29216CB-350A-4854-857B-7D44090FBF7E}" dt="2020-10-06T01:38:44.273" v="15" actId="20577"/>
          <ac:spMkLst>
            <pc:docMk/>
            <pc:sldMk cId="1850440002" sldId="261"/>
            <ac:spMk id="4" creationId="{83248091-0ECB-45C7-8EF0-AF3941A11715}"/>
          </ac:spMkLst>
        </pc:spChg>
        <pc:spChg chg="add mod ord">
          <ac:chgData name="Shaw Chyn Chia" userId="0f04c0587872700a" providerId="LiveId" clId="{D29216CB-350A-4854-857B-7D44090FBF7E}" dt="2020-10-06T01:38:33.674" v="2" actId="700"/>
          <ac:spMkLst>
            <pc:docMk/>
            <pc:sldMk cId="1850440002" sldId="261"/>
            <ac:spMk id="5" creationId="{AC75AD54-C768-4596-8F75-B4910781FDC9}"/>
          </ac:spMkLst>
        </pc:spChg>
      </pc:sldChg>
      <pc:sldMasterChg chg="modSp modSldLayout">
        <pc:chgData name="Shaw Chyn Chia" userId="0f04c0587872700a" providerId="LiveId" clId="{D29216CB-350A-4854-857B-7D44090FBF7E}" dt="2020-10-06T02:48:39.242" v="30" actId="2711"/>
        <pc:sldMasterMkLst>
          <pc:docMk/>
          <pc:sldMasterMk cId="1236657372" sldId="2147483648"/>
        </pc:sldMasterMkLst>
        <pc:spChg chg="mod">
          <ac:chgData name="Shaw Chyn Chia" userId="0f04c0587872700a" providerId="LiveId" clId="{D29216CB-350A-4854-857B-7D44090FBF7E}" dt="2020-10-06T02:45:46.218" v="16" actId="2711"/>
          <ac:spMkLst>
            <pc:docMk/>
            <pc:sldMasterMk cId="1236657372" sldId="2147483648"/>
            <ac:spMk id="2" creationId="{40E76183-7DBC-4004-BE16-3532908F27FD}"/>
          </ac:spMkLst>
        </pc:spChg>
        <pc:spChg chg="mod">
          <ac:chgData name="Shaw Chyn Chia" userId="0f04c0587872700a" providerId="LiveId" clId="{D29216CB-350A-4854-857B-7D44090FBF7E}" dt="2020-10-06T02:46:22.115" v="18" actId="2711"/>
          <ac:spMkLst>
            <pc:docMk/>
            <pc:sldMasterMk cId="1236657372" sldId="2147483648"/>
            <ac:spMk id="3" creationId="{3B6B3BDE-6C16-48E1-8020-153179951BDA}"/>
          </ac:spMkLst>
        </pc:spChg>
        <pc:sldLayoutChg chg="modSp">
          <pc:chgData name="Shaw Chyn Chia" userId="0f04c0587872700a" providerId="LiveId" clId="{D29216CB-350A-4854-857B-7D44090FBF7E}" dt="2020-10-06T02:46:58.668" v="19" actId="2711"/>
          <pc:sldLayoutMkLst>
            <pc:docMk/>
            <pc:sldMasterMk cId="1236657372" sldId="2147483648"/>
            <pc:sldLayoutMk cId="1369001972" sldId="2147483649"/>
          </pc:sldLayoutMkLst>
          <pc:spChg chg="mod">
            <ac:chgData name="Shaw Chyn Chia" userId="0f04c0587872700a" providerId="LiveId" clId="{D29216CB-350A-4854-857B-7D44090FBF7E}" dt="2020-10-06T02:46:58.668" v="19" actId="2711"/>
            <ac:spMkLst>
              <pc:docMk/>
              <pc:sldMasterMk cId="1236657372" sldId="2147483648"/>
              <pc:sldLayoutMk cId="1369001972" sldId="2147483649"/>
              <ac:spMk id="2" creationId="{F53790C4-B84A-4080-A051-7674ABD0CE65}"/>
            </ac:spMkLst>
          </pc:spChg>
        </pc:sldLayoutChg>
        <pc:sldLayoutChg chg="modSp">
          <pc:chgData name="Shaw Chyn Chia" userId="0f04c0587872700a" providerId="LiveId" clId="{D29216CB-350A-4854-857B-7D44090FBF7E}" dt="2020-10-06T02:47:10.818" v="20" actId="2711"/>
          <pc:sldLayoutMkLst>
            <pc:docMk/>
            <pc:sldMasterMk cId="1236657372" sldId="2147483648"/>
            <pc:sldLayoutMk cId="1683140514" sldId="2147483651"/>
          </pc:sldLayoutMkLst>
          <pc:spChg chg="mod">
            <ac:chgData name="Shaw Chyn Chia" userId="0f04c0587872700a" providerId="LiveId" clId="{D29216CB-350A-4854-857B-7D44090FBF7E}" dt="2020-10-06T02:47:10.818" v="20" actId="2711"/>
            <ac:spMkLst>
              <pc:docMk/>
              <pc:sldMasterMk cId="1236657372" sldId="2147483648"/>
              <pc:sldLayoutMk cId="1683140514" sldId="2147483651"/>
              <ac:spMk id="2" creationId="{0BFBFDA1-4154-4896-BCB1-71025E455FD1}"/>
            </ac:spMkLst>
          </pc:spChg>
        </pc:sldLayoutChg>
        <pc:sldLayoutChg chg="modSp">
          <pc:chgData name="Shaw Chyn Chia" userId="0f04c0587872700a" providerId="LiveId" clId="{D29216CB-350A-4854-857B-7D44090FBF7E}" dt="2020-10-06T02:47:38.003" v="23" actId="2711"/>
          <pc:sldLayoutMkLst>
            <pc:docMk/>
            <pc:sldMasterMk cId="1236657372" sldId="2147483648"/>
            <pc:sldLayoutMk cId="1140965846" sldId="2147483652"/>
          </pc:sldLayoutMkLst>
          <pc:spChg chg="mod">
            <ac:chgData name="Shaw Chyn Chia" userId="0f04c0587872700a" providerId="LiveId" clId="{D29216CB-350A-4854-857B-7D44090FBF7E}" dt="2020-10-06T02:47:38.003" v="23" actId="2711"/>
            <ac:spMkLst>
              <pc:docMk/>
              <pc:sldMasterMk cId="1236657372" sldId="2147483648"/>
              <pc:sldLayoutMk cId="1140965846" sldId="2147483652"/>
              <ac:spMk id="2" creationId="{829F58F0-5D0A-4EB1-9646-7FF4C65F0D5F}"/>
            </ac:spMkLst>
          </pc:spChg>
        </pc:sldLayoutChg>
        <pc:sldLayoutChg chg="modSp">
          <pc:chgData name="Shaw Chyn Chia" userId="0f04c0587872700a" providerId="LiveId" clId="{D29216CB-350A-4854-857B-7D44090FBF7E}" dt="2020-10-06T02:47:45.465" v="24" actId="2711"/>
          <pc:sldLayoutMkLst>
            <pc:docMk/>
            <pc:sldMasterMk cId="1236657372" sldId="2147483648"/>
            <pc:sldLayoutMk cId="3105390711" sldId="2147483653"/>
          </pc:sldLayoutMkLst>
          <pc:spChg chg="mod">
            <ac:chgData name="Shaw Chyn Chia" userId="0f04c0587872700a" providerId="LiveId" clId="{D29216CB-350A-4854-857B-7D44090FBF7E}" dt="2020-10-06T02:47:45.465" v="24" actId="2711"/>
            <ac:spMkLst>
              <pc:docMk/>
              <pc:sldMasterMk cId="1236657372" sldId="2147483648"/>
              <pc:sldLayoutMk cId="3105390711" sldId="2147483653"/>
              <ac:spMk id="2" creationId="{0D29EA88-2084-4297-AEA8-4A488BBD5543}"/>
            </ac:spMkLst>
          </pc:spChg>
        </pc:sldLayoutChg>
        <pc:sldLayoutChg chg="modSp">
          <pc:chgData name="Shaw Chyn Chia" userId="0f04c0587872700a" providerId="LiveId" clId="{D29216CB-350A-4854-857B-7D44090FBF7E}" dt="2020-10-06T02:47:50.928" v="25" actId="2711"/>
          <pc:sldLayoutMkLst>
            <pc:docMk/>
            <pc:sldMasterMk cId="1236657372" sldId="2147483648"/>
            <pc:sldLayoutMk cId="848156233" sldId="2147483654"/>
          </pc:sldLayoutMkLst>
          <pc:spChg chg="mod">
            <ac:chgData name="Shaw Chyn Chia" userId="0f04c0587872700a" providerId="LiveId" clId="{D29216CB-350A-4854-857B-7D44090FBF7E}" dt="2020-10-06T02:47:50.928" v="25" actId="2711"/>
            <ac:spMkLst>
              <pc:docMk/>
              <pc:sldMasterMk cId="1236657372" sldId="2147483648"/>
              <pc:sldLayoutMk cId="848156233" sldId="2147483654"/>
              <ac:spMk id="2" creationId="{9F68795B-D481-4FA2-8648-9445A8BDA4EA}"/>
            </ac:spMkLst>
          </pc:spChg>
        </pc:sldLayoutChg>
        <pc:sldLayoutChg chg="modSp">
          <pc:chgData name="Shaw Chyn Chia" userId="0f04c0587872700a" providerId="LiveId" clId="{D29216CB-350A-4854-857B-7D44090FBF7E}" dt="2020-10-06T02:48:00.898" v="26" actId="2711"/>
          <pc:sldLayoutMkLst>
            <pc:docMk/>
            <pc:sldMasterMk cId="1236657372" sldId="2147483648"/>
            <pc:sldLayoutMk cId="3917821111" sldId="2147483656"/>
          </pc:sldLayoutMkLst>
          <pc:spChg chg="mod">
            <ac:chgData name="Shaw Chyn Chia" userId="0f04c0587872700a" providerId="LiveId" clId="{D29216CB-350A-4854-857B-7D44090FBF7E}" dt="2020-10-06T02:48:00.898" v="26" actId="2711"/>
            <ac:spMkLst>
              <pc:docMk/>
              <pc:sldMasterMk cId="1236657372" sldId="2147483648"/>
              <pc:sldLayoutMk cId="3917821111" sldId="2147483656"/>
              <ac:spMk id="2" creationId="{0D42ACD2-D09A-4274-A122-29D4BFDBA0BC}"/>
            </ac:spMkLst>
          </pc:spChg>
        </pc:sldLayoutChg>
        <pc:sldLayoutChg chg="modSp">
          <pc:chgData name="Shaw Chyn Chia" userId="0f04c0587872700a" providerId="LiveId" clId="{D29216CB-350A-4854-857B-7D44090FBF7E}" dt="2020-10-06T02:48:06.416" v="27" actId="2711"/>
          <pc:sldLayoutMkLst>
            <pc:docMk/>
            <pc:sldMasterMk cId="1236657372" sldId="2147483648"/>
            <pc:sldLayoutMk cId="4228754159" sldId="2147483657"/>
          </pc:sldLayoutMkLst>
          <pc:spChg chg="mod">
            <ac:chgData name="Shaw Chyn Chia" userId="0f04c0587872700a" providerId="LiveId" clId="{D29216CB-350A-4854-857B-7D44090FBF7E}" dt="2020-10-06T02:48:06.416" v="27" actId="2711"/>
            <ac:spMkLst>
              <pc:docMk/>
              <pc:sldMasterMk cId="1236657372" sldId="2147483648"/>
              <pc:sldLayoutMk cId="4228754159" sldId="2147483657"/>
              <ac:spMk id="2" creationId="{B7DE9C72-2336-4E5B-A611-03728E960BB5}"/>
            </ac:spMkLst>
          </pc:spChg>
        </pc:sldLayoutChg>
        <pc:sldLayoutChg chg="modSp">
          <pc:chgData name="Shaw Chyn Chia" userId="0f04c0587872700a" providerId="LiveId" clId="{D29216CB-350A-4854-857B-7D44090FBF7E}" dt="2020-10-06T02:47:27.125" v="22" actId="2711"/>
          <pc:sldLayoutMkLst>
            <pc:docMk/>
            <pc:sldMasterMk cId="1236657372" sldId="2147483648"/>
            <pc:sldLayoutMk cId="3640088319" sldId="2147483658"/>
          </pc:sldLayoutMkLst>
          <pc:spChg chg="mod">
            <ac:chgData name="Shaw Chyn Chia" userId="0f04c0587872700a" providerId="LiveId" clId="{D29216CB-350A-4854-857B-7D44090FBF7E}" dt="2020-10-06T02:47:27.125" v="22" actId="2711"/>
            <ac:spMkLst>
              <pc:docMk/>
              <pc:sldMasterMk cId="1236657372" sldId="2147483648"/>
              <pc:sldLayoutMk cId="3640088319" sldId="2147483658"/>
              <ac:spMk id="2" creationId="{0BFBFDA1-4154-4896-BCB1-71025E455FD1}"/>
            </ac:spMkLst>
          </pc:spChg>
        </pc:sldLayoutChg>
        <pc:sldLayoutChg chg="modSp">
          <pc:chgData name="Shaw Chyn Chia" userId="0f04c0587872700a" providerId="LiveId" clId="{D29216CB-350A-4854-857B-7D44090FBF7E}" dt="2020-10-06T02:47:19.770" v="21" actId="2711"/>
          <pc:sldLayoutMkLst>
            <pc:docMk/>
            <pc:sldMasterMk cId="1236657372" sldId="2147483648"/>
            <pc:sldLayoutMk cId="3685792190" sldId="2147483659"/>
          </pc:sldLayoutMkLst>
          <pc:spChg chg="mod">
            <ac:chgData name="Shaw Chyn Chia" userId="0f04c0587872700a" providerId="LiveId" clId="{D29216CB-350A-4854-857B-7D44090FBF7E}" dt="2020-10-06T02:47:19.770" v="21" actId="2711"/>
            <ac:spMkLst>
              <pc:docMk/>
              <pc:sldMasterMk cId="1236657372" sldId="2147483648"/>
              <pc:sldLayoutMk cId="3685792190" sldId="2147483659"/>
              <ac:spMk id="3" creationId="{BB62FD36-9A42-4F6D-AA6E-811FE63F7494}"/>
            </ac:spMkLst>
          </pc:spChg>
        </pc:sldLayoutChg>
        <pc:sldLayoutChg chg="modSp">
          <pc:chgData name="Shaw Chyn Chia" userId="0f04c0587872700a" providerId="LiveId" clId="{D29216CB-350A-4854-857B-7D44090FBF7E}" dt="2020-10-06T02:48:39.242" v="30" actId="2711"/>
          <pc:sldLayoutMkLst>
            <pc:docMk/>
            <pc:sldMasterMk cId="1236657372" sldId="2147483648"/>
            <pc:sldLayoutMk cId="976408797" sldId="2147483664"/>
          </pc:sldLayoutMkLst>
          <pc:spChg chg="mod">
            <ac:chgData name="Shaw Chyn Chia" userId="0f04c0587872700a" providerId="LiveId" clId="{D29216CB-350A-4854-857B-7D44090FBF7E}" dt="2020-10-06T02:48:39.242" v="30" actId="2711"/>
            <ac:spMkLst>
              <pc:docMk/>
              <pc:sldMasterMk cId="1236657372" sldId="2147483648"/>
              <pc:sldLayoutMk cId="976408797" sldId="2147483664"/>
              <ac:spMk id="3" creationId="{9D7C18E2-722D-44CD-89DD-8F4F83D81ECD}"/>
            </ac:spMkLst>
          </pc:spChg>
        </pc:sldLayoutChg>
        <pc:sldLayoutChg chg="modSp">
          <pc:chgData name="Shaw Chyn Chia" userId="0f04c0587872700a" providerId="LiveId" clId="{D29216CB-350A-4854-857B-7D44090FBF7E}" dt="2020-10-06T02:48:21.303" v="29" actId="2711"/>
          <pc:sldLayoutMkLst>
            <pc:docMk/>
            <pc:sldMasterMk cId="1236657372" sldId="2147483648"/>
            <pc:sldLayoutMk cId="3153325570" sldId="2147483665"/>
          </pc:sldLayoutMkLst>
          <pc:spChg chg="mod">
            <ac:chgData name="Shaw Chyn Chia" userId="0f04c0587872700a" providerId="LiveId" clId="{D29216CB-350A-4854-857B-7D44090FBF7E}" dt="2020-10-06T02:48:21.303" v="29" actId="2711"/>
            <ac:spMkLst>
              <pc:docMk/>
              <pc:sldMasterMk cId="1236657372" sldId="2147483648"/>
              <pc:sldLayoutMk cId="3153325570" sldId="2147483665"/>
              <ac:spMk id="6" creationId="{1B72891E-D70F-4EA3-A273-3B936005D85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EDC09-DC29-49FB-9D22-6CC60E0A75F1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36ABF-05ED-4448-A7BB-EDE30A3293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49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658EF8E-28B9-4C06-B518-F15F231D938E}"/>
              </a:ext>
            </a:extLst>
          </p:cNvPr>
          <p:cNvGrpSpPr/>
          <p:nvPr userDrawn="1"/>
        </p:nvGrpSpPr>
        <p:grpSpPr>
          <a:xfrm>
            <a:off x="1524000" y="0"/>
            <a:ext cx="11072801" cy="6858000"/>
            <a:chOff x="1524000" y="0"/>
            <a:chExt cx="11072801" cy="685800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9BC3BD0F-89EB-4E9F-884E-A88A75FAFAD6}"/>
                </a:ext>
              </a:extLst>
            </p:cNvPr>
            <p:cNvSpPr/>
            <p:nvPr userDrawn="1"/>
          </p:nvSpPr>
          <p:spPr>
            <a:xfrm>
              <a:off x="1524000" y="0"/>
              <a:ext cx="10668000" cy="685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1000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612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50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rocess 20">
              <a:extLst>
                <a:ext uri="{FF2B5EF4-FFF2-40B4-BE49-F238E27FC236}">
                  <a16:creationId xmlns:a16="http://schemas.microsoft.com/office/drawing/2014/main" id="{78C8D2A4-E4FC-4359-9531-081BE96D2E17}"/>
                </a:ext>
              </a:extLst>
            </p:cNvPr>
            <p:cNvSpPr/>
            <p:nvPr userDrawn="1"/>
          </p:nvSpPr>
          <p:spPr>
            <a:xfrm>
              <a:off x="1928801" y="0"/>
              <a:ext cx="10668000" cy="685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1000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612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34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3790C4-B84A-4080-A051-7674ABD0CE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9251" y="2249390"/>
            <a:ext cx="8105350" cy="268953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70BA-85D7-4D64-9BE9-8297CEEB59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9251" y="5084530"/>
            <a:ext cx="8105350" cy="12623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BE29531-6FBE-4292-AC22-F12F8A45A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" y="263638"/>
            <a:ext cx="1281879" cy="1134458"/>
          </a:xfrm>
          <a:prstGeom prst="rect">
            <a:avLst/>
          </a:prstGeom>
        </p:spPr>
      </p:pic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62375BCD-892F-44DB-A50A-9BED1F591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39" y="263852"/>
            <a:ext cx="2935982" cy="567015"/>
          </a:xfrm>
        </p:spPr>
        <p:txBody>
          <a:bodyPr lIns="182880" tIns="146304" rIns="182880" bIns="146304"/>
          <a:lstStyle>
            <a:lvl1pPr marL="0" indent="0" algn="l">
              <a:buNone/>
              <a:defRPr sz="196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3690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9 3.7037E-7 L 3.75E-6 3.7037E-7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9 3.7037E-7 L 3.75E-6 3.7037E-7 " pathEditMode="relative" rAng="0" ptsTypes="AA">
                      <p:cBhvr>
                        <p:cTn dur="95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9" y="0"/>
                    </p:animMotion>
                  </p:childTnLst>
                </p:cTn>
              </p:par>
            </p:tnLst>
          </p:tmpl>
        </p:tmplLst>
      </p:bldP>
      <p:bldP spid="27" grpId="2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8560BE7-F85F-4322-99FC-9D44CAF0FF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01C08BE-089E-4205-9A73-A648858F9E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2ACD2-D09A-4274-A122-29D4BFDB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3AF7-D8A2-411B-B334-569399A9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A8630-CB20-4EFE-8146-4D68A9F8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8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7A66B72-C512-4327-9595-ABF246387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DD9B8E6-F9C7-4DEF-A183-830A1434C4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E9C72-2336-4E5B-A611-03728E96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F5D4-7963-4DC1-B292-1D0A70771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3049-6FD6-4190-A5FA-8A1806E67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75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72891E-D70F-4EA3-A273-3B936005D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2816B05-C76C-42F5-B069-757036C8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sp>
        <p:nvSpPr>
          <p:cNvPr id="9" name="Picture Placeholder 8" descr="Drag &amp; drop your photo here or click or tap icon below to insert">
            <a:extLst>
              <a:ext uri="{FF2B5EF4-FFF2-40B4-BE49-F238E27FC236}">
                <a16:creationId xmlns:a16="http://schemas.microsoft.com/office/drawing/2014/main" id="{38933055-1409-4A32-875D-711A950170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34000" y="0"/>
            <a:ext cx="6858000" cy="6858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tIns="91440" bIns="91440" anchor="t" anchorCtr="0">
            <a:noAutofit/>
          </a:bodyPr>
          <a:lstStyle>
            <a:lvl1pPr marL="0" indent="0" algn="ctr">
              <a:buFont typeface="+mj-lt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153325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C56F19-C10F-4F58-94E7-124B294C83AB}"/>
              </a:ext>
            </a:extLst>
          </p:cNvPr>
          <p:cNvSpPr txBox="1">
            <a:spLocks/>
          </p:cNvSpPr>
          <p:nvPr userDrawn="1"/>
        </p:nvSpPr>
        <p:spPr>
          <a:xfrm>
            <a:off x="7126887" y="2731181"/>
            <a:ext cx="4795873" cy="1395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5" kern="12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Square photo layout 2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31F82F6-FD5F-4B4E-8746-A79429427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9" name="Picture Placeholder 8" descr="Drag &amp; drop your photo here or click or tap icon below to insert">
            <a:extLst>
              <a:ext uri="{FF2B5EF4-FFF2-40B4-BE49-F238E27FC236}">
                <a16:creationId xmlns:a16="http://schemas.microsoft.com/office/drawing/2014/main" id="{C7D6E02E-F401-45BC-BA72-D077243939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6858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tIns="91440" bIns="91440" anchor="t" anchorCtr="0">
            <a:noAutofit/>
          </a:bodyPr>
          <a:lstStyle>
            <a:lvl1pPr marL="0" indent="0" algn="ctr">
              <a:buFont typeface="+mj-lt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133662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DF5E9EC-8B24-4B38-86FE-F7836B5E2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16F17D3-9886-485C-BDEE-2EF9A44882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9D7C18E2-722D-44CD-89DD-8F4F83D8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E1EA-68F3-400A-B7BB-2DB0212F3B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5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660B4ABC-1925-4314-B0E7-82725335F1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4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97640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54739A7-15E8-4615-888A-FF6005E2B076}"/>
              </a:ext>
            </a:extLst>
          </p:cNvPr>
          <p:cNvSpPr/>
          <p:nvPr userDrawn="1"/>
        </p:nvSpPr>
        <p:spPr>
          <a:xfrm>
            <a:off x="0" y="12686"/>
            <a:ext cx="12192000" cy="117649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F78786A-131C-4F54-BCD3-8D10FB7D1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389456-F13F-4655-8336-52F7CDABD7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9D73E5-90D0-414E-A199-2ECD92CF5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B9A73D-2A50-4B9C-A98B-5D38BB75E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31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0B6552C-C2D2-4DAB-BF30-82FDD1606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0CFCAE2-89F6-4EE3-9AB5-6B533B9138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E6392FEF-BFBD-4274-912C-888958940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5FE7718E-2513-4258-8496-EF31A9B6D8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3EFF151-276F-47A7-BFE5-A9E9A1BE02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360B4A-4FE4-4988-AABE-D66EC6EEEA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10C11A1-A215-41FC-B88B-6F3D1D17BC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4AB751-8729-4064-9B18-5E80A9A089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37DD0E7-8EA9-453F-AA92-EDED341FE5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</a:t>
            </a:r>
          </a:p>
        </p:txBody>
      </p:sp>
    </p:spTree>
    <p:extLst>
      <p:ext uri="{BB962C8B-B14F-4D97-AF65-F5344CB8AC3E}">
        <p14:creationId xmlns:p14="http://schemas.microsoft.com/office/powerpoint/2010/main" val="87217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93B2-9444-4879-B77C-53B1F09A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053F-0FAF-4654-A248-21EB51EA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F218E89-7224-42F1-B0B9-4F4488E1B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F0D39A1-1053-483E-A4B8-972A57D5C1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FDA1-4154-4896-BCB1-71025E455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57A99-72D1-426C-B008-6DB7BEBC2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section title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D4057AA-B0F4-40D6-8B8D-7E1342AD2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" y="263638"/>
            <a:ext cx="1281879" cy="11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62FD36-9A42-4F6D-AA6E-811FE63F74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0888" y="209652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608BEC-5AED-4562-BB82-7E502921CE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0889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4D86FAC-2CB0-4B62-83E5-9732BC9BF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" y="2108693"/>
            <a:ext cx="1281879" cy="11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FDA1-4154-4896-BCB1-71025E4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57A99-72D1-426C-B008-6DB7BEBC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08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50A8B4B-2FB2-487F-97B5-A5197AA3F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A458EF9-1C9F-4E49-81DB-463D7BD1A1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F58F0-5D0A-4EB1-9646-7FF4C65F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61D2-D949-4F07-AFCA-C34E950F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FAAC0-D25E-4007-936B-3E88E9B8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9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E5013F7-E3DD-4295-8BE7-B75B79C51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AA3685D-2A9B-4AEF-B3FA-0A48D1429C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9EA88-2084-4297-AEA8-4A488BB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E772-30D3-41CB-BA98-6F50EBED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0AC31-8BA4-45AC-BA82-CD1B793A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5924-9D85-4A38-B09B-97CBE22C4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2A4B6-ABF6-47FF-BCB6-AF112F231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55410-82A7-4EF1-86DC-713E6F88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B7AC3-B4B5-4C36-870C-962B78B0595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2B8CF-060F-4CF0-8A50-CBB0D8B2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68D6-C082-4E85-94F4-1143E2C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5CFA86-5948-4B5F-A44B-F81B4C65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AE6C444-2B16-47E9-8827-7EC390180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78DA944-9E95-467E-BC0F-CED57034ED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8795B-D481-4FA2-8648-9445A8BD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1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7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76183-7DBC-4004-BE16-3532908F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3BDE-6C16-48E1-8020-1531799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129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6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5" r:id="rId12"/>
    <p:sldLayoutId id="2147483663" r:id="rId13"/>
    <p:sldLayoutId id="2147483664" r:id="rId14"/>
    <p:sldLayoutId id="2147483661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B3B1-374C-4DAC-BA5B-923DBEA1F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Weekend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DAE4-C18A-40EF-BDED-6B3F5C591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 Teong Cheah, 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6261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B44CE17-E17F-4DF2-AE64-0E73AADB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36580"/>
            <a:ext cx="9150350" cy="99719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3486F2"/>
                </a:solidFill>
                <a:latin typeface="+mj-lt"/>
              </a:rPr>
              <a:t>Agile Planning and Portfolio Management</a:t>
            </a:r>
            <a:br>
              <a:rPr lang="en-US" dirty="0"/>
            </a:br>
            <a:endParaRPr lang="en-US" spc="0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265F946-D4E5-4382-8201-2F5692B7C1EB}"/>
              </a:ext>
            </a:extLst>
          </p:cNvPr>
          <p:cNvSpPr txBox="1">
            <a:spLocks/>
          </p:cNvSpPr>
          <p:nvPr/>
        </p:nvSpPr>
        <p:spPr>
          <a:xfrm>
            <a:off x="584200" y="3962400"/>
            <a:ext cx="9144000" cy="91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Eng Teong Cheah</a:t>
            </a:r>
          </a:p>
          <a:p>
            <a:pPr marL="0" indent="0">
              <a:buNone/>
            </a:pPr>
            <a:r>
              <a:rPr lang="en-US" sz="2200" dirty="0"/>
              <a:t>Microsoft MVP</a:t>
            </a:r>
          </a:p>
          <a:p>
            <a:pPr marL="0" indent="0">
              <a:buNone/>
            </a:pPr>
            <a:r>
              <a:rPr lang="en-US" sz="2200" dirty="0"/>
              <a:t>@walkercet – Twitter/GitHub </a:t>
            </a:r>
          </a:p>
        </p:txBody>
      </p:sp>
    </p:spTree>
    <p:extLst>
      <p:ext uri="{BB962C8B-B14F-4D97-AF65-F5344CB8AC3E}">
        <p14:creationId xmlns:p14="http://schemas.microsoft.com/office/powerpoint/2010/main" val="276906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F04186-56C4-4E80-A0DB-AD1B01670C41}"/>
              </a:ext>
            </a:extLst>
          </p:cNvPr>
          <p:cNvSpPr txBox="1">
            <a:spLocks/>
          </p:cNvSpPr>
          <p:nvPr/>
        </p:nvSpPr>
        <p:spPr>
          <a:xfrm>
            <a:off x="719767" y="1244817"/>
            <a:ext cx="8505825" cy="285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4800"/>
              <a:t>“DevOps is the union of people, process, and products to enable continuous delivery of value to </a:t>
            </a:r>
            <a:br>
              <a:rPr lang="en-US" sz="4800"/>
            </a:br>
            <a:r>
              <a:rPr lang="en-US" sz="4800"/>
              <a:t>our end users.”</a:t>
            </a:r>
            <a:endParaRPr lang="en-US" sz="4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E58CE1-50AF-4DEE-BD70-2417A7537B99}"/>
              </a:ext>
            </a:extLst>
          </p:cNvPr>
          <p:cNvSpPr txBox="1">
            <a:spLocks/>
          </p:cNvSpPr>
          <p:nvPr/>
        </p:nvSpPr>
        <p:spPr>
          <a:xfrm>
            <a:off x="719767" y="4122955"/>
            <a:ext cx="10514013" cy="430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—Donovan Brown</a:t>
            </a:r>
            <a:endParaRPr lang="en-US" dirty="0"/>
          </a:p>
        </p:txBody>
      </p:sp>
      <p:pic>
        <p:nvPicPr>
          <p:cNvPr id="7" name="Picture 6" descr="Illustration of Donovan Brown&#10;">
            <a:extLst>
              <a:ext uri="{FF2B5EF4-FFF2-40B4-BE49-F238E27FC236}">
                <a16:creationId xmlns:a16="http://schemas.microsoft.com/office/drawing/2014/main" id="{DFB7B5B1-AF3F-48C0-92BA-6A219F1373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2428" y="2670392"/>
            <a:ext cx="2589805" cy="36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117C3-F985-4220-AE0E-87D85C7126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D624E-815F-4575-9F65-B01BA3C06B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0923-EABB-43FC-9217-9BD0E4E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5CD94-1E3D-46B8-ABB5-9CC6BE2052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000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BDD55-329C-41AB-BA52-BF87C25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768DA-D866-496E-9801-172CDA7A0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BDD55-329C-41AB-BA52-BF87C25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768DA-D866-496E-9801-172CDA7A0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http://bit.ly/azwefeedback</a:t>
            </a:r>
          </a:p>
        </p:txBody>
      </p:sp>
    </p:spTree>
    <p:extLst>
      <p:ext uri="{BB962C8B-B14F-4D97-AF65-F5344CB8AC3E}">
        <p14:creationId xmlns:p14="http://schemas.microsoft.com/office/powerpoint/2010/main" val="10490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248091-0ECB-45C7-8EF0-AF3941A1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5AD54-C768-4596-8F75-B4910781F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Office Theme</vt:lpstr>
      <vt:lpstr>Azure Weekend 2020</vt:lpstr>
      <vt:lpstr>Agile Planning and Portfolio Management </vt:lpstr>
      <vt:lpstr>PowerPoint Presentation</vt:lpstr>
      <vt:lpstr>PowerPoint Presentation</vt:lpstr>
      <vt:lpstr>PowerPoint Presentation</vt:lpstr>
      <vt:lpstr>Demo</vt:lpstr>
      <vt:lpstr>Feedback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IoT</dc:title>
  <dc:creator>Shaw Chyn Chia</dc:creator>
  <cp:lastModifiedBy>Eng Soon Cheah</cp:lastModifiedBy>
  <cp:revision>12</cp:revision>
  <dcterms:created xsi:type="dcterms:W3CDTF">2020-10-06T00:27:31Z</dcterms:created>
  <dcterms:modified xsi:type="dcterms:W3CDTF">2020-10-11T04:24:49Z</dcterms:modified>
</cp:coreProperties>
</file>