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Arvo"/>
      <p:regular r:id="rId39"/>
      <p:bold r:id="rId40"/>
      <p:italic r:id="rId41"/>
      <p:boldItalic r:id="rId42"/>
    </p:embeddedFont>
    <p:embeddedFont>
      <p:font typeface="Roboto Condensed"/>
      <p:regular r:id="rId43"/>
      <p:bold r:id="rId44"/>
      <p:italic r:id="rId45"/>
      <p:boldItalic r:id="rId46"/>
    </p:embeddedFont>
    <p:embeddedFont>
      <p:font typeface="Roboto Condensed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E3DFDF-922B-422C-B4E3-035D097B257F}">
  <a:tblStyle styleId="{C6E3DFDF-922B-422C-B4E3-035D097B25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bold.fntdata"/><Relationship Id="rId42" Type="http://schemas.openxmlformats.org/officeDocument/2006/relationships/font" Target="fonts/Arvo-boldItalic.fntdata"/><Relationship Id="rId41" Type="http://schemas.openxmlformats.org/officeDocument/2006/relationships/font" Target="fonts/Arvo-italic.fntdata"/><Relationship Id="rId44" Type="http://schemas.openxmlformats.org/officeDocument/2006/relationships/font" Target="fonts/RobotoCondensed-bold.fntdata"/><Relationship Id="rId43" Type="http://schemas.openxmlformats.org/officeDocument/2006/relationships/font" Target="fonts/RobotoCondensed-regular.fntdata"/><Relationship Id="rId46" Type="http://schemas.openxmlformats.org/officeDocument/2006/relationships/font" Target="fonts/RobotoCondensed-boldItalic.fntdata"/><Relationship Id="rId45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CondensedLight-bold.fntdata"/><Relationship Id="rId47" Type="http://schemas.openxmlformats.org/officeDocument/2006/relationships/font" Target="fonts/RobotoCondensedLight-regular.fntdata"/><Relationship Id="rId49" Type="http://schemas.openxmlformats.org/officeDocument/2006/relationships/font" Target="fonts/RobotoCondensed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ontserrat-regular.fntdata"/><Relationship Id="rId34" Type="http://schemas.openxmlformats.org/officeDocument/2006/relationships/slide" Target="slides/slide29.xml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Arvo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Condensed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657edcabb3_9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657edcabb3_9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aterial.io/guidelines/resources/roboto-noto-fo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/>
          <p:nvPr>
            <p:ph idx="1" type="body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18.jpg" id="302" name="Google Shape;302;p20"/>
          <p:cNvPicPr preferRelativeResize="0"/>
          <p:nvPr/>
        </p:nvPicPr>
        <p:blipFill rotWithShape="1">
          <a:blip r:embed="rId3">
            <a:alphaModFix/>
          </a:blip>
          <a:srcRect b="0" l="1653" r="42096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/>
          <p:nvPr>
            <p:ph idx="4294967295" type="title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{C6E3DFDF-922B-422C-B4E3-035D097B257F}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flipH="1" rot="10800000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FF9800"/>
            </a:solidFill>
            <a:prstDash val="solid"/>
            <a:round/>
            <a:headEnd len="sm" w="sm" type="none"/>
            <a:tailEnd len="sm" w="sm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/>
          <p:nvPr>
            <p:ph idx="4294967295" type="subTitle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/>
          <p:nvPr>
            <p:ph idx="4294967295" type="ctrTitle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/>
          <p:nvPr>
            <p:ph idx="4294967295" type="subTitle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/>
          <p:nvPr>
            <p:ph idx="1" type="body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/>
          <p:nvPr>
            <p:ph idx="2" type="body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/>
          <p:nvPr>
            <p:ph idx="3" type="body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6" name="Google Shape;446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/>
          <p:nvPr>
            <p:ph idx="2" type="body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/>
          <p:nvPr>
            <p:ph idx="3" type="body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Google Shape;190;p12"/>
          <p:cNvSpPr txBox="1"/>
          <p:nvPr>
            <p:ph idx="2" type="body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91" name="Google Shape;191;p12"/>
          <p:cNvSpPr txBox="1"/>
          <p:nvPr>
            <p:ph idx="2" type="body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3F5378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b="1"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</a:rPr>
              <a:t>This template is free to use under </a:t>
            </a:r>
            <a:r>
              <a:rPr i="1" lang="en" sz="1000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GOOGLE SLIDES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31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iPHONE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2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TABLET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33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DESKTOP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34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</a:t>
            </a:r>
            <a:r>
              <a:rPr lang="en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b="1" sz="200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b="1" lang="en" sz="1800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b="1" lang="en" sz="1800"/>
              <a:t>#263248</a:t>
            </a:r>
            <a:r>
              <a:rPr b="1" lang="en" sz="1800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b="1" lang="en" sz="1800">
                <a:solidFill>
                  <a:srgbClr val="FF9800"/>
                </a:solidFill>
              </a:rPr>
              <a:t>#ff9800</a:t>
            </a:r>
            <a:endParaRPr b="1" sz="1800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98" name="Google Shape;998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999" name="Google Shape;999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00" name="Google Shape;1000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02" name="Google Shape;1002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03" name="Google Shape;1003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05" name="Google Shape;1005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06" name="Google Shape;1006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08" name="Google Shape;1008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09" name="Google Shape;1009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 am Jayden Smith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descr="10.jpg"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15648" r="28102" t="0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Google Shape;223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BIG CONCEPT</a:t>
            </a:r>
            <a:endParaRPr sz="720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/>
          <p:nvPr>
            <p:ph idx="4294967295" type="subTitle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