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257" r:id="rId4"/>
    <p:sldId id="265" r:id="rId5"/>
    <p:sldId id="266" r:id="rId6"/>
    <p:sldId id="258"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CDFAC-300A-1E4C-B104-35D300F89541}" type="datetimeFigureOut">
              <a:rPr lang="en-US" smtClean="0"/>
              <a:t>7/17/22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08902-3BAB-0D43-9C51-917D9059C0A4}" type="slidenum">
              <a:rPr lang="en-US" smtClean="0"/>
              <a:t>‹#›</a:t>
            </a:fld>
            <a:endParaRPr lang="en-US"/>
          </a:p>
        </p:txBody>
      </p:sp>
    </p:spTree>
    <p:extLst>
      <p:ext uri="{BB962C8B-B14F-4D97-AF65-F5344CB8AC3E}">
        <p14:creationId xmlns:p14="http://schemas.microsoft.com/office/powerpoint/2010/main" val="155933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9622-7CCD-417D-328F-3628EEDD1C6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19C1C1-9FA9-28E5-3F39-751019116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6FFC051-7CEC-6A2E-6202-F2D3A30C8EFB}"/>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5" name="Footer Placeholder 4">
            <a:extLst>
              <a:ext uri="{FF2B5EF4-FFF2-40B4-BE49-F238E27FC236}">
                <a16:creationId xmlns:a16="http://schemas.microsoft.com/office/drawing/2014/main" id="{5BC7B2E9-253C-715F-C224-A8F5CD80B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D3878-94C4-9203-926A-A836CF102B69}"/>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65468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0803-02C5-A7F4-BA38-800DEA18305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61A68D2-06BE-56A1-AA26-63C1CF3B3C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D1CE92-48B0-766F-3A32-4BC2B443D068}"/>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5" name="Footer Placeholder 4">
            <a:extLst>
              <a:ext uri="{FF2B5EF4-FFF2-40B4-BE49-F238E27FC236}">
                <a16:creationId xmlns:a16="http://schemas.microsoft.com/office/drawing/2014/main" id="{F882C152-0B8C-EC85-0E21-4DBD2174D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72A56-FA7A-47F8-EA3D-C9233F9FD32C}"/>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118244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AC119-1D7E-60E6-BE3A-1C1A58F678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3C5F8B-F1C3-0313-4A04-B96D95381C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8C099C-F895-3F85-6CD9-1EC041206F35}"/>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5" name="Footer Placeholder 4">
            <a:extLst>
              <a:ext uri="{FF2B5EF4-FFF2-40B4-BE49-F238E27FC236}">
                <a16:creationId xmlns:a16="http://schemas.microsoft.com/office/drawing/2014/main" id="{F3D05CF1-0622-FED9-56D9-CBF4EEF6D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CE7C8-2957-5EDA-4FCB-930CF8C56E5E}"/>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198613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803D-C0F0-9FA8-F18C-05DD2A1118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4C0511-1431-224F-183D-BFC027B070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02E6F2-F72E-88D6-86DC-57EB54F4C0C8}"/>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5" name="Footer Placeholder 4">
            <a:extLst>
              <a:ext uri="{FF2B5EF4-FFF2-40B4-BE49-F238E27FC236}">
                <a16:creationId xmlns:a16="http://schemas.microsoft.com/office/drawing/2014/main" id="{4BDA585C-F9B0-8567-B9B4-C0F5DCDAC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75454-EE90-5029-ABF4-637992B16926}"/>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3878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EBF5-E449-9773-D4AC-4ABB3048DF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5833A26-A1F4-8E06-A598-CA34394F9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295C47-3813-4A71-F7A1-FA0E83A2AFDB}"/>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5" name="Footer Placeholder 4">
            <a:extLst>
              <a:ext uri="{FF2B5EF4-FFF2-40B4-BE49-F238E27FC236}">
                <a16:creationId xmlns:a16="http://schemas.microsoft.com/office/drawing/2014/main" id="{63C69F36-3A2D-ABF6-397C-06B30FE5A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0E9F3-257C-D7B8-DDC3-265737FCA4A5}"/>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17166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D224-2585-D066-F011-8F6016A13F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793400-75FA-3FF8-4841-218E5F47ED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C16717F-B69B-5C63-9F33-8D3A5098E5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A731D65-DE90-26EC-9FF0-3C87A42A87FB}"/>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6" name="Footer Placeholder 5">
            <a:extLst>
              <a:ext uri="{FF2B5EF4-FFF2-40B4-BE49-F238E27FC236}">
                <a16:creationId xmlns:a16="http://schemas.microsoft.com/office/drawing/2014/main" id="{5CF7B147-6C80-4C92-6E2E-F8E5ED7EF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9476A-047B-F122-9A4B-C9619DC24A4E}"/>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60523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EC22-A57D-E44F-FB1A-ABB8824B16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028B29-DD31-3F9C-30D1-76F0F69AC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BF704C-D273-CDC0-4FCE-E18EA6960B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749F4BD-485C-1D2B-1C6D-98ECEAEC4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0AE650-D6E3-C713-2848-8325F8FB64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C8D81BD-54F6-D254-3AD9-4BB1992E6A00}"/>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8" name="Footer Placeholder 7">
            <a:extLst>
              <a:ext uri="{FF2B5EF4-FFF2-40B4-BE49-F238E27FC236}">
                <a16:creationId xmlns:a16="http://schemas.microsoft.com/office/drawing/2014/main" id="{FE2110D2-F613-EBE7-E6FB-4208102BE0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AF37E4-FFA4-871A-2E12-AA4A45B1E9D5}"/>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5632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58F5-B167-A823-9B34-AB8A9F98D3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2AD69B3-F438-A0B3-554B-465DAEBF3B53}"/>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4" name="Footer Placeholder 3">
            <a:extLst>
              <a:ext uri="{FF2B5EF4-FFF2-40B4-BE49-F238E27FC236}">
                <a16:creationId xmlns:a16="http://schemas.microsoft.com/office/drawing/2014/main" id="{9242CDD5-5180-B6FB-00E0-35A16C3844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3ED1B5-FF70-AEB1-35A8-4BF1771F899D}"/>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41112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7E944-8C6C-C477-AEC0-7A3B676ADB9E}"/>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3" name="Footer Placeholder 2">
            <a:extLst>
              <a:ext uri="{FF2B5EF4-FFF2-40B4-BE49-F238E27FC236}">
                <a16:creationId xmlns:a16="http://schemas.microsoft.com/office/drawing/2014/main" id="{F96C949E-6F54-0EA2-DFCF-68A98AB00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BAF4A-74A0-19C3-104C-8EF2D49FA071}"/>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53455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017F-0156-6F3C-A1BC-D8D5DF65A7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85D328-8139-E411-EA65-EF4D15CB5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06C1ED-3430-EF12-EB59-1BE7FEB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397C98-D7A0-EE83-112F-FF0414441D1D}"/>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6" name="Footer Placeholder 5">
            <a:extLst>
              <a:ext uri="{FF2B5EF4-FFF2-40B4-BE49-F238E27FC236}">
                <a16:creationId xmlns:a16="http://schemas.microsoft.com/office/drawing/2014/main" id="{B6907FFD-BBAA-5490-8461-D12E75C41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37953-672D-98F8-C9ED-C1B1C83E499F}"/>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428471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B826-FF8F-A5D5-A8D4-8F34CCCB7D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C89BC6-04D3-196D-D13E-EB2D6024C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25E694-CA8F-BC19-F01F-D1E71CBDB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A79935-0495-A048-1FB2-BDFE79937285}"/>
              </a:ext>
            </a:extLst>
          </p:cNvPr>
          <p:cNvSpPr>
            <a:spLocks noGrp="1"/>
          </p:cNvSpPr>
          <p:nvPr>
            <p:ph type="dt" sz="half" idx="10"/>
          </p:nvPr>
        </p:nvSpPr>
        <p:spPr/>
        <p:txBody>
          <a:bodyPr/>
          <a:lstStyle/>
          <a:p>
            <a:fld id="{6CA2EE13-336A-5F4C-98C4-41959852A0B8}" type="datetimeFigureOut">
              <a:rPr lang="en-US" smtClean="0"/>
              <a:t>7/17/22</a:t>
            </a:fld>
            <a:endParaRPr lang="en-US"/>
          </a:p>
        </p:txBody>
      </p:sp>
      <p:sp>
        <p:nvSpPr>
          <p:cNvPr id="6" name="Footer Placeholder 5">
            <a:extLst>
              <a:ext uri="{FF2B5EF4-FFF2-40B4-BE49-F238E27FC236}">
                <a16:creationId xmlns:a16="http://schemas.microsoft.com/office/drawing/2014/main" id="{9CF87B00-A372-2C62-20DF-0DD716F00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82F27-AE06-88DD-D2A1-57250E734E0B}"/>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321216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2A53A-261C-E587-C882-118821429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1B738F-334D-BE68-8FFE-8EA770D18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3387F9-6C15-38FD-8B4C-7B57C844D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2EE13-336A-5F4C-98C4-41959852A0B8}" type="datetimeFigureOut">
              <a:rPr lang="en-US" smtClean="0"/>
              <a:t>7/17/22</a:t>
            </a:fld>
            <a:endParaRPr lang="en-US"/>
          </a:p>
        </p:txBody>
      </p:sp>
      <p:sp>
        <p:nvSpPr>
          <p:cNvPr id="5" name="Footer Placeholder 4">
            <a:extLst>
              <a:ext uri="{FF2B5EF4-FFF2-40B4-BE49-F238E27FC236}">
                <a16:creationId xmlns:a16="http://schemas.microsoft.com/office/drawing/2014/main" id="{A9F991DB-DFC9-910E-FB0C-47DA496F7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F99F4-43F3-16EF-4680-9495A212C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BF342-A912-D548-B7DB-4257EEE04E57}" type="slidenum">
              <a:rPr lang="en-US" smtClean="0"/>
              <a:t>‹#›</a:t>
            </a:fld>
            <a:endParaRPr lang="en-US"/>
          </a:p>
        </p:txBody>
      </p:sp>
    </p:spTree>
    <p:extLst>
      <p:ext uri="{BB962C8B-B14F-4D97-AF65-F5344CB8AC3E}">
        <p14:creationId xmlns:p14="http://schemas.microsoft.com/office/powerpoint/2010/main" val="8711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Segoe UI" panose="020B0502040204020203" pitchFamily="34" charset="0"/>
                <a:cs typeface="Segoe UI" panose="020B0502040204020203" pitchFamily="34" charset="0"/>
              </a:rPr>
              <a:t>Automated Machine Learning</a:t>
            </a:r>
          </a:p>
        </p:txBody>
      </p:sp>
    </p:spTree>
    <p:extLst>
      <p:ext uri="{BB962C8B-B14F-4D97-AF65-F5344CB8AC3E}">
        <p14:creationId xmlns:p14="http://schemas.microsoft.com/office/powerpoint/2010/main" val="97677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latin typeface="Segoe UI" panose="020B0502040204020203" pitchFamily="34" charset="0"/>
                <a:cs typeface="Segoe UI" panose="020B0502040204020203" pitchFamily="34" charset="0"/>
              </a:rPr>
              <a:t>Eng</a:t>
            </a:r>
            <a:r>
              <a:rPr lang="en-US" sz="4400" dirty="0">
                <a:latin typeface="Segoe UI" panose="020B0502040204020203" pitchFamily="34" charset="0"/>
                <a:cs typeface="Segoe UI" panose="020B0502040204020203" pitchFamily="34" charset="0"/>
              </a:rPr>
              <a:t> </a:t>
            </a:r>
            <a:r>
              <a:rPr lang="en-US" sz="4400" dirty="0" err="1">
                <a:latin typeface="Segoe UI" panose="020B0502040204020203" pitchFamily="34" charset="0"/>
                <a:cs typeface="Segoe UI" panose="020B0502040204020203" pitchFamily="34" charset="0"/>
              </a:rPr>
              <a:t>Teong</a:t>
            </a:r>
            <a:r>
              <a:rPr lang="en-US" sz="4400" dirty="0">
                <a:latin typeface="Segoe UI" panose="020B0502040204020203" pitchFamily="34" charset="0"/>
                <a:cs typeface="Segoe UI" panose="020B0502040204020203" pitchFamily="34" charset="0"/>
              </a:rPr>
              <a:t> Cheah</a:t>
            </a:r>
          </a:p>
          <a:p>
            <a:pPr algn="l"/>
            <a:r>
              <a:rPr lang="en-US" sz="4000" dirty="0">
                <a:latin typeface="Segoe UI" panose="020B0502040204020203" pitchFamily="34" charset="0"/>
                <a:cs typeface="Segoe UI" panose="020B0502040204020203" pitchFamily="34" charset="0"/>
              </a:rPr>
              <a:t>Microsoft MVP</a:t>
            </a:r>
          </a:p>
        </p:txBody>
      </p:sp>
    </p:spTree>
    <p:extLst>
      <p:ext uri="{BB962C8B-B14F-4D97-AF65-F5344CB8AC3E}">
        <p14:creationId xmlns:p14="http://schemas.microsoft.com/office/powerpoint/2010/main" val="129225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Automated Machine Learning</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1321624"/>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Azure Machine Learning includes an </a:t>
            </a:r>
            <a:r>
              <a:rPr lang="en-SG" sz="2000" i="1" dirty="0">
                <a:latin typeface="Segoe UI" panose="020B0502040204020203" pitchFamily="34" charset="0"/>
                <a:cs typeface="Segoe UI" panose="020B0502040204020203" pitchFamily="34" charset="0"/>
              </a:rPr>
              <a:t>automated machine learning</a:t>
            </a:r>
            <a:r>
              <a:rPr lang="en-SG" sz="2000" dirty="0">
                <a:latin typeface="Segoe UI" panose="020B0502040204020203" pitchFamily="34" charset="0"/>
                <a:cs typeface="Segoe UI" panose="020B0502040204020203" pitchFamily="34" charset="0"/>
              </a:rPr>
              <a:t> capability that automatically tries multiple pre-processing techniques and model-training algorithms in parallel. These automated capabilities use the power of cloud compute to find the best performing supervised machine learning model for your data.</a:t>
            </a:r>
            <a:endParaRPr lang="en-US" sz="2000"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B729C663-4DDB-1110-CF41-B6FA3D48A824}"/>
              </a:ext>
            </a:extLst>
          </p:cNvPr>
          <p:cNvSpPr/>
          <p:nvPr/>
        </p:nvSpPr>
        <p:spPr>
          <a:xfrm>
            <a:off x="952504" y="3133471"/>
            <a:ext cx="10154813" cy="1321624"/>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Automated machine learning allows you to train models without extensive data science or programming knowledge. For people with a data science and programming background, it provides a way to save time and resources by automating algorithm selection and hyperparameter tuning.</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925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Automated Machine Learning</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1013847"/>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You can create an automated machine learning job in Azure Machine Learning studio.</a:t>
            </a:r>
          </a:p>
          <a:p>
            <a:br>
              <a:rPr lang="en-SG"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p:txBody>
      </p:sp>
      <p:pic>
        <p:nvPicPr>
          <p:cNvPr id="5" name="Picture 4" descr="Graphical user interface, text, application, email, Teams&#10;&#10;Description automatically generated">
            <a:extLst>
              <a:ext uri="{FF2B5EF4-FFF2-40B4-BE49-F238E27FC236}">
                <a16:creationId xmlns:a16="http://schemas.microsoft.com/office/drawing/2014/main" id="{6305EDDD-7B7D-5336-5EFA-00FD0D3EA8B2}"/>
              </a:ext>
            </a:extLst>
          </p:cNvPr>
          <p:cNvPicPr>
            <a:picLocks noChangeAspect="1"/>
          </p:cNvPicPr>
          <p:nvPr/>
        </p:nvPicPr>
        <p:blipFill>
          <a:blip r:embed="rId2"/>
          <a:stretch>
            <a:fillRect/>
          </a:stretch>
        </p:blipFill>
        <p:spPr>
          <a:xfrm>
            <a:off x="2662823" y="2254467"/>
            <a:ext cx="6734174" cy="4281270"/>
          </a:xfrm>
          <a:prstGeom prst="rect">
            <a:avLst/>
          </a:prstGeom>
        </p:spPr>
      </p:pic>
    </p:spTree>
    <p:extLst>
      <p:ext uri="{BB962C8B-B14F-4D97-AF65-F5344CB8AC3E}">
        <p14:creationId xmlns:p14="http://schemas.microsoft.com/office/powerpoint/2010/main" val="383226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Automated Machine Learning</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1629400"/>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In Azure Machine Learning, operations that you run are called </a:t>
            </a:r>
            <a:r>
              <a:rPr lang="en-SG" sz="2000" i="1" dirty="0">
                <a:latin typeface="Segoe UI" panose="020B0502040204020203" pitchFamily="34" charset="0"/>
                <a:cs typeface="Segoe UI" panose="020B0502040204020203" pitchFamily="34" charset="0"/>
              </a:rPr>
              <a:t>jobs</a:t>
            </a:r>
            <a:r>
              <a:rPr lang="en-SG" sz="2000" dirty="0">
                <a:latin typeface="Segoe UI" panose="020B0502040204020203" pitchFamily="34" charset="0"/>
                <a:cs typeface="Segoe UI" panose="020B0502040204020203" pitchFamily="34" charset="0"/>
              </a:rPr>
              <a:t>. You can configure multiple settings for your job before starting an automated machine learning run. The run configuration provides the information needed to specify your training script, compute target, and Azure ML environment in your run configuration and run a training job.</a:t>
            </a:r>
            <a:br>
              <a:rPr lang="en-SG"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C1B9B5CD-5B4B-3B3D-5C69-6D46EF224CE4}"/>
              </a:ext>
            </a:extLst>
          </p:cNvPr>
          <p:cNvPicPr>
            <a:picLocks noChangeAspect="1"/>
          </p:cNvPicPr>
          <p:nvPr/>
        </p:nvPicPr>
        <p:blipFill>
          <a:blip r:embed="rId2"/>
          <a:stretch>
            <a:fillRect/>
          </a:stretch>
        </p:blipFill>
        <p:spPr>
          <a:xfrm>
            <a:off x="3028950" y="3121606"/>
            <a:ext cx="6448426" cy="3586588"/>
          </a:xfrm>
          <a:prstGeom prst="rect">
            <a:avLst/>
          </a:prstGeom>
        </p:spPr>
      </p:pic>
    </p:spTree>
    <p:extLst>
      <p:ext uri="{BB962C8B-B14F-4D97-AF65-F5344CB8AC3E}">
        <p14:creationId xmlns:p14="http://schemas.microsoft.com/office/powerpoint/2010/main" val="39530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SG" sz="2800" b="1" dirty="0">
                <a:latin typeface="Segoe UI" panose="020B0502040204020203" pitchFamily="34" charset="0"/>
                <a:cs typeface="Segoe UI" panose="020B0502040204020203" pitchFamily="34" charset="0"/>
              </a:rPr>
              <a:t>Understand the </a:t>
            </a:r>
            <a:r>
              <a:rPr lang="en-SG" sz="2800" b="1" dirty="0" err="1">
                <a:latin typeface="Segoe UI" panose="020B0502040204020203" pitchFamily="34" charset="0"/>
                <a:cs typeface="Segoe UI" panose="020B0502040204020203" pitchFamily="34" charset="0"/>
              </a:rPr>
              <a:t>AutoML</a:t>
            </a:r>
            <a:r>
              <a:rPr lang="en-SG" sz="2800" b="1" dirty="0">
                <a:latin typeface="Segoe UI" panose="020B0502040204020203" pitchFamily="34" charset="0"/>
                <a:cs typeface="Segoe UI" panose="020B0502040204020203" pitchFamily="34" charset="0"/>
              </a:rPr>
              <a:t> process</a:t>
            </a:r>
            <a:endParaRPr lang="en-US" sz="2800" b="1" dirty="0">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3168283"/>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You can think of the steps in a machine learning process as:</a:t>
            </a:r>
          </a:p>
          <a:p>
            <a:pPr marL="342900" indent="-342900">
              <a:buFontTx/>
              <a:buChar char="-"/>
            </a:pPr>
            <a:r>
              <a:rPr lang="en-SG" sz="2000" b="1" dirty="0">
                <a:latin typeface="Segoe UI" panose="020B0502040204020203" pitchFamily="34" charset="0"/>
                <a:cs typeface="Segoe UI" panose="020B0502040204020203" pitchFamily="34" charset="0"/>
              </a:rPr>
              <a:t>Prepare data</a:t>
            </a:r>
            <a:r>
              <a:rPr lang="en-SG" sz="2000" dirty="0">
                <a:latin typeface="Segoe UI" panose="020B0502040204020203" pitchFamily="34" charset="0"/>
                <a:cs typeface="Segoe UI" panose="020B0502040204020203" pitchFamily="34" charset="0"/>
              </a:rPr>
              <a:t>: Identify the features and label in a dataset. Pre-process, or clean and transform, the data as needed.</a:t>
            </a:r>
          </a:p>
          <a:p>
            <a:pPr marL="342900" indent="-342900">
              <a:buFontTx/>
              <a:buChar char="-"/>
            </a:pPr>
            <a:r>
              <a:rPr lang="en-SG" sz="2000" b="1" dirty="0">
                <a:latin typeface="Segoe UI" panose="020B0502040204020203" pitchFamily="34" charset="0"/>
                <a:cs typeface="Segoe UI" panose="020B0502040204020203" pitchFamily="34" charset="0"/>
              </a:rPr>
              <a:t>Train model</a:t>
            </a:r>
            <a:r>
              <a:rPr lang="en-SG" sz="2000" dirty="0">
                <a:latin typeface="Segoe UI" panose="020B0502040204020203" pitchFamily="34" charset="0"/>
                <a:cs typeface="Segoe UI" panose="020B0502040204020203" pitchFamily="34" charset="0"/>
              </a:rPr>
              <a:t>: Split the data into two groups, a training and a validation set. Train a machine learning model using the training data set. Test the machine learning model for performance using the validation data set.</a:t>
            </a:r>
          </a:p>
          <a:p>
            <a:pPr marL="342900" indent="-342900">
              <a:buFontTx/>
              <a:buChar char="-"/>
            </a:pPr>
            <a:r>
              <a:rPr lang="en-SG" sz="2000" b="1" dirty="0">
                <a:latin typeface="Segoe UI" panose="020B0502040204020203" pitchFamily="34" charset="0"/>
                <a:cs typeface="Segoe UI" panose="020B0502040204020203" pitchFamily="34" charset="0"/>
              </a:rPr>
              <a:t>Evaluate performance</a:t>
            </a:r>
            <a:r>
              <a:rPr lang="en-SG" sz="2000" dirty="0">
                <a:latin typeface="Segoe UI" panose="020B0502040204020203" pitchFamily="34" charset="0"/>
                <a:cs typeface="Segoe UI" panose="020B0502040204020203" pitchFamily="34" charset="0"/>
              </a:rPr>
              <a:t>: Compare how close the model's predictions are to the known labels.</a:t>
            </a:r>
          </a:p>
          <a:p>
            <a:pPr marL="342900" indent="-342900">
              <a:buFontTx/>
              <a:buChar char="-"/>
            </a:pPr>
            <a:r>
              <a:rPr lang="en-SG" sz="2000" b="1" dirty="0">
                <a:latin typeface="Segoe UI" panose="020B0502040204020203" pitchFamily="34" charset="0"/>
                <a:cs typeface="Segoe UI" panose="020B0502040204020203" pitchFamily="34" charset="0"/>
              </a:rPr>
              <a:t>Deploy a predictive service</a:t>
            </a:r>
            <a:r>
              <a:rPr lang="en-SG" sz="2000" dirty="0">
                <a:latin typeface="Segoe UI" panose="020B0502040204020203" pitchFamily="34" charset="0"/>
                <a:cs typeface="Segoe UI" panose="020B0502040204020203" pitchFamily="34" charset="0"/>
              </a:rPr>
              <a:t>: After you train a machine learning model, you can deploy the model as an application on a server or device so that others can use it.</a:t>
            </a:r>
          </a:p>
        </p:txBody>
      </p:sp>
    </p:spTree>
    <p:extLst>
      <p:ext uri="{BB962C8B-B14F-4D97-AF65-F5344CB8AC3E}">
        <p14:creationId xmlns:p14="http://schemas.microsoft.com/office/powerpoint/2010/main" val="377209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Segoe UI" panose="020B0502040204020203" pitchFamily="34" charset="0"/>
                <a:cs typeface="Segoe UI" panose="020B0502040204020203" pitchFamily="34" charset="0"/>
              </a:rPr>
              <a:t>Demo</a:t>
            </a:r>
          </a:p>
          <a:p>
            <a:pPr algn="l"/>
            <a:r>
              <a:rPr lang="en-US" sz="4000" dirty="0">
                <a:latin typeface="Segoe UI" panose="020B0502040204020203" pitchFamily="34" charset="0"/>
                <a:cs typeface="Segoe UI" panose="020B0502040204020203" pitchFamily="34" charset="0"/>
              </a:rPr>
              <a:t>Use Automated Machine Learning</a:t>
            </a:r>
          </a:p>
        </p:txBody>
      </p:sp>
    </p:spTree>
    <p:extLst>
      <p:ext uri="{BB962C8B-B14F-4D97-AF65-F5344CB8AC3E}">
        <p14:creationId xmlns:p14="http://schemas.microsoft.com/office/powerpoint/2010/main" val="290209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References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Microsoft Docs</a:t>
            </a:r>
          </a:p>
        </p:txBody>
      </p:sp>
    </p:spTree>
    <p:extLst>
      <p:ext uri="{BB962C8B-B14F-4D97-AF65-F5344CB8AC3E}">
        <p14:creationId xmlns:p14="http://schemas.microsoft.com/office/powerpoint/2010/main" val="250292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316</Words>
  <Application>Microsoft Macintosh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vt:lpstr>
      <vt:lpstr>Segoe UI Semibold</vt:lpstr>
      <vt:lpstr>Office Theme</vt:lpstr>
      <vt:lpstr>PowerPoint Presentation</vt:lpstr>
      <vt:lpstr>PowerPoint Presentation</vt:lpstr>
      <vt:lpstr>Automated Machine Learning</vt:lpstr>
      <vt:lpstr>Automated Machine Learning</vt:lpstr>
      <vt:lpstr>Automated Machine Learning</vt:lpstr>
      <vt:lpstr>Understand the AutoML process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CHEAH Eng Teong</dc:creator>
  <cp:lastModifiedBy>CHEAH Eng Teong</cp:lastModifiedBy>
  <cp:revision>7</cp:revision>
  <dcterms:created xsi:type="dcterms:W3CDTF">2022-05-21T06:47:33Z</dcterms:created>
  <dcterms:modified xsi:type="dcterms:W3CDTF">2022-07-17T05:59:16Z</dcterms:modified>
</cp:coreProperties>
</file>