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61" r:id="rId5"/>
    <p:sldId id="26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CDFAC-300A-1E4C-B104-35D300F8954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8902-3BAB-0D43-9C51-917D905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622-7CCD-417D-328F-3628EEDD1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C1C1-9FA9-28E5-3F39-751019116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C051-7CEC-6A2E-6202-F2D3A30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B2E9-253C-715F-C224-A8F5CD8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878-94C4-9203-926A-A836CF1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0803-02C5-A7F4-BA38-800DEA18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68D2-06BE-56A1-AA26-63C1CF3B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CE92-48B0-766F-3A32-4BC2B443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C152-0B8C-EC85-0E21-4DBD21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2A56-FA7A-47F8-EA3D-C9233F9F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C119-1D7E-60E6-BE3A-1C1A58F67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5F8B-F1C3-0313-4A04-B96D9538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099C-F895-3F85-6CD9-1EC04120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CF1-0622-FED9-56D9-CBF4EEF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E7C8-2957-5EDA-4FCB-930CF8C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03D-C0F0-9FA8-F18C-05DD2A1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0511-1431-224F-183D-BFC027B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E6F2-F72E-88D6-86DC-57EB54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585C-F9B0-8567-B9B4-C0F5DCDA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5454-EE90-5029-ABF4-637992B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EBF5-E449-9773-D4AC-4ABB3048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33A26-A1F4-8E06-A598-CA34394F9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5C47-3813-4A71-F7A1-FA0E83A2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F36-3A2D-ABF6-397C-06B30FE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9F3-257C-D7B8-DDC3-265737F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D224-2585-D066-F011-8F6016A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3400-75FA-3FF8-4841-218E5F47E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17F-B69B-5C63-9F33-8D3A5098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1D65-DE90-26EC-9FF0-3C87A42A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B147-6C80-4C92-6E2E-F8E5ED7E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9476A-047B-F122-9A4B-C9619DC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C22-A57D-E44F-FB1A-ABB8824B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8B29-DD31-3F9C-30D1-76F0F69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704C-D273-CDC0-4FCE-E18EA6960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9F4BD-485C-1D2B-1C6D-98ECEAEC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AE650-D6E3-C713-2848-8325F8FB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1BD-54F6-D254-3AD9-4BB1992E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10D2-F613-EBE7-E6FB-4208102B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37E4-FFA4-871A-2E12-AA4A45B1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58F5-B167-A823-9B34-AB8A9F9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D69B3-F438-A0B3-554B-465DAEB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2CDD5-5180-B6FB-00E0-35A16C3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D1B5-FF70-AEB1-35A8-4BF1771F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E944-8C6C-C477-AEC0-7A3B676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949E-6F54-0EA2-DFCF-68A98AB0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AF4A-74A0-19C3-104C-8EF2D49F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017F-0156-6F3C-A1BC-D8D5DF65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D328-8139-E411-EA65-EF4D15CB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C1ED-3430-EF12-EB59-1BE7FEB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C98-D7A0-EE83-112F-FF04144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07FFD-BBAA-5490-8461-D12E75C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953-672D-98F8-C9ED-C1B1C83E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B826-FF8F-A5D5-A8D4-8F34CCC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89BC6-04D3-196D-D13E-EB2D6024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E694-CA8F-BC19-F01F-D1E71CBD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9935-0495-A048-1FB2-BDFE7993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87B00-A372-2C62-20DF-0DD716F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82F27-AE06-88DD-D2A1-57250E7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2A53A-261C-E587-C882-11882142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738F-334D-BE68-8FFE-8EA770D1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387F9-6C15-38FD-8B4C-7B57C844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EE13-336A-5F4C-98C4-41959852A0B8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91DB-DFC9-910E-FB0C-47DA496F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99F4-43F3-16EF-4680-9495A212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F342-A912-D548-B7DB-4257EEE04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5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Experiments and Training Models</a:t>
            </a:r>
          </a:p>
        </p:txBody>
      </p:sp>
    </p:spTree>
    <p:extLst>
      <p:ext uri="{BB962C8B-B14F-4D97-AF65-F5344CB8AC3E}">
        <p14:creationId xmlns:p14="http://schemas.microsoft.com/office/powerpoint/2010/main" val="97677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Eng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Teong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Cheah</a:t>
            </a:r>
          </a:p>
          <a:p>
            <a:pPr algn="l"/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Microsoft MVP</a:t>
            </a:r>
          </a:p>
        </p:txBody>
      </p:sp>
    </p:spTree>
    <p:extLst>
      <p:ext uri="{BB962C8B-B14F-4D97-AF65-F5344CB8AC3E}">
        <p14:creationId xmlns:p14="http://schemas.microsoft.com/office/powerpoint/2010/main" val="12922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Experiments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132162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SG" sz="2000" dirty="0">
                <a:latin typeface="Segoe UI" panose="020B0502040204020203" pitchFamily="34" charset="0"/>
                <a:cs typeface="Segoe UI" panose="020B0502040204020203" pitchFamily="34" charset="0"/>
              </a:rPr>
              <a:t>An experiment is a grouping of many runs from a specified script. It always belongs to a workspace. When you submit a run, you provide an experiment name. Information for the run is stored under that experiment. If the name doesn't exist when you submit an experiment, a new experiment is automatically created.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5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Run Experiments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9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8FD6E1E-7157-E952-F706-7D99F1B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AE524D2-D1C4-7319-415D-88375DFDECCF}"/>
              </a:ext>
            </a:extLst>
          </p:cNvPr>
          <p:cNvSpPr txBox="1">
            <a:spLocks/>
          </p:cNvSpPr>
          <p:nvPr/>
        </p:nvSpPr>
        <p:spPr>
          <a:xfrm>
            <a:off x="908765" y="3000374"/>
            <a:ext cx="5537797" cy="1400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Train Models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914962B-461B-4DBA-2DB2-93F00BB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BA120-2C13-CE7A-DEA3-E31851E1E8E5}"/>
              </a:ext>
            </a:extLst>
          </p:cNvPr>
          <p:cNvSpPr/>
          <p:nvPr/>
        </p:nvSpPr>
        <p:spPr>
          <a:xfrm>
            <a:off x="952504" y="1535330"/>
            <a:ext cx="10154813" cy="398294"/>
          </a:xfrm>
          <a:prstGeom prst="rect">
            <a:avLst/>
          </a:prstGeom>
        </p:spPr>
        <p:txBody>
          <a:bodyPr wrap="square" lIns="0" tIns="44821" rIns="89642" bIns="44821" anchor="t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Microsoft Docs</a:t>
            </a:r>
          </a:p>
        </p:txBody>
      </p:sp>
    </p:spTree>
    <p:extLst>
      <p:ext uri="{BB962C8B-B14F-4D97-AF65-F5344CB8AC3E}">
        <p14:creationId xmlns:p14="http://schemas.microsoft.com/office/powerpoint/2010/main" val="2502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81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Experiments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Eng Teong</dc:creator>
  <cp:lastModifiedBy>CHEAH Eng Teong</cp:lastModifiedBy>
  <cp:revision>8</cp:revision>
  <dcterms:created xsi:type="dcterms:W3CDTF">2022-05-21T06:47:33Z</dcterms:created>
  <dcterms:modified xsi:type="dcterms:W3CDTF">2022-07-24T08:46:08Z</dcterms:modified>
</cp:coreProperties>
</file>