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3" r:id="rId3"/>
    <p:sldId id="257" r:id="rId4"/>
    <p:sldId id="269" r:id="rId5"/>
    <p:sldId id="268" r:id="rId6"/>
    <p:sldId id="270" r:id="rId7"/>
    <p:sldId id="267"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9"/>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5CDFAC-300A-1E4C-B104-35D300F89541}" type="datetimeFigureOut">
              <a:rPr lang="en-US" smtClean="0"/>
              <a:t>8/29/22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08902-3BAB-0D43-9C51-917D9059C0A4}" type="slidenum">
              <a:rPr lang="en-US" smtClean="0"/>
              <a:t>‹#›</a:t>
            </a:fld>
            <a:endParaRPr lang="en-US"/>
          </a:p>
        </p:txBody>
      </p:sp>
    </p:spTree>
    <p:extLst>
      <p:ext uri="{BB962C8B-B14F-4D97-AF65-F5344CB8AC3E}">
        <p14:creationId xmlns:p14="http://schemas.microsoft.com/office/powerpoint/2010/main" val="155933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9622-7CCD-417D-328F-3628EEDD1C6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019C1C1-9FA9-28E5-3F39-751019116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6FFC051-7CEC-6A2E-6202-F2D3A30C8EFB}"/>
              </a:ext>
            </a:extLst>
          </p:cNvPr>
          <p:cNvSpPr>
            <a:spLocks noGrp="1"/>
          </p:cNvSpPr>
          <p:nvPr>
            <p:ph type="dt" sz="half" idx="10"/>
          </p:nvPr>
        </p:nvSpPr>
        <p:spPr/>
        <p:txBody>
          <a:bodyPr/>
          <a:lstStyle/>
          <a:p>
            <a:fld id="{6CA2EE13-336A-5F4C-98C4-41959852A0B8}" type="datetimeFigureOut">
              <a:rPr lang="en-US" smtClean="0"/>
              <a:t>8/29/22</a:t>
            </a:fld>
            <a:endParaRPr lang="en-US"/>
          </a:p>
        </p:txBody>
      </p:sp>
      <p:sp>
        <p:nvSpPr>
          <p:cNvPr id="5" name="Footer Placeholder 4">
            <a:extLst>
              <a:ext uri="{FF2B5EF4-FFF2-40B4-BE49-F238E27FC236}">
                <a16:creationId xmlns:a16="http://schemas.microsoft.com/office/drawing/2014/main" id="{5BC7B2E9-253C-715F-C224-A8F5CD80B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D3878-94C4-9203-926A-A836CF102B69}"/>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65468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0803-02C5-A7F4-BA38-800DEA18305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61A68D2-06BE-56A1-AA26-63C1CF3B3C5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D1CE92-48B0-766F-3A32-4BC2B443D068}"/>
              </a:ext>
            </a:extLst>
          </p:cNvPr>
          <p:cNvSpPr>
            <a:spLocks noGrp="1"/>
          </p:cNvSpPr>
          <p:nvPr>
            <p:ph type="dt" sz="half" idx="10"/>
          </p:nvPr>
        </p:nvSpPr>
        <p:spPr/>
        <p:txBody>
          <a:bodyPr/>
          <a:lstStyle/>
          <a:p>
            <a:fld id="{6CA2EE13-336A-5F4C-98C4-41959852A0B8}" type="datetimeFigureOut">
              <a:rPr lang="en-US" smtClean="0"/>
              <a:t>8/29/22</a:t>
            </a:fld>
            <a:endParaRPr lang="en-US"/>
          </a:p>
        </p:txBody>
      </p:sp>
      <p:sp>
        <p:nvSpPr>
          <p:cNvPr id="5" name="Footer Placeholder 4">
            <a:extLst>
              <a:ext uri="{FF2B5EF4-FFF2-40B4-BE49-F238E27FC236}">
                <a16:creationId xmlns:a16="http://schemas.microsoft.com/office/drawing/2014/main" id="{F882C152-0B8C-EC85-0E21-4DBD2174D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72A56-FA7A-47F8-EA3D-C9233F9FD32C}"/>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118244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EAC119-1D7E-60E6-BE3A-1C1A58F678D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73C5F8B-F1C3-0313-4A04-B96D95381C9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8C099C-F895-3F85-6CD9-1EC041206F35}"/>
              </a:ext>
            </a:extLst>
          </p:cNvPr>
          <p:cNvSpPr>
            <a:spLocks noGrp="1"/>
          </p:cNvSpPr>
          <p:nvPr>
            <p:ph type="dt" sz="half" idx="10"/>
          </p:nvPr>
        </p:nvSpPr>
        <p:spPr/>
        <p:txBody>
          <a:bodyPr/>
          <a:lstStyle/>
          <a:p>
            <a:fld id="{6CA2EE13-336A-5F4C-98C4-41959852A0B8}" type="datetimeFigureOut">
              <a:rPr lang="en-US" smtClean="0"/>
              <a:t>8/29/22</a:t>
            </a:fld>
            <a:endParaRPr lang="en-US"/>
          </a:p>
        </p:txBody>
      </p:sp>
      <p:sp>
        <p:nvSpPr>
          <p:cNvPr id="5" name="Footer Placeholder 4">
            <a:extLst>
              <a:ext uri="{FF2B5EF4-FFF2-40B4-BE49-F238E27FC236}">
                <a16:creationId xmlns:a16="http://schemas.microsoft.com/office/drawing/2014/main" id="{F3D05CF1-0622-FED9-56D9-CBF4EEF6D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8CE7C8-2957-5EDA-4FCB-930CF8C56E5E}"/>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198613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803D-C0F0-9FA8-F18C-05DD2A11184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64C0511-1431-224F-183D-BFC027B070E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002E6F2-F72E-88D6-86DC-57EB54F4C0C8}"/>
              </a:ext>
            </a:extLst>
          </p:cNvPr>
          <p:cNvSpPr>
            <a:spLocks noGrp="1"/>
          </p:cNvSpPr>
          <p:nvPr>
            <p:ph type="dt" sz="half" idx="10"/>
          </p:nvPr>
        </p:nvSpPr>
        <p:spPr/>
        <p:txBody>
          <a:bodyPr/>
          <a:lstStyle/>
          <a:p>
            <a:fld id="{6CA2EE13-336A-5F4C-98C4-41959852A0B8}" type="datetimeFigureOut">
              <a:rPr lang="en-US" smtClean="0"/>
              <a:t>8/29/22</a:t>
            </a:fld>
            <a:endParaRPr lang="en-US"/>
          </a:p>
        </p:txBody>
      </p:sp>
      <p:sp>
        <p:nvSpPr>
          <p:cNvPr id="5" name="Footer Placeholder 4">
            <a:extLst>
              <a:ext uri="{FF2B5EF4-FFF2-40B4-BE49-F238E27FC236}">
                <a16:creationId xmlns:a16="http://schemas.microsoft.com/office/drawing/2014/main" id="{4BDA585C-F9B0-8567-B9B4-C0F5DCDAC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75454-EE90-5029-ABF4-637992B16926}"/>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3878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EBF5-E449-9773-D4AC-4ABB3048DF6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5833A26-A1F4-8E06-A598-CA34394F91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3295C47-3813-4A71-F7A1-FA0E83A2AFDB}"/>
              </a:ext>
            </a:extLst>
          </p:cNvPr>
          <p:cNvSpPr>
            <a:spLocks noGrp="1"/>
          </p:cNvSpPr>
          <p:nvPr>
            <p:ph type="dt" sz="half" idx="10"/>
          </p:nvPr>
        </p:nvSpPr>
        <p:spPr/>
        <p:txBody>
          <a:bodyPr/>
          <a:lstStyle/>
          <a:p>
            <a:fld id="{6CA2EE13-336A-5F4C-98C4-41959852A0B8}" type="datetimeFigureOut">
              <a:rPr lang="en-US" smtClean="0"/>
              <a:t>8/29/22</a:t>
            </a:fld>
            <a:endParaRPr lang="en-US"/>
          </a:p>
        </p:txBody>
      </p:sp>
      <p:sp>
        <p:nvSpPr>
          <p:cNvPr id="5" name="Footer Placeholder 4">
            <a:extLst>
              <a:ext uri="{FF2B5EF4-FFF2-40B4-BE49-F238E27FC236}">
                <a16:creationId xmlns:a16="http://schemas.microsoft.com/office/drawing/2014/main" id="{63C69F36-3A2D-ABF6-397C-06B30FE5A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0E9F3-257C-D7B8-DDC3-265737FCA4A5}"/>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17166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BD224-2585-D066-F011-8F6016A13F2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9793400-75FA-3FF8-4841-218E5F47ED5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C16717F-B69B-5C63-9F33-8D3A5098E5B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A731D65-DE90-26EC-9FF0-3C87A42A87FB}"/>
              </a:ext>
            </a:extLst>
          </p:cNvPr>
          <p:cNvSpPr>
            <a:spLocks noGrp="1"/>
          </p:cNvSpPr>
          <p:nvPr>
            <p:ph type="dt" sz="half" idx="10"/>
          </p:nvPr>
        </p:nvSpPr>
        <p:spPr/>
        <p:txBody>
          <a:bodyPr/>
          <a:lstStyle/>
          <a:p>
            <a:fld id="{6CA2EE13-336A-5F4C-98C4-41959852A0B8}" type="datetimeFigureOut">
              <a:rPr lang="en-US" smtClean="0"/>
              <a:t>8/29/22</a:t>
            </a:fld>
            <a:endParaRPr lang="en-US"/>
          </a:p>
        </p:txBody>
      </p:sp>
      <p:sp>
        <p:nvSpPr>
          <p:cNvPr id="6" name="Footer Placeholder 5">
            <a:extLst>
              <a:ext uri="{FF2B5EF4-FFF2-40B4-BE49-F238E27FC236}">
                <a16:creationId xmlns:a16="http://schemas.microsoft.com/office/drawing/2014/main" id="{5CF7B147-6C80-4C92-6E2E-F8E5ED7EF5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9476A-047B-F122-9A4B-C9619DC24A4E}"/>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60523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EC22-A57D-E44F-FB1A-ABB8824B167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028B29-DD31-3F9C-30D1-76F0F69AC4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4BF704C-D273-CDC0-4FCE-E18EA6960B5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749F4BD-485C-1D2B-1C6D-98ECEAEC46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E0AE650-D6E3-C713-2848-8325F8FB64D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C8D81BD-54F6-D254-3AD9-4BB1992E6A00}"/>
              </a:ext>
            </a:extLst>
          </p:cNvPr>
          <p:cNvSpPr>
            <a:spLocks noGrp="1"/>
          </p:cNvSpPr>
          <p:nvPr>
            <p:ph type="dt" sz="half" idx="10"/>
          </p:nvPr>
        </p:nvSpPr>
        <p:spPr/>
        <p:txBody>
          <a:bodyPr/>
          <a:lstStyle/>
          <a:p>
            <a:fld id="{6CA2EE13-336A-5F4C-98C4-41959852A0B8}" type="datetimeFigureOut">
              <a:rPr lang="en-US" smtClean="0"/>
              <a:t>8/29/22</a:t>
            </a:fld>
            <a:endParaRPr lang="en-US"/>
          </a:p>
        </p:txBody>
      </p:sp>
      <p:sp>
        <p:nvSpPr>
          <p:cNvPr id="8" name="Footer Placeholder 7">
            <a:extLst>
              <a:ext uri="{FF2B5EF4-FFF2-40B4-BE49-F238E27FC236}">
                <a16:creationId xmlns:a16="http://schemas.microsoft.com/office/drawing/2014/main" id="{FE2110D2-F613-EBE7-E6FB-4208102BE0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AF37E4-FFA4-871A-2E12-AA4A45B1E9D5}"/>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56329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58F5-B167-A823-9B34-AB8A9F98D3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2AD69B3-F438-A0B3-554B-465DAEBF3B53}"/>
              </a:ext>
            </a:extLst>
          </p:cNvPr>
          <p:cNvSpPr>
            <a:spLocks noGrp="1"/>
          </p:cNvSpPr>
          <p:nvPr>
            <p:ph type="dt" sz="half" idx="10"/>
          </p:nvPr>
        </p:nvSpPr>
        <p:spPr/>
        <p:txBody>
          <a:bodyPr/>
          <a:lstStyle/>
          <a:p>
            <a:fld id="{6CA2EE13-336A-5F4C-98C4-41959852A0B8}" type="datetimeFigureOut">
              <a:rPr lang="en-US" smtClean="0"/>
              <a:t>8/29/22</a:t>
            </a:fld>
            <a:endParaRPr lang="en-US"/>
          </a:p>
        </p:txBody>
      </p:sp>
      <p:sp>
        <p:nvSpPr>
          <p:cNvPr id="4" name="Footer Placeholder 3">
            <a:extLst>
              <a:ext uri="{FF2B5EF4-FFF2-40B4-BE49-F238E27FC236}">
                <a16:creationId xmlns:a16="http://schemas.microsoft.com/office/drawing/2014/main" id="{9242CDD5-5180-B6FB-00E0-35A16C3844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3ED1B5-FF70-AEB1-35A8-4BF1771F899D}"/>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41112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7E944-8C6C-C477-AEC0-7A3B676ADB9E}"/>
              </a:ext>
            </a:extLst>
          </p:cNvPr>
          <p:cNvSpPr>
            <a:spLocks noGrp="1"/>
          </p:cNvSpPr>
          <p:nvPr>
            <p:ph type="dt" sz="half" idx="10"/>
          </p:nvPr>
        </p:nvSpPr>
        <p:spPr/>
        <p:txBody>
          <a:bodyPr/>
          <a:lstStyle/>
          <a:p>
            <a:fld id="{6CA2EE13-336A-5F4C-98C4-41959852A0B8}" type="datetimeFigureOut">
              <a:rPr lang="en-US" smtClean="0"/>
              <a:t>8/29/22</a:t>
            </a:fld>
            <a:endParaRPr lang="en-US"/>
          </a:p>
        </p:txBody>
      </p:sp>
      <p:sp>
        <p:nvSpPr>
          <p:cNvPr id="3" name="Footer Placeholder 2">
            <a:extLst>
              <a:ext uri="{FF2B5EF4-FFF2-40B4-BE49-F238E27FC236}">
                <a16:creationId xmlns:a16="http://schemas.microsoft.com/office/drawing/2014/main" id="{F96C949E-6F54-0EA2-DFCF-68A98AB000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9BAF4A-74A0-19C3-104C-8EF2D49FA071}"/>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534555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017F-0156-6F3C-A1BC-D8D5DF65A7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A85D328-8139-E411-EA65-EF4D15CB5A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006C1ED-3430-EF12-EB59-1BE7FEB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397C98-D7A0-EE83-112F-FF0414441D1D}"/>
              </a:ext>
            </a:extLst>
          </p:cNvPr>
          <p:cNvSpPr>
            <a:spLocks noGrp="1"/>
          </p:cNvSpPr>
          <p:nvPr>
            <p:ph type="dt" sz="half" idx="10"/>
          </p:nvPr>
        </p:nvSpPr>
        <p:spPr/>
        <p:txBody>
          <a:bodyPr/>
          <a:lstStyle/>
          <a:p>
            <a:fld id="{6CA2EE13-336A-5F4C-98C4-41959852A0B8}" type="datetimeFigureOut">
              <a:rPr lang="en-US" smtClean="0"/>
              <a:t>8/29/22</a:t>
            </a:fld>
            <a:endParaRPr lang="en-US"/>
          </a:p>
        </p:txBody>
      </p:sp>
      <p:sp>
        <p:nvSpPr>
          <p:cNvPr id="6" name="Footer Placeholder 5">
            <a:extLst>
              <a:ext uri="{FF2B5EF4-FFF2-40B4-BE49-F238E27FC236}">
                <a16:creationId xmlns:a16="http://schemas.microsoft.com/office/drawing/2014/main" id="{B6907FFD-BBAA-5490-8461-D12E75C417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937953-672D-98F8-C9ED-C1B1C83E499F}"/>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4284714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B826-FF8F-A5D5-A8D4-8F34CCCB7DE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4C89BC6-04D3-196D-D13E-EB2D6024CC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25E694-CA8F-BC19-F01F-D1E71CBDB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A79935-0495-A048-1FB2-BDFE79937285}"/>
              </a:ext>
            </a:extLst>
          </p:cNvPr>
          <p:cNvSpPr>
            <a:spLocks noGrp="1"/>
          </p:cNvSpPr>
          <p:nvPr>
            <p:ph type="dt" sz="half" idx="10"/>
          </p:nvPr>
        </p:nvSpPr>
        <p:spPr/>
        <p:txBody>
          <a:bodyPr/>
          <a:lstStyle/>
          <a:p>
            <a:fld id="{6CA2EE13-336A-5F4C-98C4-41959852A0B8}" type="datetimeFigureOut">
              <a:rPr lang="en-US" smtClean="0"/>
              <a:t>8/29/22</a:t>
            </a:fld>
            <a:endParaRPr lang="en-US"/>
          </a:p>
        </p:txBody>
      </p:sp>
      <p:sp>
        <p:nvSpPr>
          <p:cNvPr id="6" name="Footer Placeholder 5">
            <a:extLst>
              <a:ext uri="{FF2B5EF4-FFF2-40B4-BE49-F238E27FC236}">
                <a16:creationId xmlns:a16="http://schemas.microsoft.com/office/drawing/2014/main" id="{9CF87B00-A372-2C62-20DF-0DD716F00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D82F27-AE06-88DD-D2A1-57250E734E0B}"/>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3212164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2A53A-261C-E587-C882-118821429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A1B738F-334D-BE68-8FFE-8EA770D18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13387F9-6C15-38FD-8B4C-7B57C844D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2EE13-336A-5F4C-98C4-41959852A0B8}" type="datetimeFigureOut">
              <a:rPr lang="en-US" smtClean="0"/>
              <a:t>8/29/22</a:t>
            </a:fld>
            <a:endParaRPr lang="en-US"/>
          </a:p>
        </p:txBody>
      </p:sp>
      <p:sp>
        <p:nvSpPr>
          <p:cNvPr id="5" name="Footer Placeholder 4">
            <a:extLst>
              <a:ext uri="{FF2B5EF4-FFF2-40B4-BE49-F238E27FC236}">
                <a16:creationId xmlns:a16="http://schemas.microsoft.com/office/drawing/2014/main" id="{A9F991DB-DFC9-910E-FB0C-47DA496F7F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CF99F4-43F3-16EF-4680-9495A212C5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BF342-A912-D548-B7DB-4257EEE04E57}" type="slidenum">
              <a:rPr lang="en-US" smtClean="0"/>
              <a:t>‹#›</a:t>
            </a:fld>
            <a:endParaRPr lang="en-US"/>
          </a:p>
        </p:txBody>
      </p:sp>
    </p:spTree>
    <p:extLst>
      <p:ext uri="{BB962C8B-B14F-4D97-AF65-F5344CB8AC3E}">
        <p14:creationId xmlns:p14="http://schemas.microsoft.com/office/powerpoint/2010/main" val="871156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 email&#10;&#10;Description automatically generated">
            <a:extLst>
              <a:ext uri="{FF2B5EF4-FFF2-40B4-BE49-F238E27FC236}">
                <a16:creationId xmlns:a16="http://schemas.microsoft.com/office/drawing/2014/main" id="{E8FD6E1E-7157-E952-F706-7D99F1BE6033}"/>
              </a:ext>
            </a:extLst>
          </p:cNvPr>
          <p:cNvPicPr>
            <a:picLocks noChangeAspect="1"/>
          </p:cNvPicPr>
          <p:nvPr/>
        </p:nvPicPr>
        <p:blipFill>
          <a:blip r:embed="rId2"/>
          <a:stretch>
            <a:fillRect/>
          </a:stretch>
        </p:blipFill>
        <p:spPr>
          <a:xfrm>
            <a:off x="0" y="0"/>
            <a:ext cx="12192000" cy="6858000"/>
          </a:xfrm>
          <a:prstGeom prst="rect">
            <a:avLst/>
          </a:prstGeom>
        </p:spPr>
      </p:pic>
      <p:sp>
        <p:nvSpPr>
          <p:cNvPr id="7" name="Title 3">
            <a:extLst>
              <a:ext uri="{FF2B5EF4-FFF2-40B4-BE49-F238E27FC236}">
                <a16:creationId xmlns:a16="http://schemas.microsoft.com/office/drawing/2014/main" id="{2AE524D2-D1C4-7319-415D-88375DFDECCF}"/>
              </a:ext>
            </a:extLst>
          </p:cNvPr>
          <p:cNvSpPr txBox="1">
            <a:spLocks/>
          </p:cNvSpPr>
          <p:nvPr/>
        </p:nvSpPr>
        <p:spPr>
          <a:xfrm>
            <a:off x="908765" y="3000374"/>
            <a:ext cx="5537797" cy="14001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Segoe UI" panose="020B0502040204020203" pitchFamily="34" charset="0"/>
                <a:cs typeface="Segoe UI" panose="020B0502040204020203" pitchFamily="34" charset="0"/>
              </a:rPr>
              <a:t>Working with Data</a:t>
            </a:r>
          </a:p>
        </p:txBody>
      </p:sp>
    </p:spTree>
    <p:extLst>
      <p:ext uri="{BB962C8B-B14F-4D97-AF65-F5344CB8AC3E}">
        <p14:creationId xmlns:p14="http://schemas.microsoft.com/office/powerpoint/2010/main" val="97677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 email&#10;&#10;Description automatically generated">
            <a:extLst>
              <a:ext uri="{FF2B5EF4-FFF2-40B4-BE49-F238E27FC236}">
                <a16:creationId xmlns:a16="http://schemas.microsoft.com/office/drawing/2014/main" id="{E8FD6E1E-7157-E952-F706-7D99F1BE6033}"/>
              </a:ext>
            </a:extLst>
          </p:cNvPr>
          <p:cNvPicPr>
            <a:picLocks noChangeAspect="1"/>
          </p:cNvPicPr>
          <p:nvPr/>
        </p:nvPicPr>
        <p:blipFill>
          <a:blip r:embed="rId2"/>
          <a:stretch>
            <a:fillRect/>
          </a:stretch>
        </p:blipFill>
        <p:spPr>
          <a:xfrm>
            <a:off x="0" y="0"/>
            <a:ext cx="12192000" cy="6858000"/>
          </a:xfrm>
          <a:prstGeom prst="rect">
            <a:avLst/>
          </a:prstGeom>
        </p:spPr>
      </p:pic>
      <p:sp>
        <p:nvSpPr>
          <p:cNvPr id="7" name="Title 3">
            <a:extLst>
              <a:ext uri="{FF2B5EF4-FFF2-40B4-BE49-F238E27FC236}">
                <a16:creationId xmlns:a16="http://schemas.microsoft.com/office/drawing/2014/main" id="{2AE524D2-D1C4-7319-415D-88375DFDECCF}"/>
              </a:ext>
            </a:extLst>
          </p:cNvPr>
          <p:cNvSpPr txBox="1">
            <a:spLocks/>
          </p:cNvSpPr>
          <p:nvPr/>
        </p:nvSpPr>
        <p:spPr>
          <a:xfrm>
            <a:off x="908765" y="3000374"/>
            <a:ext cx="5537797" cy="14001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err="1">
                <a:latin typeface="Segoe UI" panose="020B0502040204020203" pitchFamily="34" charset="0"/>
                <a:cs typeface="Segoe UI" panose="020B0502040204020203" pitchFamily="34" charset="0"/>
              </a:rPr>
              <a:t>Eng</a:t>
            </a:r>
            <a:r>
              <a:rPr lang="en-US" sz="4400" dirty="0">
                <a:latin typeface="Segoe UI" panose="020B0502040204020203" pitchFamily="34" charset="0"/>
                <a:cs typeface="Segoe UI" panose="020B0502040204020203" pitchFamily="34" charset="0"/>
              </a:rPr>
              <a:t> </a:t>
            </a:r>
            <a:r>
              <a:rPr lang="en-US" sz="4400" dirty="0" err="1">
                <a:latin typeface="Segoe UI" panose="020B0502040204020203" pitchFamily="34" charset="0"/>
                <a:cs typeface="Segoe UI" panose="020B0502040204020203" pitchFamily="34" charset="0"/>
              </a:rPr>
              <a:t>Teong</a:t>
            </a:r>
            <a:r>
              <a:rPr lang="en-US" sz="4400" dirty="0">
                <a:latin typeface="Segoe UI" panose="020B0502040204020203" pitchFamily="34" charset="0"/>
                <a:cs typeface="Segoe UI" panose="020B0502040204020203" pitchFamily="34" charset="0"/>
              </a:rPr>
              <a:t> Cheah</a:t>
            </a:r>
          </a:p>
          <a:p>
            <a:pPr algn="l"/>
            <a:r>
              <a:rPr lang="en-US" sz="4000" dirty="0">
                <a:latin typeface="Segoe UI" panose="020B0502040204020203" pitchFamily="34" charset="0"/>
                <a:cs typeface="Segoe UI" panose="020B0502040204020203" pitchFamily="34" charset="0"/>
              </a:rPr>
              <a:t>Microsoft MVP</a:t>
            </a:r>
          </a:p>
        </p:txBody>
      </p:sp>
    </p:spTree>
    <p:extLst>
      <p:ext uri="{BB962C8B-B14F-4D97-AF65-F5344CB8AC3E}">
        <p14:creationId xmlns:p14="http://schemas.microsoft.com/office/powerpoint/2010/main" val="129225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914962B-461B-4DBA-2DB2-93F00BB698BB}"/>
              </a:ext>
            </a:extLst>
          </p:cNvPr>
          <p:cNvSpPr>
            <a:spLocks noGrp="1"/>
          </p:cNvSpPr>
          <p:nvPr>
            <p:ph type="title"/>
          </p:nvPr>
        </p:nvSpPr>
        <p:spPr/>
        <p:txBody>
          <a:bodyPr>
            <a:normAutofit/>
          </a:bodyPr>
          <a:lstStyle/>
          <a:p>
            <a:r>
              <a:rPr lang="en-US" sz="2800" b="1" dirty="0">
                <a:latin typeface="Segoe UI Semibold" panose="020B0502040204020203" pitchFamily="34" charset="0"/>
                <a:cs typeface="Segoe UI Semibold" panose="020B0502040204020203" pitchFamily="34" charset="0"/>
              </a:rPr>
              <a:t>Working with Datastores</a:t>
            </a:r>
          </a:p>
        </p:txBody>
      </p:sp>
      <p:sp>
        <p:nvSpPr>
          <p:cNvPr id="9" name="Rectangle 8">
            <a:extLst>
              <a:ext uri="{FF2B5EF4-FFF2-40B4-BE49-F238E27FC236}">
                <a16:creationId xmlns:a16="http://schemas.microsoft.com/office/drawing/2014/main" id="{6C0BA120-2C13-CE7A-DEA3-E31851E1E8E5}"/>
              </a:ext>
            </a:extLst>
          </p:cNvPr>
          <p:cNvSpPr/>
          <p:nvPr/>
        </p:nvSpPr>
        <p:spPr>
          <a:xfrm>
            <a:off x="952504" y="1535330"/>
            <a:ext cx="10154813" cy="1013847"/>
          </a:xfrm>
          <a:prstGeom prst="rect">
            <a:avLst/>
          </a:prstGeom>
        </p:spPr>
        <p:txBody>
          <a:bodyPr wrap="square" lIns="0" tIns="44821" rIns="89642" bIns="44821" anchor="t">
            <a:spAutoFit/>
          </a:bodyPr>
          <a:lstStyle/>
          <a:p>
            <a:r>
              <a:rPr lang="en-SG" sz="2000" dirty="0">
                <a:latin typeface="Segoe UI" panose="020B0502040204020203" pitchFamily="34" charset="0"/>
                <a:cs typeface="Segoe UI" panose="020B0502040204020203" pitchFamily="34" charset="0"/>
              </a:rPr>
              <a:t>In Azure Machine Learning, datastores are abstractions for cloud data sources. They encapsulate the information required to connect to data sources. You can access datastores directly in code by using the the Azure Machine Learning.</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925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914962B-461B-4DBA-2DB2-93F00BB698BB}"/>
              </a:ext>
            </a:extLst>
          </p:cNvPr>
          <p:cNvSpPr>
            <a:spLocks noGrp="1"/>
          </p:cNvSpPr>
          <p:nvPr>
            <p:ph type="title"/>
          </p:nvPr>
        </p:nvSpPr>
        <p:spPr/>
        <p:txBody>
          <a:bodyPr>
            <a:normAutofit/>
          </a:bodyPr>
          <a:lstStyle/>
          <a:p>
            <a:r>
              <a:rPr lang="en-US" sz="2800" b="1" dirty="0">
                <a:latin typeface="Segoe UI Semibold" panose="020B0502040204020203" pitchFamily="34" charset="0"/>
                <a:cs typeface="Segoe UI Semibold" panose="020B0502040204020203" pitchFamily="34" charset="0"/>
              </a:rPr>
              <a:t>Types of Datastore</a:t>
            </a:r>
          </a:p>
        </p:txBody>
      </p:sp>
      <p:sp>
        <p:nvSpPr>
          <p:cNvPr id="9" name="Rectangle 8">
            <a:extLst>
              <a:ext uri="{FF2B5EF4-FFF2-40B4-BE49-F238E27FC236}">
                <a16:creationId xmlns:a16="http://schemas.microsoft.com/office/drawing/2014/main" id="{6C0BA120-2C13-CE7A-DEA3-E31851E1E8E5}"/>
              </a:ext>
            </a:extLst>
          </p:cNvPr>
          <p:cNvSpPr/>
          <p:nvPr/>
        </p:nvSpPr>
        <p:spPr>
          <a:xfrm>
            <a:off x="952504" y="1535330"/>
            <a:ext cx="10154813" cy="1937177"/>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Azure Machine Learning supports the creation of datastores for multiple kinds of Azure data source, including:</a:t>
            </a:r>
          </a:p>
          <a:p>
            <a:pPr marL="342900" indent="-342900">
              <a:buFontTx/>
              <a:buChar char="-"/>
            </a:pPr>
            <a:r>
              <a:rPr lang="en-US" sz="2000" dirty="0">
                <a:latin typeface="Segoe UI" panose="020B0502040204020203" pitchFamily="34" charset="0"/>
                <a:cs typeface="Segoe UI" panose="020B0502040204020203" pitchFamily="34" charset="0"/>
              </a:rPr>
              <a:t>Azure Storage (blob and file containers)</a:t>
            </a:r>
          </a:p>
          <a:p>
            <a:pPr marL="342900" indent="-342900">
              <a:buFontTx/>
              <a:buChar char="-"/>
            </a:pPr>
            <a:r>
              <a:rPr lang="en-US" sz="2000" dirty="0">
                <a:latin typeface="Segoe UI" panose="020B0502040204020203" pitchFamily="34" charset="0"/>
                <a:cs typeface="Segoe UI" panose="020B0502040204020203" pitchFamily="34" charset="0"/>
              </a:rPr>
              <a:t>Azure Data Lake stores</a:t>
            </a:r>
          </a:p>
          <a:p>
            <a:pPr marL="342900" indent="-342900">
              <a:buFontTx/>
              <a:buChar char="-"/>
            </a:pPr>
            <a:r>
              <a:rPr lang="en-US" sz="2000" dirty="0">
                <a:latin typeface="Segoe UI" panose="020B0502040204020203" pitchFamily="34" charset="0"/>
                <a:cs typeface="Segoe UI" panose="020B0502040204020203" pitchFamily="34" charset="0"/>
              </a:rPr>
              <a:t>Azure SQL Database</a:t>
            </a:r>
          </a:p>
          <a:p>
            <a:pPr marL="342900" indent="-342900">
              <a:buFontTx/>
              <a:buChar char="-"/>
            </a:pPr>
            <a:r>
              <a:rPr lang="en-US" sz="2000" dirty="0">
                <a:latin typeface="Segoe UI" panose="020B0502040204020203" pitchFamily="34" charset="0"/>
                <a:cs typeface="Segoe UI" panose="020B0502040204020203" pitchFamily="34" charset="0"/>
              </a:rPr>
              <a:t>Azure Databricks file system (DBFS)</a:t>
            </a:r>
          </a:p>
        </p:txBody>
      </p:sp>
    </p:spTree>
    <p:extLst>
      <p:ext uri="{BB962C8B-B14F-4D97-AF65-F5344CB8AC3E}">
        <p14:creationId xmlns:p14="http://schemas.microsoft.com/office/powerpoint/2010/main" val="214050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914962B-461B-4DBA-2DB2-93F00BB698BB}"/>
              </a:ext>
            </a:extLst>
          </p:cNvPr>
          <p:cNvSpPr>
            <a:spLocks noGrp="1"/>
          </p:cNvSpPr>
          <p:nvPr>
            <p:ph type="title"/>
          </p:nvPr>
        </p:nvSpPr>
        <p:spPr/>
        <p:txBody>
          <a:bodyPr>
            <a:normAutofit/>
          </a:bodyPr>
          <a:lstStyle/>
          <a:p>
            <a:r>
              <a:rPr lang="en-US" sz="2800" b="1" dirty="0">
                <a:latin typeface="Segoe UI Semibold" panose="020B0502040204020203" pitchFamily="34" charset="0"/>
                <a:cs typeface="Segoe UI Semibold" panose="020B0502040204020203" pitchFamily="34" charset="0"/>
              </a:rPr>
              <a:t>Working with Datasets</a:t>
            </a:r>
          </a:p>
        </p:txBody>
      </p:sp>
      <p:sp>
        <p:nvSpPr>
          <p:cNvPr id="9" name="Rectangle 8">
            <a:extLst>
              <a:ext uri="{FF2B5EF4-FFF2-40B4-BE49-F238E27FC236}">
                <a16:creationId xmlns:a16="http://schemas.microsoft.com/office/drawing/2014/main" id="{6C0BA120-2C13-CE7A-DEA3-E31851E1E8E5}"/>
              </a:ext>
            </a:extLst>
          </p:cNvPr>
          <p:cNvSpPr/>
          <p:nvPr/>
        </p:nvSpPr>
        <p:spPr>
          <a:xfrm>
            <a:off x="952504" y="1535330"/>
            <a:ext cx="10154813" cy="1321624"/>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Datasets are versioned packaged data objects that can be easily consumed in experiments and pipelines. Datasets are the recommended what to work with data, and re the primary mechanism for advanced Azure Machine Learning capabilities like data labeling and data drift monitoring.</a:t>
            </a:r>
          </a:p>
        </p:txBody>
      </p:sp>
    </p:spTree>
    <p:extLst>
      <p:ext uri="{BB962C8B-B14F-4D97-AF65-F5344CB8AC3E}">
        <p14:creationId xmlns:p14="http://schemas.microsoft.com/office/powerpoint/2010/main" val="74913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914962B-461B-4DBA-2DB2-93F00BB698BB}"/>
              </a:ext>
            </a:extLst>
          </p:cNvPr>
          <p:cNvSpPr>
            <a:spLocks noGrp="1"/>
          </p:cNvSpPr>
          <p:nvPr>
            <p:ph type="title"/>
          </p:nvPr>
        </p:nvSpPr>
        <p:spPr/>
        <p:txBody>
          <a:bodyPr>
            <a:normAutofit/>
          </a:bodyPr>
          <a:lstStyle/>
          <a:p>
            <a:r>
              <a:rPr lang="en-US" sz="2800" b="1" dirty="0">
                <a:latin typeface="Segoe UI Semibold" panose="020B0502040204020203" pitchFamily="34" charset="0"/>
                <a:cs typeface="Segoe UI Semibold" panose="020B0502040204020203" pitchFamily="34" charset="0"/>
              </a:rPr>
              <a:t>Types of Datasets</a:t>
            </a:r>
          </a:p>
        </p:txBody>
      </p:sp>
      <p:sp>
        <p:nvSpPr>
          <p:cNvPr id="9" name="Rectangle 8">
            <a:extLst>
              <a:ext uri="{FF2B5EF4-FFF2-40B4-BE49-F238E27FC236}">
                <a16:creationId xmlns:a16="http://schemas.microsoft.com/office/drawing/2014/main" id="{6C0BA120-2C13-CE7A-DEA3-E31851E1E8E5}"/>
              </a:ext>
            </a:extLst>
          </p:cNvPr>
          <p:cNvSpPr/>
          <p:nvPr/>
        </p:nvSpPr>
        <p:spPr>
          <a:xfrm>
            <a:off x="952504" y="1535330"/>
            <a:ext cx="10154813" cy="3476060"/>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Datasets are typically on files in a datastores, though they can also be based on URLs and other sources. You can create the following types of datasets:</a:t>
            </a:r>
          </a:p>
          <a:p>
            <a:pPr marL="342900" indent="-342900">
              <a:buFontTx/>
              <a:buChar char="-"/>
            </a:pPr>
            <a:r>
              <a:rPr lang="en-US" sz="2000" dirty="0">
                <a:latin typeface="Segoe UI" panose="020B0502040204020203" pitchFamily="34" charset="0"/>
                <a:cs typeface="Segoe UI" panose="020B0502040204020203" pitchFamily="34" charset="0"/>
              </a:rPr>
              <a:t>Tabular</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The data is read from the dataset as a table. You should use this type of dataset when your data is consistently structured and you want to work with it in common tabular data structures, such as Pandas </a:t>
            </a:r>
            <a:r>
              <a:rPr lang="en-US" sz="2000" dirty="0" err="1">
                <a:latin typeface="Segoe UI" panose="020B0502040204020203" pitchFamily="34" charset="0"/>
                <a:cs typeface="Segoe UI" panose="020B0502040204020203" pitchFamily="34" charset="0"/>
              </a:rPr>
              <a:t>dataframes</a:t>
            </a:r>
            <a:r>
              <a:rPr lang="en-US" sz="2000" dirty="0">
                <a:latin typeface="Segoe UI" panose="020B0502040204020203" pitchFamily="34" charset="0"/>
                <a:cs typeface="Segoe UI" panose="020B0502040204020203" pitchFamily="34" charset="0"/>
              </a:rPr>
              <a:t>.</a:t>
            </a:r>
          </a:p>
          <a:p>
            <a:pPr marL="342900" indent="-342900">
              <a:buFontTx/>
              <a:buChar char="-"/>
            </a:pPr>
            <a:r>
              <a:rPr lang="en-US" sz="2000" dirty="0">
                <a:latin typeface="Segoe UI" panose="020B0502040204020203" pitchFamily="34" charset="0"/>
                <a:cs typeface="Segoe UI" panose="020B0502040204020203" pitchFamily="34" charset="0"/>
              </a:rPr>
              <a:t>File</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The dataset presents a list of file paths that can be read as though from the file system. Use this type of dataset when your data is unstructured, or when you need to process the data at the file level(for example, to train a convolutional neural network from a set of image files).</a:t>
            </a:r>
          </a:p>
        </p:txBody>
      </p:sp>
    </p:spTree>
    <p:extLst>
      <p:ext uri="{BB962C8B-B14F-4D97-AF65-F5344CB8AC3E}">
        <p14:creationId xmlns:p14="http://schemas.microsoft.com/office/powerpoint/2010/main" val="1842001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 email&#10;&#10;Description automatically generated">
            <a:extLst>
              <a:ext uri="{FF2B5EF4-FFF2-40B4-BE49-F238E27FC236}">
                <a16:creationId xmlns:a16="http://schemas.microsoft.com/office/drawing/2014/main" id="{E8FD6E1E-7157-E952-F706-7D99F1BE6033}"/>
              </a:ext>
            </a:extLst>
          </p:cNvPr>
          <p:cNvPicPr>
            <a:picLocks noChangeAspect="1"/>
          </p:cNvPicPr>
          <p:nvPr/>
        </p:nvPicPr>
        <p:blipFill>
          <a:blip r:embed="rId2"/>
          <a:stretch>
            <a:fillRect/>
          </a:stretch>
        </p:blipFill>
        <p:spPr>
          <a:xfrm>
            <a:off x="0" y="0"/>
            <a:ext cx="12192000" cy="6858000"/>
          </a:xfrm>
          <a:prstGeom prst="rect">
            <a:avLst/>
          </a:prstGeom>
        </p:spPr>
      </p:pic>
      <p:sp>
        <p:nvSpPr>
          <p:cNvPr id="7" name="Title 3">
            <a:extLst>
              <a:ext uri="{FF2B5EF4-FFF2-40B4-BE49-F238E27FC236}">
                <a16:creationId xmlns:a16="http://schemas.microsoft.com/office/drawing/2014/main" id="{2AE524D2-D1C4-7319-415D-88375DFDECCF}"/>
              </a:ext>
            </a:extLst>
          </p:cNvPr>
          <p:cNvSpPr txBox="1">
            <a:spLocks/>
          </p:cNvSpPr>
          <p:nvPr/>
        </p:nvSpPr>
        <p:spPr>
          <a:xfrm>
            <a:off x="908765" y="3000374"/>
            <a:ext cx="5537797" cy="14001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Segoe UI" panose="020B0502040204020203" pitchFamily="34" charset="0"/>
                <a:cs typeface="Segoe UI" panose="020B0502040204020203" pitchFamily="34" charset="0"/>
              </a:rPr>
              <a:t>Demo</a:t>
            </a:r>
            <a:br>
              <a:rPr lang="en-US" sz="4000" dirty="0">
                <a:latin typeface="Segoe UI" panose="020B0502040204020203" pitchFamily="34" charset="0"/>
                <a:cs typeface="Segoe UI" panose="020B0502040204020203" pitchFamily="34" charset="0"/>
              </a:rPr>
            </a:br>
            <a:r>
              <a:rPr lang="en-US" sz="4000" dirty="0">
                <a:latin typeface="Segoe UI" panose="020B0502040204020203" pitchFamily="34" charset="0"/>
                <a:cs typeface="Segoe UI" panose="020B0502040204020203" pitchFamily="34" charset="0"/>
              </a:rPr>
              <a:t>Work with Data</a:t>
            </a:r>
            <a:endParaRPr lang="en-US" sz="4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769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914962B-461B-4DBA-2DB2-93F00BB698BB}"/>
              </a:ext>
            </a:extLst>
          </p:cNvPr>
          <p:cNvSpPr>
            <a:spLocks noGrp="1"/>
          </p:cNvSpPr>
          <p:nvPr>
            <p:ph type="title"/>
          </p:nvPr>
        </p:nvSpPr>
        <p:spPr/>
        <p:txBody>
          <a:bodyPr>
            <a:normAutofit/>
          </a:bodyPr>
          <a:lstStyle/>
          <a:p>
            <a:r>
              <a:rPr lang="en-US" sz="2800" b="1" dirty="0">
                <a:latin typeface="Segoe UI Semibold" panose="020B0502040204020203" pitchFamily="34" charset="0"/>
                <a:cs typeface="Segoe UI Semibold" panose="020B0502040204020203" pitchFamily="34" charset="0"/>
              </a:rPr>
              <a:t>References</a:t>
            </a:r>
          </a:p>
        </p:txBody>
      </p:sp>
      <p:sp>
        <p:nvSpPr>
          <p:cNvPr id="9" name="Rectangle 8">
            <a:extLst>
              <a:ext uri="{FF2B5EF4-FFF2-40B4-BE49-F238E27FC236}">
                <a16:creationId xmlns:a16="http://schemas.microsoft.com/office/drawing/2014/main" id="{6C0BA120-2C13-CE7A-DEA3-E31851E1E8E5}"/>
              </a:ext>
            </a:extLst>
          </p:cNvPr>
          <p:cNvSpPr/>
          <p:nvPr/>
        </p:nvSpPr>
        <p:spPr>
          <a:xfrm>
            <a:off x="952504" y="1535330"/>
            <a:ext cx="10154813" cy="398294"/>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Microsoft Docs</a:t>
            </a:r>
          </a:p>
        </p:txBody>
      </p:sp>
    </p:spTree>
    <p:extLst>
      <p:ext uri="{BB962C8B-B14F-4D97-AF65-F5344CB8AC3E}">
        <p14:creationId xmlns:p14="http://schemas.microsoft.com/office/powerpoint/2010/main" val="2502929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287</Words>
  <Application>Microsoft Macintosh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Segoe UI</vt:lpstr>
      <vt:lpstr>Segoe UI Semibold</vt:lpstr>
      <vt:lpstr>Office Theme</vt:lpstr>
      <vt:lpstr>PowerPoint Presentation</vt:lpstr>
      <vt:lpstr>PowerPoint Presentation</vt:lpstr>
      <vt:lpstr>Working with Datastores</vt:lpstr>
      <vt:lpstr>Types of Datastore</vt:lpstr>
      <vt:lpstr>Working with Datasets</vt:lpstr>
      <vt:lpstr>Types of Datasets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CHEAH Eng Teong</dc:creator>
  <cp:lastModifiedBy>CHEAH Eng Teong</cp:lastModifiedBy>
  <cp:revision>11</cp:revision>
  <dcterms:created xsi:type="dcterms:W3CDTF">2022-05-21T06:47:33Z</dcterms:created>
  <dcterms:modified xsi:type="dcterms:W3CDTF">2022-08-29T03:51:12Z</dcterms:modified>
</cp:coreProperties>
</file>