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0"/>
  </p:notesMasterIdLst>
  <p:handoutMasterIdLst>
    <p:handoutMasterId r:id="rId11"/>
  </p:handoutMasterIdLst>
  <p:sldIdLst>
    <p:sldId id="1627" r:id="rId5"/>
    <p:sldId id="1787" r:id="rId6"/>
    <p:sldId id="1788" r:id="rId7"/>
    <p:sldId id="1789" r:id="rId8"/>
    <p:sldId id="178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84987-6195-4B49-8254-AA1B16A2B18A}" v="11" dt="2020-12-02T01:01:11.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47775" autoAdjust="0"/>
  </p:normalViewPr>
  <p:slideViewPr>
    <p:cSldViewPr snapToGrid="0">
      <p:cViewPr varScale="1">
        <p:scale>
          <a:sx n="59" d="100"/>
          <a:sy n="59" d="100"/>
        </p:scale>
        <p:origin x="1596" y="27"/>
      </p:cViewPr>
      <p:guideLst/>
    </p:cSldViewPr>
  </p:slideViewPr>
  <p:outlineViewPr>
    <p:cViewPr>
      <p:scale>
        <a:sx n="33" d="100"/>
        <a:sy n="33" d="100"/>
      </p:scale>
      <p:origin x="0" y="-2319"/>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56C84987-6195-4B49-8254-AA1B16A2B18A}"/>
    <pc:docChg chg="undo custSel addSld delSld modSld">
      <pc:chgData name="Graeme Malcolm" userId="0828a162-3a1f-48c4-ad15-5bbb25c8ef77" providerId="ADAL" clId="{56C84987-6195-4B49-8254-AA1B16A2B18A}" dt="2020-12-02T01:02:15.860" v="940" actId="20577"/>
      <pc:docMkLst>
        <pc:docMk/>
      </pc:docMkLst>
      <pc:sldChg chg="modSp mod modNotesTx">
        <pc:chgData name="Graeme Malcolm" userId="0828a162-3a1f-48c4-ad15-5bbb25c8ef77" providerId="ADAL" clId="{56C84987-6195-4B49-8254-AA1B16A2B18A}" dt="2020-11-24T17:23:37.042" v="1" actId="6549"/>
        <pc:sldMkLst>
          <pc:docMk/>
          <pc:sldMk cId="3018641981" sldId="1627"/>
        </pc:sldMkLst>
        <pc:spChg chg="mod">
          <ac:chgData name="Graeme Malcolm" userId="0828a162-3a1f-48c4-ad15-5bbb25c8ef77" providerId="ADAL" clId="{56C84987-6195-4B49-8254-AA1B16A2B18A}" dt="2020-11-24T17:23:31.063" v="0"/>
          <ac:spMkLst>
            <pc:docMk/>
            <pc:sldMk cId="3018641981" sldId="1627"/>
            <ac:spMk id="4" creationId="{841CB59B-EF9E-4E47-BF33-B8075EB6C7A1}"/>
          </ac:spMkLst>
        </pc:spChg>
      </pc:sldChg>
      <pc:sldChg chg="del">
        <pc:chgData name="Graeme Malcolm" userId="0828a162-3a1f-48c4-ad15-5bbb25c8ef77" providerId="ADAL" clId="{56C84987-6195-4B49-8254-AA1B16A2B18A}" dt="2020-11-24T17:24:07.463" v="2" actId="47"/>
        <pc:sldMkLst>
          <pc:docMk/>
          <pc:sldMk cId="2281750522" sldId="1684"/>
        </pc:sldMkLst>
      </pc:sldChg>
      <pc:sldChg chg="del">
        <pc:chgData name="Graeme Malcolm" userId="0828a162-3a1f-48c4-ad15-5bbb25c8ef77" providerId="ADAL" clId="{56C84987-6195-4B49-8254-AA1B16A2B18A}" dt="2020-11-24T17:24:07.463" v="2" actId="47"/>
        <pc:sldMkLst>
          <pc:docMk/>
          <pc:sldMk cId="4244671936" sldId="1778"/>
        </pc:sldMkLst>
      </pc:sldChg>
      <pc:sldChg chg="addSp delSp modSp new mod modClrScheme chgLayout modNotesTx">
        <pc:chgData name="Graeme Malcolm" userId="0828a162-3a1f-48c4-ad15-5bbb25c8ef77" providerId="ADAL" clId="{56C84987-6195-4B49-8254-AA1B16A2B18A}" dt="2020-11-30T18:45:12.830" v="781" actId="20577"/>
        <pc:sldMkLst>
          <pc:docMk/>
          <pc:sldMk cId="273009164" sldId="1787"/>
        </pc:sldMkLst>
        <pc:spChg chg="del mod ord">
          <ac:chgData name="Graeme Malcolm" userId="0828a162-3a1f-48c4-ad15-5bbb25c8ef77" providerId="ADAL" clId="{56C84987-6195-4B49-8254-AA1B16A2B18A}" dt="2020-11-24T17:24:25.422" v="4" actId="700"/>
          <ac:spMkLst>
            <pc:docMk/>
            <pc:sldMk cId="273009164" sldId="1787"/>
            <ac:spMk id="2" creationId="{8EFE49CB-D3ED-4156-AE14-F5BBF48D921B}"/>
          </ac:spMkLst>
        </pc:spChg>
        <pc:spChg chg="del mod ord">
          <ac:chgData name="Graeme Malcolm" userId="0828a162-3a1f-48c4-ad15-5bbb25c8ef77" providerId="ADAL" clId="{56C84987-6195-4B49-8254-AA1B16A2B18A}" dt="2020-11-24T17:24:25.422" v="4" actId="700"/>
          <ac:spMkLst>
            <pc:docMk/>
            <pc:sldMk cId="273009164" sldId="1787"/>
            <ac:spMk id="3" creationId="{07EA9DFF-9A54-4573-8735-2C2D383B7FA5}"/>
          </ac:spMkLst>
        </pc:spChg>
        <pc:spChg chg="add mod ord">
          <ac:chgData name="Graeme Malcolm" userId="0828a162-3a1f-48c4-ad15-5bbb25c8ef77" providerId="ADAL" clId="{56C84987-6195-4B49-8254-AA1B16A2B18A}" dt="2020-11-24T17:24:32.579" v="23" actId="20577"/>
          <ac:spMkLst>
            <pc:docMk/>
            <pc:sldMk cId="273009164" sldId="1787"/>
            <ac:spMk id="4" creationId="{51164AFC-7812-4A93-920A-05629C45EBDB}"/>
          </ac:spMkLst>
        </pc:spChg>
        <pc:spChg chg="add del mod ord">
          <ac:chgData name="Graeme Malcolm" userId="0828a162-3a1f-48c4-ad15-5bbb25c8ef77" providerId="ADAL" clId="{56C84987-6195-4B49-8254-AA1B16A2B18A}" dt="2020-11-24T17:26:04.411" v="24"/>
          <ac:spMkLst>
            <pc:docMk/>
            <pc:sldMk cId="273009164" sldId="1787"/>
            <ac:spMk id="5" creationId="{631DCE85-CFEB-4465-B628-7FBC563836C4}"/>
          </ac:spMkLst>
        </pc:spChg>
        <pc:spChg chg="add mod">
          <ac:chgData name="Graeme Malcolm" userId="0828a162-3a1f-48c4-ad15-5bbb25c8ef77" providerId="ADAL" clId="{56C84987-6195-4B49-8254-AA1B16A2B18A}" dt="2020-11-24T17:27:17.537" v="93" actId="313"/>
          <ac:spMkLst>
            <pc:docMk/>
            <pc:sldMk cId="273009164" sldId="1787"/>
            <ac:spMk id="6" creationId="{8F1FFA38-B936-44AB-8B0C-EBE11E53AFF9}"/>
          </ac:spMkLst>
        </pc:spChg>
      </pc:sldChg>
      <pc:sldChg chg="addSp delSp modSp new mod modNotesTx">
        <pc:chgData name="Graeme Malcolm" userId="0828a162-3a1f-48c4-ad15-5bbb25c8ef77" providerId="ADAL" clId="{56C84987-6195-4B49-8254-AA1B16A2B18A}" dt="2020-11-24T17:38:10.834" v="182"/>
        <pc:sldMkLst>
          <pc:docMk/>
          <pc:sldMk cId="829883278" sldId="1788"/>
        </pc:sldMkLst>
        <pc:spChg chg="mod">
          <ac:chgData name="Graeme Malcolm" userId="0828a162-3a1f-48c4-ad15-5bbb25c8ef77" providerId="ADAL" clId="{56C84987-6195-4B49-8254-AA1B16A2B18A}" dt="2020-11-24T17:27:41.651" v="107" actId="20577"/>
          <ac:spMkLst>
            <pc:docMk/>
            <pc:sldMk cId="829883278" sldId="1788"/>
            <ac:spMk id="2" creationId="{B35FA46D-F2A2-4CBB-B95E-A2EEF4E097BD}"/>
          </ac:spMkLst>
        </pc:spChg>
        <pc:spChg chg="del">
          <ac:chgData name="Graeme Malcolm" userId="0828a162-3a1f-48c4-ad15-5bbb25c8ef77" providerId="ADAL" clId="{56C84987-6195-4B49-8254-AA1B16A2B18A}" dt="2020-11-24T17:28:11.610" v="108" actId="478"/>
          <ac:spMkLst>
            <pc:docMk/>
            <pc:sldMk cId="829883278" sldId="1788"/>
            <ac:spMk id="3" creationId="{A8F2C90F-EFA4-49F9-A7AF-251AB1E0EF9A}"/>
          </ac:spMkLst>
        </pc:spChg>
        <pc:graphicFrameChg chg="add mod modGraphic">
          <ac:chgData name="Graeme Malcolm" userId="0828a162-3a1f-48c4-ad15-5bbb25c8ef77" providerId="ADAL" clId="{56C84987-6195-4B49-8254-AA1B16A2B18A}" dt="2020-11-24T17:32:44.482" v="151" actId="14100"/>
          <ac:graphicFrameMkLst>
            <pc:docMk/>
            <pc:sldMk cId="829883278" sldId="1788"/>
            <ac:graphicFrameMk id="5" creationId="{26E96064-A7FB-417B-9745-BE15EC65231B}"/>
          </ac:graphicFrameMkLst>
        </pc:graphicFrameChg>
      </pc:sldChg>
      <pc:sldChg chg="addSp delSp modSp new mod modNotesTx">
        <pc:chgData name="Graeme Malcolm" userId="0828a162-3a1f-48c4-ad15-5bbb25c8ef77" providerId="ADAL" clId="{56C84987-6195-4B49-8254-AA1B16A2B18A}" dt="2020-12-02T01:02:15.860" v="940" actId="20577"/>
        <pc:sldMkLst>
          <pc:docMk/>
          <pc:sldMk cId="1673864837" sldId="1789"/>
        </pc:sldMkLst>
        <pc:spChg chg="mod">
          <ac:chgData name="Graeme Malcolm" userId="0828a162-3a1f-48c4-ad15-5bbb25c8ef77" providerId="ADAL" clId="{56C84987-6195-4B49-8254-AA1B16A2B18A}" dt="2020-11-24T17:34:16.715" v="171" actId="20577"/>
          <ac:spMkLst>
            <pc:docMk/>
            <pc:sldMk cId="1673864837" sldId="1789"/>
            <ac:spMk id="2" creationId="{0209E7C7-3E2F-46DE-8B3E-9C750525E81F}"/>
          </ac:spMkLst>
        </pc:spChg>
        <pc:spChg chg="del">
          <ac:chgData name="Graeme Malcolm" userId="0828a162-3a1f-48c4-ad15-5bbb25c8ef77" providerId="ADAL" clId="{56C84987-6195-4B49-8254-AA1B16A2B18A}" dt="2020-11-24T17:34:24.457" v="173" actId="478"/>
          <ac:spMkLst>
            <pc:docMk/>
            <pc:sldMk cId="1673864837" sldId="1789"/>
            <ac:spMk id="3" creationId="{FD0D5BC6-5642-4072-B15C-9610E969CF1E}"/>
          </ac:spMkLst>
        </pc:spChg>
        <pc:spChg chg="add mod">
          <ac:chgData name="Graeme Malcolm" userId="0828a162-3a1f-48c4-ad15-5bbb25c8ef77" providerId="ADAL" clId="{56C84987-6195-4B49-8254-AA1B16A2B18A}" dt="2020-12-02T01:01:49.581" v="937" actId="1076"/>
          <ac:spMkLst>
            <pc:docMk/>
            <pc:sldMk cId="1673864837" sldId="1789"/>
            <ac:spMk id="4" creationId="{0568F474-62D1-4CEF-AD7E-013D657E9F36}"/>
          </ac:spMkLst>
        </pc:spChg>
        <pc:spChg chg="add del mod">
          <ac:chgData name="Graeme Malcolm" userId="0828a162-3a1f-48c4-ad15-5bbb25c8ef77" providerId="ADAL" clId="{56C84987-6195-4B49-8254-AA1B16A2B18A}" dt="2020-12-02T01:00:28.189" v="839" actId="478"/>
          <ac:spMkLst>
            <pc:docMk/>
            <pc:sldMk cId="1673864837" sldId="1789"/>
            <ac:spMk id="6" creationId="{51AABE50-6C64-4C5A-BB96-799009A1CB84}"/>
          </ac:spMkLst>
        </pc:spChg>
        <pc:picChg chg="add del mod">
          <ac:chgData name="Graeme Malcolm" userId="0828a162-3a1f-48c4-ad15-5bbb25c8ef77" providerId="ADAL" clId="{56C84987-6195-4B49-8254-AA1B16A2B18A}" dt="2020-11-24T17:34:39.428" v="174" actId="478"/>
          <ac:picMkLst>
            <pc:docMk/>
            <pc:sldMk cId="1673864837" sldId="1789"/>
            <ac:picMk id="5" creationId="{763CE8AE-E3EC-433F-B3A0-E44D50163CB4}"/>
          </ac:picMkLst>
        </pc:picChg>
        <pc:picChg chg="add mod">
          <ac:chgData name="Graeme Malcolm" userId="0828a162-3a1f-48c4-ad15-5bbb25c8ef77" providerId="ADAL" clId="{56C84987-6195-4B49-8254-AA1B16A2B18A}" dt="2020-12-02T01:01:52.434" v="938" actId="1076"/>
          <ac:picMkLst>
            <pc:docMk/>
            <pc:sldMk cId="1673864837" sldId="1789"/>
            <ac:picMk id="8" creationId="{5E04B5F6-3630-4B84-A15B-4522A3C42C33}"/>
          </ac:picMkLst>
        </pc:picChg>
      </pc:sldChg>
      <pc:sldChg chg="del">
        <pc:chgData name="Graeme Malcolm" userId="0828a162-3a1f-48c4-ad15-5bbb25c8ef77" providerId="ADAL" clId="{56C84987-6195-4B49-8254-AA1B16A2B18A}" dt="2020-11-24T17:24:07.463" v="2" actId="47"/>
        <pc:sldMkLst>
          <pc:docMk/>
          <pc:sldMk cId="647265905" sldId="1797"/>
        </pc:sldMkLst>
      </pc:sldChg>
      <pc:sldChg chg="del">
        <pc:chgData name="Graeme Malcolm" userId="0828a162-3a1f-48c4-ad15-5bbb25c8ef77" providerId="ADAL" clId="{56C84987-6195-4B49-8254-AA1B16A2B18A}" dt="2020-11-24T17:24:07.463" v="2" actId="47"/>
        <pc:sldMkLst>
          <pc:docMk/>
          <pc:sldMk cId="2881711964" sldId="1833"/>
        </pc:sldMkLst>
      </pc:sldChg>
      <pc:sldChg chg="del">
        <pc:chgData name="Graeme Malcolm" userId="0828a162-3a1f-48c4-ad15-5bbb25c8ef77" providerId="ADAL" clId="{56C84987-6195-4B49-8254-AA1B16A2B18A}" dt="2020-11-24T17:24:07.463" v="2" actId="47"/>
        <pc:sldMkLst>
          <pc:docMk/>
          <pc:sldMk cId="3640243809" sldId="1834"/>
        </pc:sldMkLst>
      </pc:sldChg>
      <pc:sldChg chg="del">
        <pc:chgData name="Graeme Malcolm" userId="0828a162-3a1f-48c4-ad15-5bbb25c8ef77" providerId="ADAL" clId="{56C84987-6195-4B49-8254-AA1B16A2B18A}" dt="2020-11-24T17:24:07.463" v="2" actId="47"/>
        <pc:sldMkLst>
          <pc:docMk/>
          <pc:sldMk cId="175487161" sldId="1835"/>
        </pc:sldMkLst>
      </pc:sldChg>
      <pc:sldChg chg="del">
        <pc:chgData name="Graeme Malcolm" userId="0828a162-3a1f-48c4-ad15-5bbb25c8ef77" providerId="ADAL" clId="{56C84987-6195-4B49-8254-AA1B16A2B18A}" dt="2020-11-24T17:24:07.463" v="2" actId="47"/>
        <pc:sldMkLst>
          <pc:docMk/>
          <pc:sldMk cId="3730519393" sldId="1836"/>
        </pc:sldMkLst>
      </pc:sldChg>
      <pc:sldChg chg="del">
        <pc:chgData name="Graeme Malcolm" userId="0828a162-3a1f-48c4-ad15-5bbb25c8ef77" providerId="ADAL" clId="{56C84987-6195-4B49-8254-AA1B16A2B18A}" dt="2020-11-24T17:24:07.463" v="2" actId="47"/>
        <pc:sldMkLst>
          <pc:docMk/>
          <pc:sldMk cId="4085639721" sldId="1837"/>
        </pc:sldMkLst>
      </pc:sldChg>
      <pc:sldChg chg="del">
        <pc:chgData name="Graeme Malcolm" userId="0828a162-3a1f-48c4-ad15-5bbb25c8ef77" providerId="ADAL" clId="{56C84987-6195-4B49-8254-AA1B16A2B18A}" dt="2020-11-24T17:24:07.463" v="2" actId="47"/>
        <pc:sldMkLst>
          <pc:docMk/>
          <pc:sldMk cId="3251149919" sldId="1838"/>
        </pc:sldMkLst>
      </pc:sldChg>
      <pc:sldChg chg="del">
        <pc:chgData name="Graeme Malcolm" userId="0828a162-3a1f-48c4-ad15-5bbb25c8ef77" providerId="ADAL" clId="{56C84987-6195-4B49-8254-AA1B16A2B18A}" dt="2020-11-24T17:24:07.463" v="2" actId="47"/>
        <pc:sldMkLst>
          <pc:docMk/>
          <pc:sldMk cId="3796956618" sldId="1839"/>
        </pc:sldMkLst>
      </pc:sldChg>
      <pc:sldChg chg="del">
        <pc:chgData name="Graeme Malcolm" userId="0828a162-3a1f-48c4-ad15-5bbb25c8ef77" providerId="ADAL" clId="{56C84987-6195-4B49-8254-AA1B16A2B18A}" dt="2020-11-24T17:24:07.463" v="2" actId="47"/>
        <pc:sldMkLst>
          <pc:docMk/>
          <pc:sldMk cId="3476806347" sldId="1840"/>
        </pc:sldMkLst>
      </pc:sldChg>
      <pc:sldChg chg="del">
        <pc:chgData name="Graeme Malcolm" userId="0828a162-3a1f-48c4-ad15-5bbb25c8ef77" providerId="ADAL" clId="{56C84987-6195-4B49-8254-AA1B16A2B18A}" dt="2020-11-24T17:24:07.463" v="2" actId="47"/>
        <pc:sldMkLst>
          <pc:docMk/>
          <pc:sldMk cId="1175378142" sldId="1841"/>
        </pc:sldMkLst>
      </pc:sldChg>
      <pc:sldChg chg="del">
        <pc:chgData name="Graeme Malcolm" userId="0828a162-3a1f-48c4-ad15-5bbb25c8ef77" providerId="ADAL" clId="{56C84987-6195-4B49-8254-AA1B16A2B18A}" dt="2020-11-24T17:24:07.463" v="2" actId="47"/>
        <pc:sldMkLst>
          <pc:docMk/>
          <pc:sldMk cId="3750964144" sldId="1843"/>
        </pc:sldMkLst>
      </pc:sldChg>
      <pc:sldChg chg="del">
        <pc:chgData name="Graeme Malcolm" userId="0828a162-3a1f-48c4-ad15-5bbb25c8ef77" providerId="ADAL" clId="{56C84987-6195-4B49-8254-AA1B16A2B18A}" dt="2020-11-24T17:24:07.463" v="2" actId="47"/>
        <pc:sldMkLst>
          <pc:docMk/>
          <pc:sldMk cId="3336616570" sldId="1844"/>
        </pc:sldMkLst>
      </pc:sldChg>
      <pc:sldChg chg="del">
        <pc:chgData name="Graeme Malcolm" userId="0828a162-3a1f-48c4-ad15-5bbb25c8ef77" providerId="ADAL" clId="{56C84987-6195-4B49-8254-AA1B16A2B18A}" dt="2020-11-24T17:24:07.463" v="2" actId="47"/>
        <pc:sldMkLst>
          <pc:docMk/>
          <pc:sldMk cId="1231707393" sldId="3477"/>
        </pc:sldMkLst>
      </pc:sldChg>
      <pc:sldMasterChg chg="delSldLayout">
        <pc:chgData name="Graeme Malcolm" userId="0828a162-3a1f-48c4-ad15-5bbb25c8ef77" providerId="ADAL" clId="{56C84987-6195-4B49-8254-AA1B16A2B18A}" dt="2020-11-24T17:24:07.463" v="2" actId="47"/>
        <pc:sldMasterMkLst>
          <pc:docMk/>
          <pc:sldMasterMk cId="1881724970" sldId="2147484551"/>
        </pc:sldMasterMkLst>
        <pc:sldLayoutChg chg="del">
          <pc:chgData name="Graeme Malcolm" userId="0828a162-3a1f-48c4-ad15-5bbb25c8ef77" providerId="ADAL" clId="{56C84987-6195-4B49-8254-AA1B16A2B18A}" dt="2020-11-24T17:24:07.463" v="2" actId="47"/>
          <pc:sldLayoutMkLst>
            <pc:docMk/>
            <pc:sldMasterMk cId="1881724970" sldId="2147484551"/>
            <pc:sldLayoutMk cId="4122099581" sldId="21474847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6/16/2021 6:44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6/16/2021 6:44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Welcome to this course on Designing and Implementing Data Science Solutions on Microsoft Azure.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this course, you will learn how to use Azure Machine Learning to operate machine learning workloads in the cloud. As you work through the material and hands-on exercises in this course, you will build on your existing data science and machine learning knowledge and learn how to leverage cloud services to perform machine learning at scale.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course assumes that you are familiar with Python, and have experience of training machine learning models using common frameworks such as: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Scikit-Learn</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PyTorch</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TensorFlow</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If students are not familiar with training machine learning models using Python, recommend that they review the </a:t>
            </a:r>
            <a:r>
              <a:rPr lang="en-US" b="1" dirty="0">
                <a:solidFill>
                  <a:srgbClr val="000000"/>
                </a:solidFill>
                <a:effectLst/>
                <a:latin typeface="Consolas" panose="020B0609020204030204" pitchFamily="49" charset="0"/>
              </a:rPr>
              <a:t>Create machine learning models</a:t>
            </a:r>
            <a:r>
              <a:rPr lang="en-US" b="0" dirty="0">
                <a:solidFill>
                  <a:srgbClr val="000000"/>
                </a:solidFill>
                <a:effectLst/>
                <a:latin typeface="Consolas" panose="020B0609020204030204" pitchFamily="49" charset="0"/>
              </a:rPr>
              <a:t> learning path on </a:t>
            </a:r>
            <a:r>
              <a:rPr lang="en-US" b="0">
                <a:solidFill>
                  <a:srgbClr val="000000"/>
                </a:solidFill>
                <a:effectLst/>
                <a:latin typeface="Consolas" panose="020B0609020204030204" pitchFamily="49" charset="0"/>
              </a:rPr>
              <a:t>Microsoft Learn </a:t>
            </a:r>
            <a:r>
              <a:rPr lang="en-US" b="0" dirty="0">
                <a:solidFill>
                  <a:srgbClr val="000000"/>
                </a:solidFill>
                <a:effectLst/>
                <a:latin typeface="Consolas" panose="020B0609020204030204" pitchFamily="49" charset="0"/>
              </a:rPr>
              <a:t>at https://docs.microsoft.com/learn/paths</a:t>
            </a:r>
            <a:r>
              <a:rPr lang="en-US" b="0">
                <a:solidFill>
                  <a:srgbClr val="000000"/>
                </a:solidFill>
                <a:effectLst/>
                <a:latin typeface="Consolas" panose="020B0609020204030204" pitchFamily="49" charset="0"/>
              </a:rPr>
              <a:t>/create-machine-learn-models.</a:t>
            </a:r>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6623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After completing the course, you will be able to:</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an Azure Machine Learning workspace, and manage compute, data, and coding environments for machine learning workloads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Use </a:t>
            </a:r>
            <a:r>
              <a:rPr lang="en-US" b="0">
                <a:solidFill>
                  <a:srgbClr val="000000"/>
                </a:solidFill>
                <a:effectLst/>
                <a:latin typeface="Consolas" panose="020B0609020204030204" pitchFamily="49" charset="0"/>
              </a:rPr>
              <a:t>Visual tools in Azure </a:t>
            </a:r>
            <a:r>
              <a:rPr lang="en-US" b="0" dirty="0">
                <a:solidFill>
                  <a:srgbClr val="000000"/>
                </a:solidFill>
                <a:effectLst/>
                <a:latin typeface="Consolas" panose="020B0609020204030204" pitchFamily="49" charset="0"/>
              </a:rPr>
              <a:t>Machine Learning for machine learning model training and deployment.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and run experiments that log metrics and train machine learning models.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and manage datastores and datasets, and use data in machine learning experiments.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and manage compute resources, and use them to run machine learning experiments at scale in the cloud.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Use Pipelines to orchestrate machine learning operations.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Deploy predictive models as real-time or batch inference services, and consume them from client applications.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Find the optimal model for your data by using hyperparameter tuning and automated machine learning.</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Apply principles and techniques that support responsible machine learning practices.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Monitor usage and data drift for deployed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8745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students will use an Azure Pass for the labs in this course, get them to redeem it </a:t>
            </a:r>
            <a:r>
              <a:rPr lang="en-US"/>
              <a:t>now.</a:t>
            </a:r>
          </a:p>
          <a:p>
            <a:r>
              <a:rPr lang="en-US"/>
              <a:t>If </a:t>
            </a:r>
            <a:r>
              <a:rPr lang="en-US" dirty="0"/>
              <a:t>you are using a hosted lab environment for this course delivery, have students start it now and get set up with an </a:t>
            </a:r>
            <a:r>
              <a:rPr lang="en-US"/>
              <a:t>Azure subscription.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47215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hyperlink" Target="https://www.microsoftazurepas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Designing and Implementing an Azure Data Science Solution</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64AFC-7812-4A93-920A-05629C45EBDB}"/>
              </a:ext>
            </a:extLst>
          </p:cNvPr>
          <p:cNvSpPr>
            <a:spLocks noGrp="1"/>
          </p:cNvSpPr>
          <p:nvPr>
            <p:ph type="title"/>
          </p:nvPr>
        </p:nvSpPr>
        <p:spPr/>
        <p:txBody>
          <a:bodyPr/>
          <a:lstStyle/>
          <a:p>
            <a:r>
              <a:rPr lang="en-US" dirty="0"/>
              <a:t>About This Course</a:t>
            </a:r>
          </a:p>
        </p:txBody>
      </p:sp>
      <p:sp>
        <p:nvSpPr>
          <p:cNvPr id="6" name="Text Placeholder 6">
            <a:extLst>
              <a:ext uri="{FF2B5EF4-FFF2-40B4-BE49-F238E27FC236}">
                <a16:creationId xmlns:a16="http://schemas.microsoft.com/office/drawing/2014/main" id="{8F1FFA38-B936-44AB-8B0C-EBE11E53AFF9}"/>
              </a:ext>
            </a:extLst>
          </p:cNvPr>
          <p:cNvSpPr>
            <a:spLocks noGrp="1"/>
          </p:cNvSpPr>
          <p:nvPr>
            <p:ph type="body" sz="quarter" idx="10"/>
          </p:nvPr>
        </p:nvSpPr>
        <p:spPr>
          <a:xfrm>
            <a:off x="1397157" y="2116147"/>
            <a:ext cx="9825541" cy="2409699"/>
          </a:xfrm>
        </p:spPr>
        <p:txBody>
          <a:bodyPr/>
          <a:lstStyle/>
          <a:p>
            <a:r>
              <a:rPr lang="en-US" dirty="0"/>
              <a:t>Learn how to use Azure Machine Learning to operate machine learning workloads in the cloud</a:t>
            </a:r>
          </a:p>
          <a:p>
            <a:pPr marL="342900" lvl="1" indent="-342900">
              <a:buFont typeface="Arial" panose="020B0604020202020204" pitchFamily="34" charset="0"/>
              <a:buChar char="•"/>
            </a:pPr>
            <a:r>
              <a:rPr lang="en-US" dirty="0"/>
              <a:t>Build on your existing data science and machine learning knowledge</a:t>
            </a:r>
          </a:p>
          <a:p>
            <a:pPr marL="342900" lvl="1" indent="-342900">
              <a:buFont typeface="Arial" panose="020B0604020202020204" pitchFamily="34" charset="0"/>
              <a:buChar char="•"/>
            </a:pPr>
            <a:r>
              <a:rPr lang="en-US" dirty="0"/>
              <a:t>Leverage cloud services to perform machine learning at scale</a:t>
            </a:r>
          </a:p>
          <a:p>
            <a:pPr marL="342900" lvl="1" indent="-342900">
              <a:buFont typeface="Arial" panose="020B0604020202020204" pitchFamily="34" charset="0"/>
              <a:buChar char="•"/>
            </a:pPr>
            <a:r>
              <a:rPr lang="en-US" dirty="0"/>
              <a:t>Explore considerations for responsible machine learning</a:t>
            </a:r>
          </a:p>
          <a:p>
            <a:pPr marL="0" indent="0">
              <a:buNone/>
            </a:pPr>
            <a:endParaRPr lang="en-US" dirty="0"/>
          </a:p>
        </p:txBody>
      </p:sp>
    </p:spTree>
    <p:extLst>
      <p:ext uri="{BB962C8B-B14F-4D97-AF65-F5344CB8AC3E}">
        <p14:creationId xmlns:p14="http://schemas.microsoft.com/office/powerpoint/2010/main" val="2730091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A46D-F2A2-4CBB-B95E-A2EEF4E097BD}"/>
              </a:ext>
            </a:extLst>
          </p:cNvPr>
          <p:cNvSpPr>
            <a:spLocks noGrp="1"/>
          </p:cNvSpPr>
          <p:nvPr>
            <p:ph type="title"/>
          </p:nvPr>
        </p:nvSpPr>
        <p:spPr/>
        <p:txBody>
          <a:bodyPr/>
          <a:lstStyle/>
          <a:p>
            <a:r>
              <a:rPr lang="en-US" dirty="0"/>
              <a:t>Course Agenda</a:t>
            </a:r>
          </a:p>
        </p:txBody>
      </p:sp>
      <p:graphicFrame>
        <p:nvGraphicFramePr>
          <p:cNvPr id="5" name="Table 4">
            <a:extLst>
              <a:ext uri="{FF2B5EF4-FFF2-40B4-BE49-F238E27FC236}">
                <a16:creationId xmlns:a16="http://schemas.microsoft.com/office/drawing/2014/main" id="{26E96064-A7FB-417B-9745-BE15EC65231B}"/>
              </a:ext>
            </a:extLst>
          </p:cNvPr>
          <p:cNvGraphicFramePr>
            <a:graphicFrameLocks noGrp="1"/>
          </p:cNvGraphicFramePr>
          <p:nvPr>
            <p:extLst>
              <p:ext uri="{D42A27DB-BD31-4B8C-83A1-F6EECF244321}">
                <p14:modId xmlns:p14="http://schemas.microsoft.com/office/powerpoint/2010/main" val="1449705143"/>
              </p:ext>
            </p:extLst>
          </p:nvPr>
        </p:nvGraphicFramePr>
        <p:xfrm>
          <a:off x="750387" y="1294927"/>
          <a:ext cx="10790363" cy="4890056"/>
        </p:xfrm>
        <a:graphic>
          <a:graphicData uri="http://schemas.openxmlformats.org/drawingml/2006/table">
            <a:tbl>
              <a:tblPr firstRow="1" bandRow="1">
                <a:tableStyleId>{69012ECD-51FC-41F1-AA8D-1B2483CD663E}</a:tableStyleId>
              </a:tblPr>
              <a:tblGrid>
                <a:gridCol w="10790363">
                  <a:extLst>
                    <a:ext uri="{9D8B030D-6E8A-4147-A177-3AD203B41FA5}">
                      <a16:colId xmlns:a16="http://schemas.microsoft.com/office/drawing/2014/main" val="2278379534"/>
                    </a:ext>
                  </a:extLst>
                </a:gridCol>
              </a:tblGrid>
              <a:tr h="371396">
                <a:tc>
                  <a:txBody>
                    <a:bodyPr/>
                    <a:lstStyle/>
                    <a:p>
                      <a:endParaRPr lang="en-US" sz="1400" dirty="0"/>
                    </a:p>
                  </a:txBody>
                  <a:tcPr/>
                </a:tc>
                <a:extLst>
                  <a:ext uri="{0D108BD9-81ED-4DB2-BD59-A6C34878D82A}">
                    <a16:rowId xmlns:a16="http://schemas.microsoft.com/office/drawing/2014/main" val="2770328589"/>
                  </a:ext>
                </a:extLst>
              </a:tr>
              <a:tr h="451866">
                <a:tc>
                  <a:txBody>
                    <a:bodyPr/>
                    <a:lstStyle/>
                    <a:p>
                      <a:r>
                        <a:rPr lang="en-US" sz="1800" dirty="0"/>
                        <a:t>Module 1: Getting Started with Azure Machine Learning</a:t>
                      </a:r>
                    </a:p>
                  </a:txBody>
                  <a:tcPr/>
                </a:tc>
                <a:extLst>
                  <a:ext uri="{0D108BD9-81ED-4DB2-BD59-A6C34878D82A}">
                    <a16:rowId xmlns:a16="http://schemas.microsoft.com/office/drawing/2014/main" val="3385480105"/>
                  </a:ext>
                </a:extLst>
              </a:tr>
              <a:tr h="451866">
                <a:tc>
                  <a:txBody>
                    <a:bodyPr/>
                    <a:lstStyle/>
                    <a:p>
                      <a:r>
                        <a:rPr lang="en-US" sz="1800" dirty="0"/>
                        <a:t>Module 2: Visual Tools for Machine Learning</a:t>
                      </a:r>
                    </a:p>
                  </a:txBody>
                  <a:tcPr/>
                </a:tc>
                <a:extLst>
                  <a:ext uri="{0D108BD9-81ED-4DB2-BD59-A6C34878D82A}">
                    <a16:rowId xmlns:a16="http://schemas.microsoft.com/office/drawing/2014/main" val="2836895172"/>
                  </a:ext>
                </a:extLst>
              </a:tr>
              <a:tr h="451866">
                <a:tc>
                  <a:txBody>
                    <a:bodyPr/>
                    <a:lstStyle/>
                    <a:p>
                      <a:r>
                        <a:rPr lang="en-US" sz="1800" dirty="0"/>
                        <a:t>Module 3: Running Experiments and Training Models</a:t>
                      </a:r>
                    </a:p>
                  </a:txBody>
                  <a:tcPr/>
                </a:tc>
                <a:extLst>
                  <a:ext uri="{0D108BD9-81ED-4DB2-BD59-A6C34878D82A}">
                    <a16:rowId xmlns:a16="http://schemas.microsoft.com/office/drawing/2014/main" val="561249613"/>
                  </a:ext>
                </a:extLst>
              </a:tr>
              <a:tr h="451866">
                <a:tc>
                  <a:txBody>
                    <a:bodyPr/>
                    <a:lstStyle/>
                    <a:p>
                      <a:r>
                        <a:rPr lang="en-US" sz="1800" dirty="0"/>
                        <a:t>Module 4: Working with Data</a:t>
                      </a:r>
                    </a:p>
                  </a:txBody>
                  <a:tcPr/>
                </a:tc>
                <a:extLst>
                  <a:ext uri="{0D108BD9-81ED-4DB2-BD59-A6C34878D82A}">
                    <a16:rowId xmlns:a16="http://schemas.microsoft.com/office/drawing/2014/main" val="2041432742"/>
                  </a:ext>
                </a:extLst>
              </a:tr>
              <a:tr h="451866">
                <a:tc>
                  <a:txBody>
                    <a:bodyPr/>
                    <a:lstStyle/>
                    <a:p>
                      <a:r>
                        <a:rPr lang="en-US" sz="1800" dirty="0"/>
                        <a:t>Module 5: Working with Compute</a:t>
                      </a:r>
                    </a:p>
                  </a:txBody>
                  <a:tcPr/>
                </a:tc>
                <a:extLst>
                  <a:ext uri="{0D108BD9-81ED-4DB2-BD59-A6C34878D82A}">
                    <a16:rowId xmlns:a16="http://schemas.microsoft.com/office/drawing/2014/main" val="3203132442"/>
                  </a:ext>
                </a:extLst>
              </a:tr>
              <a:tr h="451866">
                <a:tc>
                  <a:txBody>
                    <a:bodyPr/>
                    <a:lstStyle/>
                    <a:p>
                      <a:r>
                        <a:rPr lang="en-US" sz="1800" dirty="0"/>
                        <a:t>Module 6: Orchestrating Machine Learning Workflows</a:t>
                      </a:r>
                    </a:p>
                  </a:txBody>
                  <a:tcPr/>
                </a:tc>
                <a:extLst>
                  <a:ext uri="{0D108BD9-81ED-4DB2-BD59-A6C34878D82A}">
                    <a16:rowId xmlns:a16="http://schemas.microsoft.com/office/drawing/2014/main" val="2209755523"/>
                  </a:ext>
                </a:extLst>
              </a:tr>
              <a:tr h="451866">
                <a:tc>
                  <a:txBody>
                    <a:bodyPr/>
                    <a:lstStyle/>
                    <a:p>
                      <a:r>
                        <a:rPr lang="en-US" sz="1800" dirty="0"/>
                        <a:t>Module 7: Deploying and Consuming Models</a:t>
                      </a:r>
                    </a:p>
                  </a:txBody>
                  <a:tcPr/>
                </a:tc>
                <a:extLst>
                  <a:ext uri="{0D108BD9-81ED-4DB2-BD59-A6C34878D82A}">
                    <a16:rowId xmlns:a16="http://schemas.microsoft.com/office/drawing/2014/main" val="1634460835"/>
                  </a:ext>
                </a:extLst>
              </a:tr>
              <a:tr h="451866">
                <a:tc>
                  <a:txBody>
                    <a:bodyPr/>
                    <a:lstStyle/>
                    <a:p>
                      <a:r>
                        <a:rPr lang="en-US" sz="1800" dirty="0"/>
                        <a:t>Module 8: Training Optimal Models</a:t>
                      </a:r>
                    </a:p>
                  </a:txBody>
                  <a:tcPr/>
                </a:tc>
                <a:extLst>
                  <a:ext uri="{0D108BD9-81ED-4DB2-BD59-A6C34878D82A}">
                    <a16:rowId xmlns:a16="http://schemas.microsoft.com/office/drawing/2014/main" val="2594021442"/>
                  </a:ext>
                </a:extLst>
              </a:tr>
              <a:tr h="451866">
                <a:tc>
                  <a:txBody>
                    <a:bodyPr/>
                    <a:lstStyle/>
                    <a:p>
                      <a:r>
                        <a:rPr lang="en-US" sz="1800" dirty="0"/>
                        <a:t>Module 9: Responsible Machine Learning</a:t>
                      </a:r>
                    </a:p>
                  </a:txBody>
                  <a:tcPr/>
                </a:tc>
                <a:extLst>
                  <a:ext uri="{0D108BD9-81ED-4DB2-BD59-A6C34878D82A}">
                    <a16:rowId xmlns:a16="http://schemas.microsoft.com/office/drawing/2014/main" val="899882522"/>
                  </a:ext>
                </a:extLst>
              </a:tr>
              <a:tr h="451866">
                <a:tc>
                  <a:txBody>
                    <a:bodyPr/>
                    <a:lstStyle/>
                    <a:p>
                      <a:r>
                        <a:rPr lang="en-US" sz="1800" dirty="0"/>
                        <a:t>Module 10: Monitoring Models</a:t>
                      </a:r>
                    </a:p>
                  </a:txBody>
                  <a:tcPr/>
                </a:tc>
                <a:extLst>
                  <a:ext uri="{0D108BD9-81ED-4DB2-BD59-A6C34878D82A}">
                    <a16:rowId xmlns:a16="http://schemas.microsoft.com/office/drawing/2014/main" val="3021300616"/>
                  </a:ext>
                </a:extLst>
              </a:tr>
            </a:tbl>
          </a:graphicData>
        </a:graphic>
      </p:graphicFrame>
    </p:spTree>
    <p:extLst>
      <p:ext uri="{BB962C8B-B14F-4D97-AF65-F5344CB8AC3E}">
        <p14:creationId xmlns:p14="http://schemas.microsoft.com/office/powerpoint/2010/main" val="8298832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E7C7-3E2F-46DE-8B3E-9C750525E81F}"/>
              </a:ext>
            </a:extLst>
          </p:cNvPr>
          <p:cNvSpPr>
            <a:spLocks noGrp="1"/>
          </p:cNvSpPr>
          <p:nvPr>
            <p:ph type="title"/>
          </p:nvPr>
        </p:nvSpPr>
        <p:spPr/>
        <p:txBody>
          <a:bodyPr/>
          <a:lstStyle/>
          <a:p>
            <a:r>
              <a:rPr lang="en-US" dirty="0"/>
              <a:t>Lab Environment</a:t>
            </a:r>
          </a:p>
        </p:txBody>
      </p:sp>
      <p:sp>
        <p:nvSpPr>
          <p:cNvPr id="4" name="Text Placeholder 6">
            <a:extLst>
              <a:ext uri="{FF2B5EF4-FFF2-40B4-BE49-F238E27FC236}">
                <a16:creationId xmlns:a16="http://schemas.microsoft.com/office/drawing/2014/main" id="{0568F474-62D1-4CEF-AD7E-013D657E9F36}"/>
              </a:ext>
            </a:extLst>
          </p:cNvPr>
          <p:cNvSpPr txBox="1">
            <a:spLocks/>
          </p:cNvSpPr>
          <p:nvPr/>
        </p:nvSpPr>
        <p:spPr>
          <a:xfrm>
            <a:off x="816415" y="2222411"/>
            <a:ext cx="10153628" cy="2755498"/>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The course emphasizes hands-on learning</a:t>
            </a:r>
          </a:p>
          <a:p>
            <a:r>
              <a:rPr lang="en-US" dirty="0">
                <a:latin typeface="+mn-lt"/>
              </a:rPr>
              <a:t>You will need:</a:t>
            </a:r>
          </a:p>
          <a:p>
            <a:pPr marL="342900" lvl="1" indent="-342900">
              <a:buFont typeface="Arial" panose="020B0604020202020204" pitchFamily="34" charset="0"/>
              <a:buChar char="•"/>
            </a:pPr>
            <a:r>
              <a:rPr lang="en-US" dirty="0"/>
              <a:t>A modern web browser (for example, Microsoft Edge)</a:t>
            </a:r>
          </a:p>
          <a:p>
            <a:pPr marL="342900" lvl="1" indent="-342900">
              <a:buFont typeface="Arial" panose="020B0604020202020204" pitchFamily="34" charset="0"/>
              <a:buChar char="•"/>
            </a:pPr>
            <a:r>
              <a:rPr lang="en-US" dirty="0"/>
              <a:t>The lab instructions for this course: </a:t>
            </a:r>
            <a:r>
              <a:rPr lang="en-US" dirty="0">
                <a:hlinkClick r:id="rId3"/>
              </a:rPr>
              <a:t>https://aka.ms/mslearn-dp100</a:t>
            </a:r>
            <a:endParaRPr lang="en-US" dirty="0"/>
          </a:p>
          <a:p>
            <a:pPr marL="342900" lvl="1" indent="-342900">
              <a:buFont typeface="Arial" panose="020B0604020202020204" pitchFamily="34" charset="0"/>
              <a:buChar char="•"/>
            </a:pPr>
            <a:r>
              <a:rPr lang="en-US" dirty="0"/>
              <a:t>A Microsoft Azure subscription</a:t>
            </a:r>
          </a:p>
          <a:p>
            <a:pPr marL="685800" lvl="2" indent="-342900"/>
            <a:r>
              <a:rPr lang="en-US" sz="1800" dirty="0">
                <a:gradFill>
                  <a:gsLst>
                    <a:gs pos="2917">
                      <a:schemeClr val="tx1"/>
                    </a:gs>
                    <a:gs pos="30000">
                      <a:schemeClr val="tx1"/>
                    </a:gs>
                  </a:gsLst>
                  <a:lin ang="5400000" scaled="0"/>
                </a:gradFill>
              </a:rPr>
              <a:t>Redeem your Azure Pass code at </a:t>
            </a:r>
            <a:r>
              <a:rPr lang="en-US" sz="1800" dirty="0">
                <a:gradFill>
                  <a:gsLst>
                    <a:gs pos="2917">
                      <a:schemeClr val="tx1"/>
                    </a:gs>
                    <a:gs pos="30000">
                      <a:schemeClr val="tx1"/>
                    </a:gs>
                  </a:gsLst>
                  <a:lin ang="5400000" scaled="0"/>
                </a:gradFill>
                <a:hlinkClick r:id="rId4"/>
              </a:rPr>
              <a:t>https://www.microsoftazurepass.com</a:t>
            </a:r>
            <a:endParaRPr lang="en-US" sz="1800" dirty="0">
              <a:gradFill>
                <a:gsLst>
                  <a:gs pos="2917">
                    <a:schemeClr val="tx1"/>
                  </a:gs>
                  <a:gs pos="30000">
                    <a:schemeClr val="tx1"/>
                  </a:gs>
                </a:gsLst>
                <a:lin ang="5400000" scaled="0"/>
              </a:gradFill>
            </a:endParaRPr>
          </a:p>
          <a:p>
            <a:pPr marL="685800" lvl="2" indent="-342900"/>
            <a:r>
              <a:rPr lang="en-US" dirty="0">
                <a:gradFill>
                  <a:gsLst>
                    <a:gs pos="2917">
                      <a:schemeClr val="tx1"/>
                    </a:gs>
                    <a:gs pos="30000">
                      <a:schemeClr val="tx1"/>
                    </a:gs>
                  </a:gsLst>
                  <a:lin ang="5400000" scaled="0"/>
                </a:gradFill>
              </a:rPr>
              <a:t>Sign in with a Microsoft account that hasn't been used to redeem an Azure Pass previously</a:t>
            </a:r>
            <a:endParaRPr lang="en-US" dirty="0"/>
          </a:p>
        </p:txBody>
      </p:sp>
      <p:pic>
        <p:nvPicPr>
          <p:cNvPr id="8" name="Graphic 7" descr="Ui Ux with solid fill">
            <a:extLst>
              <a:ext uri="{FF2B5EF4-FFF2-40B4-BE49-F238E27FC236}">
                <a16:creationId xmlns:a16="http://schemas.microsoft.com/office/drawing/2014/main" id="{5E04B5F6-3630-4B84-A15B-4522A3C42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6602" y="1345634"/>
            <a:ext cx="2988365" cy="2988365"/>
          </a:xfrm>
          <a:prstGeom prst="rect">
            <a:avLst/>
          </a:prstGeom>
        </p:spPr>
      </p:pic>
    </p:spTree>
    <p:extLst>
      <p:ext uri="{BB962C8B-B14F-4D97-AF65-F5344CB8AC3E}">
        <p14:creationId xmlns:p14="http://schemas.microsoft.com/office/powerpoint/2010/main" val="16738648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531</TotalTime>
  <Words>574</Words>
  <Application>Microsoft Office PowerPoint</Application>
  <PresentationFormat>Widescreen</PresentationFormat>
  <Paragraphs>55</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Segoe UI</vt:lpstr>
      <vt:lpstr>Segoe UI Light</vt:lpstr>
      <vt:lpstr>Segoe UI Semibold</vt:lpstr>
      <vt:lpstr>Wingdings</vt:lpstr>
      <vt:lpstr>Microsoft Azure Template</vt:lpstr>
      <vt:lpstr>Designing and Implementing an Azure Data Science Solution</vt:lpstr>
      <vt:lpstr>About This Course</vt:lpstr>
      <vt:lpstr>Course Agenda</vt:lpstr>
      <vt:lpstr>Lab Environment</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4</cp:revision>
  <dcterms:created xsi:type="dcterms:W3CDTF">2020-04-30T00:33:59Z</dcterms:created>
  <dcterms:modified xsi:type="dcterms:W3CDTF">2021-06-17T01:45:05Z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