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3"/>
  </p:notesMasterIdLst>
  <p:handoutMasterIdLst>
    <p:handoutMasterId r:id="rId24"/>
  </p:handoutMasterIdLst>
  <p:sldIdLst>
    <p:sldId id="1627" r:id="rId5"/>
    <p:sldId id="1778" r:id="rId6"/>
    <p:sldId id="1684" r:id="rId7"/>
    <p:sldId id="1797" r:id="rId8"/>
    <p:sldId id="3478" r:id="rId9"/>
    <p:sldId id="3477" r:id="rId10"/>
    <p:sldId id="1833" r:id="rId11"/>
    <p:sldId id="1844" r:id="rId12"/>
    <p:sldId id="1834" r:id="rId13"/>
    <p:sldId id="1835" r:id="rId14"/>
    <p:sldId id="1836" r:id="rId15"/>
    <p:sldId id="1837" r:id="rId16"/>
    <p:sldId id="1838" r:id="rId17"/>
    <p:sldId id="1839" r:id="rId18"/>
    <p:sldId id="1840" r:id="rId19"/>
    <p:sldId id="1843" r:id="rId20"/>
    <p:sldId id="1841" r:id="rId21"/>
    <p:sldId id="1786" r:id="rId2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CB8C5B-3EAE-45E2-9572-C640B43FFD5C}" v="351" dt="2020-12-02T01:05:16.4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3" autoAdjust="0"/>
    <p:restoredTop sz="65403" autoAdjust="0"/>
  </p:normalViewPr>
  <p:slideViewPr>
    <p:cSldViewPr snapToGrid="0">
      <p:cViewPr varScale="1">
        <p:scale>
          <a:sx n="69" d="100"/>
          <a:sy n="69" d="100"/>
        </p:scale>
        <p:origin x="2088" y="184"/>
      </p:cViewPr>
      <p:guideLst/>
    </p:cSldViewPr>
  </p:slideViewPr>
  <p:outlineViewPr>
    <p:cViewPr>
      <p:scale>
        <a:sx n="33" d="100"/>
        <a:sy n="33" d="100"/>
      </p:scale>
      <p:origin x="0" y="-2319"/>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eme Malcolm" userId="0828a162-3a1f-48c4-ad15-5bbb25c8ef77" providerId="ADAL" clId="{4FCB8C5B-3EAE-45E2-9572-C640B43FFD5C}"/>
    <pc:docChg chg="undo redo custSel addSld delSld modSld sldOrd modMainMaster modNotesMaster modHandout">
      <pc:chgData name="Graeme Malcolm" userId="0828a162-3a1f-48c4-ad15-5bbb25c8ef77" providerId="ADAL" clId="{4FCB8C5B-3EAE-45E2-9572-C640B43FFD5C}" dt="2020-12-02T01:20:23.913" v="16300" actId="20577"/>
      <pc:docMkLst>
        <pc:docMk/>
      </pc:docMkLst>
      <pc:sldChg chg="addSp delSp modSp mod modNotes modNotesTx">
        <pc:chgData name="Graeme Malcolm" userId="0828a162-3a1f-48c4-ad15-5bbb25c8ef77" providerId="ADAL" clId="{4FCB8C5B-3EAE-45E2-9572-C640B43FFD5C}" dt="2020-12-01T01:18:09.772" v="15742"/>
        <pc:sldMkLst>
          <pc:docMk/>
          <pc:sldMk cId="3018641981" sldId="1627"/>
        </pc:sldMkLst>
        <pc:spChg chg="add del mod">
          <ac:chgData name="Graeme Malcolm" userId="0828a162-3a1f-48c4-ad15-5bbb25c8ef77" providerId="ADAL" clId="{4FCB8C5B-3EAE-45E2-9572-C640B43FFD5C}" dt="2020-10-28T21:50:57.839" v="16" actId="478"/>
          <ac:spMkLst>
            <pc:docMk/>
            <pc:sldMk cId="3018641981" sldId="1627"/>
            <ac:spMk id="3" creationId="{138E35E3-FB1C-42D6-BFE2-42F36E105843}"/>
          </ac:spMkLst>
        </pc:spChg>
        <pc:spChg chg="mod">
          <ac:chgData name="Graeme Malcolm" userId="0828a162-3a1f-48c4-ad15-5bbb25c8ef77" providerId="ADAL" clId="{4FCB8C5B-3EAE-45E2-9572-C640B43FFD5C}" dt="2020-12-01T01:18:09.772" v="15742"/>
          <ac:spMkLst>
            <pc:docMk/>
            <pc:sldMk cId="3018641981" sldId="1627"/>
            <ac:spMk id="4" creationId="{841CB59B-EF9E-4E47-BF33-B8075EB6C7A1}"/>
          </ac:spMkLst>
        </pc:spChg>
        <pc:spChg chg="del">
          <ac:chgData name="Graeme Malcolm" userId="0828a162-3a1f-48c4-ad15-5bbb25c8ef77" providerId="ADAL" clId="{4FCB8C5B-3EAE-45E2-9572-C640B43FFD5C}" dt="2020-10-28T21:50:52.016" v="15" actId="478"/>
          <ac:spMkLst>
            <pc:docMk/>
            <pc:sldMk cId="3018641981" sldId="1627"/>
            <ac:spMk id="5" creationId="{58304294-793E-FB49-A26A-F2ADFBA94074}"/>
          </ac:spMkLst>
        </pc:spChg>
      </pc:sldChg>
      <pc:sldChg chg="del">
        <pc:chgData name="Graeme Malcolm" userId="0828a162-3a1f-48c4-ad15-5bbb25c8ef77" providerId="ADAL" clId="{4FCB8C5B-3EAE-45E2-9572-C640B43FFD5C}" dt="2020-10-28T23:39:23.581" v="1526" actId="47"/>
        <pc:sldMkLst>
          <pc:docMk/>
          <pc:sldMk cId="1101037861" sldId="1651"/>
        </pc:sldMkLst>
      </pc:sldChg>
      <pc:sldChg chg="addSp delSp modSp add del mod modNotesTx">
        <pc:chgData name="Graeme Malcolm" userId="0828a162-3a1f-48c4-ad15-5bbb25c8ef77" providerId="ADAL" clId="{4FCB8C5B-3EAE-45E2-9572-C640B43FFD5C}" dt="2020-11-23T17:15:59.882" v="10239" actId="47"/>
        <pc:sldMkLst>
          <pc:docMk/>
          <pc:sldMk cId="622143730" sldId="1678"/>
        </pc:sldMkLst>
        <pc:spChg chg="mod">
          <ac:chgData name="Graeme Malcolm" userId="0828a162-3a1f-48c4-ad15-5bbb25c8ef77" providerId="ADAL" clId="{4FCB8C5B-3EAE-45E2-9572-C640B43FFD5C}" dt="2020-11-12T16:32:29.126" v="1581" actId="20577"/>
          <ac:spMkLst>
            <pc:docMk/>
            <pc:sldMk cId="622143730" sldId="1678"/>
            <ac:spMk id="9" creationId="{6B293DD1-BCDD-4DDD-82EC-8675E4FB99CC}"/>
          </ac:spMkLst>
        </pc:spChg>
        <pc:spChg chg="mod topLvl">
          <ac:chgData name="Graeme Malcolm" userId="0828a162-3a1f-48c4-ad15-5bbb25c8ef77" providerId="ADAL" clId="{4FCB8C5B-3EAE-45E2-9572-C640B43FFD5C}" dt="2020-10-28T22:23:17.296" v="253" actId="1076"/>
          <ac:spMkLst>
            <pc:docMk/>
            <pc:sldMk cId="622143730" sldId="1678"/>
            <ac:spMk id="18" creationId="{2B124AE9-4510-4128-AECA-D8A893E1E27E}"/>
          </ac:spMkLst>
        </pc:spChg>
        <pc:spChg chg="mod topLvl">
          <ac:chgData name="Graeme Malcolm" userId="0828a162-3a1f-48c4-ad15-5bbb25c8ef77" providerId="ADAL" clId="{4FCB8C5B-3EAE-45E2-9572-C640B43FFD5C}" dt="2020-10-28T22:23:10.293" v="251" actId="165"/>
          <ac:spMkLst>
            <pc:docMk/>
            <pc:sldMk cId="622143730" sldId="1678"/>
            <ac:spMk id="19" creationId="{60926A94-B799-486E-99CE-651888C79458}"/>
          </ac:spMkLst>
        </pc:spChg>
        <pc:spChg chg="mod topLvl">
          <ac:chgData name="Graeme Malcolm" userId="0828a162-3a1f-48c4-ad15-5bbb25c8ef77" providerId="ADAL" clId="{4FCB8C5B-3EAE-45E2-9572-C640B43FFD5C}" dt="2020-10-28T22:23:10.293" v="251" actId="165"/>
          <ac:spMkLst>
            <pc:docMk/>
            <pc:sldMk cId="622143730" sldId="1678"/>
            <ac:spMk id="20" creationId="{F1A4223E-0B80-4758-933B-FF41EBA3948E}"/>
          </ac:spMkLst>
        </pc:spChg>
        <pc:spChg chg="mod topLvl">
          <ac:chgData name="Graeme Malcolm" userId="0828a162-3a1f-48c4-ad15-5bbb25c8ef77" providerId="ADAL" clId="{4FCB8C5B-3EAE-45E2-9572-C640B43FFD5C}" dt="2020-10-28T22:23:10.293" v="251" actId="165"/>
          <ac:spMkLst>
            <pc:docMk/>
            <pc:sldMk cId="622143730" sldId="1678"/>
            <ac:spMk id="21" creationId="{BB56622C-5F6B-4BAD-9DBC-2CED262F68CC}"/>
          </ac:spMkLst>
        </pc:spChg>
        <pc:spChg chg="add mod">
          <ac:chgData name="Graeme Malcolm" userId="0828a162-3a1f-48c4-ad15-5bbb25c8ef77" providerId="ADAL" clId="{4FCB8C5B-3EAE-45E2-9572-C640B43FFD5C}" dt="2020-10-28T22:23:52.730" v="258" actId="120"/>
          <ac:spMkLst>
            <pc:docMk/>
            <pc:sldMk cId="622143730" sldId="1678"/>
            <ac:spMk id="22" creationId="{E904DBD5-D88B-4B0E-AAD9-5A615C900102}"/>
          </ac:spMkLst>
        </pc:spChg>
        <pc:spChg chg="add mod">
          <ac:chgData name="Graeme Malcolm" userId="0828a162-3a1f-48c4-ad15-5bbb25c8ef77" providerId="ADAL" clId="{4FCB8C5B-3EAE-45E2-9572-C640B43FFD5C}" dt="2020-10-28T22:26:35.181" v="282" actId="1076"/>
          <ac:spMkLst>
            <pc:docMk/>
            <pc:sldMk cId="622143730" sldId="1678"/>
            <ac:spMk id="29" creationId="{DFC6CD2A-490A-42B5-8F28-5D8758E1A947}"/>
          </ac:spMkLst>
        </pc:spChg>
        <pc:spChg chg="add del mod">
          <ac:chgData name="Graeme Malcolm" userId="0828a162-3a1f-48c4-ad15-5bbb25c8ef77" providerId="ADAL" clId="{4FCB8C5B-3EAE-45E2-9572-C640B43FFD5C}" dt="2020-10-28T22:26:54.929" v="284"/>
          <ac:spMkLst>
            <pc:docMk/>
            <pc:sldMk cId="622143730" sldId="1678"/>
            <ac:spMk id="31" creationId="{03D09CE8-B807-46C5-A9F0-89BBA58C7558}"/>
          </ac:spMkLst>
        </pc:spChg>
        <pc:spChg chg="add mod ord">
          <ac:chgData name="Graeme Malcolm" userId="0828a162-3a1f-48c4-ad15-5bbb25c8ef77" providerId="ADAL" clId="{4FCB8C5B-3EAE-45E2-9572-C640B43FFD5C}" dt="2020-10-28T22:37:24.042" v="430" actId="1076"/>
          <ac:spMkLst>
            <pc:docMk/>
            <pc:sldMk cId="622143730" sldId="1678"/>
            <ac:spMk id="34" creationId="{356B8242-D937-4288-8BD2-28E528FA1C8A}"/>
          </ac:spMkLst>
        </pc:spChg>
        <pc:spChg chg="add mod ord">
          <ac:chgData name="Graeme Malcolm" userId="0828a162-3a1f-48c4-ad15-5bbb25c8ef77" providerId="ADAL" clId="{4FCB8C5B-3EAE-45E2-9572-C640B43FFD5C}" dt="2020-10-28T22:37:24.042" v="430" actId="1076"/>
          <ac:spMkLst>
            <pc:docMk/>
            <pc:sldMk cId="622143730" sldId="1678"/>
            <ac:spMk id="35" creationId="{EB5D1376-5D22-4533-95A4-0811EE7216EA}"/>
          </ac:spMkLst>
        </pc:spChg>
        <pc:spChg chg="add mod ord">
          <ac:chgData name="Graeme Malcolm" userId="0828a162-3a1f-48c4-ad15-5bbb25c8ef77" providerId="ADAL" clId="{4FCB8C5B-3EAE-45E2-9572-C640B43FFD5C}" dt="2020-10-28T22:37:24.042" v="430" actId="1076"/>
          <ac:spMkLst>
            <pc:docMk/>
            <pc:sldMk cId="622143730" sldId="1678"/>
            <ac:spMk id="36" creationId="{45328303-36D1-48DF-9B1E-359DC086F656}"/>
          </ac:spMkLst>
        </pc:spChg>
        <pc:spChg chg="add mod ord">
          <ac:chgData name="Graeme Malcolm" userId="0828a162-3a1f-48c4-ad15-5bbb25c8ef77" providerId="ADAL" clId="{4FCB8C5B-3EAE-45E2-9572-C640B43FFD5C}" dt="2020-10-28T22:37:24.042" v="430" actId="1076"/>
          <ac:spMkLst>
            <pc:docMk/>
            <pc:sldMk cId="622143730" sldId="1678"/>
            <ac:spMk id="37" creationId="{641115D5-B6B1-497B-BC4A-EC66D4B4AB08}"/>
          </ac:spMkLst>
        </pc:spChg>
        <pc:spChg chg="add mod ord">
          <ac:chgData name="Graeme Malcolm" userId="0828a162-3a1f-48c4-ad15-5bbb25c8ef77" providerId="ADAL" clId="{4FCB8C5B-3EAE-45E2-9572-C640B43FFD5C}" dt="2020-10-28T22:37:24.042" v="430" actId="1076"/>
          <ac:spMkLst>
            <pc:docMk/>
            <pc:sldMk cId="622143730" sldId="1678"/>
            <ac:spMk id="38" creationId="{3DE9DD24-BA92-489D-A36E-9DC5160B6EA4}"/>
          </ac:spMkLst>
        </pc:spChg>
        <pc:spChg chg="add mod">
          <ac:chgData name="Graeme Malcolm" userId="0828a162-3a1f-48c4-ad15-5bbb25c8ef77" providerId="ADAL" clId="{4FCB8C5B-3EAE-45E2-9572-C640B43FFD5C}" dt="2020-10-28T22:37:24.042" v="430" actId="1076"/>
          <ac:spMkLst>
            <pc:docMk/>
            <pc:sldMk cId="622143730" sldId="1678"/>
            <ac:spMk id="39" creationId="{110CF23B-21A1-4045-8A87-3FAE54642649}"/>
          </ac:spMkLst>
        </pc:spChg>
        <pc:spChg chg="add mod">
          <ac:chgData name="Graeme Malcolm" userId="0828a162-3a1f-48c4-ad15-5bbb25c8ef77" providerId="ADAL" clId="{4FCB8C5B-3EAE-45E2-9572-C640B43FFD5C}" dt="2020-10-28T22:37:24.042" v="430" actId="1076"/>
          <ac:spMkLst>
            <pc:docMk/>
            <pc:sldMk cId="622143730" sldId="1678"/>
            <ac:spMk id="40" creationId="{FE00E5A3-0695-40BA-8FD0-6A82BD4BB022}"/>
          </ac:spMkLst>
        </pc:spChg>
        <pc:spChg chg="add mod">
          <ac:chgData name="Graeme Malcolm" userId="0828a162-3a1f-48c4-ad15-5bbb25c8ef77" providerId="ADAL" clId="{4FCB8C5B-3EAE-45E2-9572-C640B43FFD5C}" dt="2020-10-28T22:37:24.042" v="430" actId="1076"/>
          <ac:spMkLst>
            <pc:docMk/>
            <pc:sldMk cId="622143730" sldId="1678"/>
            <ac:spMk id="41" creationId="{9BC9DEA4-C120-43AF-9EAA-A2A70908FCE6}"/>
          </ac:spMkLst>
        </pc:spChg>
        <pc:spChg chg="add mod">
          <ac:chgData name="Graeme Malcolm" userId="0828a162-3a1f-48c4-ad15-5bbb25c8ef77" providerId="ADAL" clId="{4FCB8C5B-3EAE-45E2-9572-C640B43FFD5C}" dt="2020-10-28T22:37:24.042" v="430" actId="1076"/>
          <ac:spMkLst>
            <pc:docMk/>
            <pc:sldMk cId="622143730" sldId="1678"/>
            <ac:spMk id="42" creationId="{7F2263B1-A166-4D0C-AD8E-6B7817426495}"/>
          </ac:spMkLst>
        </pc:spChg>
        <pc:spChg chg="add mod">
          <ac:chgData name="Graeme Malcolm" userId="0828a162-3a1f-48c4-ad15-5bbb25c8ef77" providerId="ADAL" clId="{4FCB8C5B-3EAE-45E2-9572-C640B43FFD5C}" dt="2020-10-28T22:37:24.042" v="430" actId="1076"/>
          <ac:spMkLst>
            <pc:docMk/>
            <pc:sldMk cId="622143730" sldId="1678"/>
            <ac:spMk id="43" creationId="{52CD122C-3769-40A9-86AD-4A153D9A94EC}"/>
          </ac:spMkLst>
        </pc:spChg>
        <pc:grpChg chg="add del mod">
          <ac:chgData name="Graeme Malcolm" userId="0828a162-3a1f-48c4-ad15-5bbb25c8ef77" providerId="ADAL" clId="{4FCB8C5B-3EAE-45E2-9572-C640B43FFD5C}" dt="2020-10-28T22:23:18.673" v="254" actId="165"/>
          <ac:grpSpMkLst>
            <pc:docMk/>
            <pc:sldMk cId="622143730" sldId="1678"/>
            <ac:grpSpMk id="17" creationId="{734DFCDF-0BED-45AF-907D-47171E6AA7A4}"/>
          </ac:grpSpMkLst>
        </pc:grpChg>
        <pc:grpChg chg="add mod">
          <ac:chgData name="Graeme Malcolm" userId="0828a162-3a1f-48c4-ad15-5bbb25c8ef77" providerId="ADAL" clId="{4FCB8C5B-3EAE-45E2-9572-C640B43FFD5C}" dt="2020-10-28T22:37:24.042" v="430" actId="1076"/>
          <ac:grpSpMkLst>
            <pc:docMk/>
            <pc:sldMk cId="622143730" sldId="1678"/>
            <ac:grpSpMk id="23" creationId="{35317A29-46A7-45E5-A4DD-36BE12624661}"/>
          </ac:grpSpMkLst>
        </pc:grpChg>
        <pc:grpChg chg="add mod">
          <ac:chgData name="Graeme Malcolm" userId="0828a162-3a1f-48c4-ad15-5bbb25c8ef77" providerId="ADAL" clId="{4FCB8C5B-3EAE-45E2-9572-C640B43FFD5C}" dt="2020-10-28T22:37:24.042" v="430" actId="1076"/>
          <ac:grpSpMkLst>
            <pc:docMk/>
            <pc:sldMk cId="622143730" sldId="1678"/>
            <ac:grpSpMk id="24" creationId="{238C0A6A-7F88-47CA-8370-D579ED16DD15}"/>
          </ac:grpSpMkLst>
        </pc:grpChg>
        <pc:grpChg chg="add mod">
          <ac:chgData name="Graeme Malcolm" userId="0828a162-3a1f-48c4-ad15-5bbb25c8ef77" providerId="ADAL" clId="{4FCB8C5B-3EAE-45E2-9572-C640B43FFD5C}" dt="2020-10-28T22:37:24.042" v="430" actId="1076"/>
          <ac:grpSpMkLst>
            <pc:docMk/>
            <pc:sldMk cId="622143730" sldId="1678"/>
            <ac:grpSpMk id="27" creationId="{01487BFD-4CBF-435C-ABC5-CFB2CD56ECCE}"/>
          </ac:grpSpMkLst>
        </pc:grpChg>
        <pc:grpChg chg="add mod">
          <ac:chgData name="Graeme Malcolm" userId="0828a162-3a1f-48c4-ad15-5bbb25c8ef77" providerId="ADAL" clId="{4FCB8C5B-3EAE-45E2-9572-C640B43FFD5C}" dt="2020-10-28T22:37:24.042" v="430" actId="1076"/>
          <ac:grpSpMkLst>
            <pc:docMk/>
            <pc:sldMk cId="622143730" sldId="1678"/>
            <ac:grpSpMk id="28" creationId="{CF73FD10-B3FC-46CB-BEB9-E761C42EF805}"/>
          </ac:grpSpMkLst>
        </pc:grpChg>
        <pc:grpChg chg="add mod">
          <ac:chgData name="Graeme Malcolm" userId="0828a162-3a1f-48c4-ad15-5bbb25c8ef77" providerId="ADAL" clId="{4FCB8C5B-3EAE-45E2-9572-C640B43FFD5C}" dt="2020-10-28T22:37:45.436" v="431" actId="1076"/>
          <ac:grpSpMkLst>
            <pc:docMk/>
            <pc:sldMk cId="622143730" sldId="1678"/>
            <ac:grpSpMk id="30" creationId="{8437FC9F-2002-49FA-8D3A-BA480385C8AE}"/>
          </ac:grpSpMkLst>
        </pc:grpChg>
        <pc:picChg chg="add mod">
          <ac:chgData name="Graeme Malcolm" userId="0828a162-3a1f-48c4-ad15-5bbb25c8ef77" providerId="ADAL" clId="{4FCB8C5B-3EAE-45E2-9572-C640B43FFD5C}" dt="2020-10-28T22:17:59.570" v="224" actId="14100"/>
          <ac:picMkLst>
            <pc:docMk/>
            <pc:sldMk cId="622143730" sldId="1678"/>
            <ac:picMk id="3" creationId="{EB7DEE17-9DCD-4B90-A139-C1AB46EAA719}"/>
          </ac:picMkLst>
        </pc:picChg>
        <pc:picChg chg="add mod">
          <ac:chgData name="Graeme Malcolm" userId="0828a162-3a1f-48c4-ad15-5bbb25c8ef77" providerId="ADAL" clId="{4FCB8C5B-3EAE-45E2-9572-C640B43FFD5C}" dt="2020-10-28T22:21:53.846" v="235" actId="1076"/>
          <ac:picMkLst>
            <pc:docMk/>
            <pc:sldMk cId="622143730" sldId="1678"/>
            <ac:picMk id="5" creationId="{7309F0EF-F88D-4518-9997-D96A9ACA1A8C}"/>
          </ac:picMkLst>
        </pc:picChg>
        <pc:picChg chg="add mod">
          <ac:chgData name="Graeme Malcolm" userId="0828a162-3a1f-48c4-ad15-5bbb25c8ef77" providerId="ADAL" clId="{4FCB8C5B-3EAE-45E2-9572-C640B43FFD5C}" dt="2020-10-28T22:25:29.845" v="270" actId="14100"/>
          <ac:picMkLst>
            <pc:docMk/>
            <pc:sldMk cId="622143730" sldId="1678"/>
            <ac:picMk id="7" creationId="{F0D7A3F8-41A9-4A4E-B8EC-DF496B58550A}"/>
          </ac:picMkLst>
        </pc:picChg>
        <pc:picChg chg="add mod">
          <ac:chgData name="Graeme Malcolm" userId="0828a162-3a1f-48c4-ad15-5bbb25c8ef77" providerId="ADAL" clId="{4FCB8C5B-3EAE-45E2-9572-C640B43FFD5C}" dt="2020-10-28T22:20:37.625" v="227" actId="1076"/>
          <ac:picMkLst>
            <pc:docMk/>
            <pc:sldMk cId="622143730" sldId="1678"/>
            <ac:picMk id="10" creationId="{875515A5-832B-4E1D-8DAB-CF3B07821D99}"/>
          </ac:picMkLst>
        </pc:picChg>
        <pc:picChg chg="add mod">
          <ac:chgData name="Graeme Malcolm" userId="0828a162-3a1f-48c4-ad15-5bbb25c8ef77" providerId="ADAL" clId="{4FCB8C5B-3EAE-45E2-9572-C640B43FFD5C}" dt="2020-10-28T22:22:02.926" v="238" actId="1076"/>
          <ac:picMkLst>
            <pc:docMk/>
            <pc:sldMk cId="622143730" sldId="1678"/>
            <ac:picMk id="12" creationId="{BCC9A4C2-DDDD-4702-9306-E523093FF480}"/>
          </ac:picMkLst>
        </pc:picChg>
        <pc:picChg chg="add mod">
          <ac:chgData name="Graeme Malcolm" userId="0828a162-3a1f-48c4-ad15-5bbb25c8ef77" providerId="ADAL" clId="{4FCB8C5B-3EAE-45E2-9572-C640B43FFD5C}" dt="2020-10-28T22:26:10.299" v="278" actId="1076"/>
          <ac:picMkLst>
            <pc:docMk/>
            <pc:sldMk cId="622143730" sldId="1678"/>
            <ac:picMk id="14" creationId="{A95AF18B-F057-4E99-9A90-C0949E201ED2}"/>
          </ac:picMkLst>
        </pc:picChg>
        <pc:picChg chg="add del mod">
          <ac:chgData name="Graeme Malcolm" userId="0828a162-3a1f-48c4-ad15-5bbb25c8ef77" providerId="ADAL" clId="{4FCB8C5B-3EAE-45E2-9572-C640B43FFD5C}" dt="2020-10-28T22:23:19.244" v="255" actId="27803"/>
          <ac:picMkLst>
            <pc:docMk/>
            <pc:sldMk cId="622143730" sldId="1678"/>
            <ac:picMk id="16" creationId="{734DFCDF-0BED-45AF-907D-47171E6AA7A4}"/>
          </ac:picMkLst>
        </pc:picChg>
        <pc:picChg chg="add mod">
          <ac:chgData name="Graeme Malcolm" userId="0828a162-3a1f-48c4-ad15-5bbb25c8ef77" providerId="ADAL" clId="{4FCB8C5B-3EAE-45E2-9572-C640B43FFD5C}" dt="2020-10-28T22:25:12.251" v="266" actId="1076"/>
          <ac:picMkLst>
            <pc:docMk/>
            <pc:sldMk cId="622143730" sldId="1678"/>
            <ac:picMk id="26" creationId="{77250997-3E5F-4120-86D3-B27B6FC5F934}"/>
          </ac:picMkLst>
        </pc:picChg>
        <pc:picChg chg="add del">
          <ac:chgData name="Graeme Malcolm" userId="0828a162-3a1f-48c4-ad15-5bbb25c8ef77" providerId="ADAL" clId="{4FCB8C5B-3EAE-45E2-9572-C640B43FFD5C}" dt="2020-10-28T22:26:56.523" v="286" actId="22"/>
          <ac:picMkLst>
            <pc:docMk/>
            <pc:sldMk cId="622143730" sldId="1678"/>
            <ac:picMk id="33" creationId="{C32B386F-456C-4988-8741-606DCA554B72}"/>
          </ac:picMkLst>
        </pc:picChg>
      </pc:sldChg>
      <pc:sldChg chg="addSp delSp modSp mod modNotes modNotesTx">
        <pc:chgData name="Graeme Malcolm" userId="0828a162-3a1f-48c4-ad15-5bbb25c8ef77" providerId="ADAL" clId="{4FCB8C5B-3EAE-45E2-9572-C640B43FFD5C}" dt="2020-12-01T01:18:09.772" v="15742"/>
        <pc:sldMkLst>
          <pc:docMk/>
          <pc:sldMk cId="2281750522" sldId="1684"/>
        </pc:sldMkLst>
        <pc:spChg chg="add del mod">
          <ac:chgData name="Graeme Malcolm" userId="0828a162-3a1f-48c4-ad15-5bbb25c8ef77" providerId="ADAL" clId="{4FCB8C5B-3EAE-45E2-9572-C640B43FFD5C}" dt="2020-10-28T21:57:53.366" v="128" actId="478"/>
          <ac:spMkLst>
            <pc:docMk/>
            <pc:sldMk cId="2281750522" sldId="1684"/>
            <ac:spMk id="3" creationId="{6775B229-4524-4379-A3D1-174F88C37CE1}"/>
          </ac:spMkLst>
        </pc:spChg>
        <pc:spChg chg="mod">
          <ac:chgData name="Graeme Malcolm" userId="0828a162-3a1f-48c4-ad15-5bbb25c8ef77" providerId="ADAL" clId="{4FCB8C5B-3EAE-45E2-9572-C640B43FFD5C}" dt="2020-12-01T01:18:09.772" v="15742"/>
          <ac:spMkLst>
            <pc:docMk/>
            <pc:sldMk cId="2281750522" sldId="1684"/>
            <ac:spMk id="5" creationId="{007C2C26-EFD2-E847-AEA7-5CEF245E0904}"/>
          </ac:spMkLst>
        </pc:spChg>
        <pc:spChg chg="mod">
          <ac:chgData name="Graeme Malcolm" userId="0828a162-3a1f-48c4-ad15-5bbb25c8ef77" providerId="ADAL" clId="{4FCB8C5B-3EAE-45E2-9572-C640B43FFD5C}" dt="2020-10-28T21:57:42.253" v="126" actId="1076"/>
          <ac:spMkLst>
            <pc:docMk/>
            <pc:sldMk cId="2281750522" sldId="1684"/>
            <ac:spMk id="9" creationId="{CD31E361-9BA1-412A-9946-42360C052CA9}"/>
          </ac:spMkLst>
        </pc:spChg>
        <pc:spChg chg="mod">
          <ac:chgData name="Graeme Malcolm" userId="0828a162-3a1f-48c4-ad15-5bbb25c8ef77" providerId="ADAL" clId="{4FCB8C5B-3EAE-45E2-9572-C640B43FFD5C}" dt="2020-10-28T21:57:42.253" v="126" actId="1076"/>
          <ac:spMkLst>
            <pc:docMk/>
            <pc:sldMk cId="2281750522" sldId="1684"/>
            <ac:spMk id="10" creationId="{92B9ABB3-CD51-496F-88E1-FC18A5EE073A}"/>
          </ac:spMkLst>
        </pc:spChg>
        <pc:spChg chg="mod">
          <ac:chgData name="Graeme Malcolm" userId="0828a162-3a1f-48c4-ad15-5bbb25c8ef77" providerId="ADAL" clId="{4FCB8C5B-3EAE-45E2-9572-C640B43FFD5C}" dt="2020-11-12T22:59:02.702" v="2804" actId="14100"/>
          <ac:spMkLst>
            <pc:docMk/>
            <pc:sldMk cId="2281750522" sldId="1684"/>
            <ac:spMk id="16" creationId="{F7874850-7363-4380-B027-06E0D7A35B89}"/>
          </ac:spMkLst>
        </pc:spChg>
        <pc:spChg chg="mod">
          <ac:chgData name="Graeme Malcolm" userId="0828a162-3a1f-48c4-ad15-5bbb25c8ef77" providerId="ADAL" clId="{4FCB8C5B-3EAE-45E2-9572-C640B43FFD5C}" dt="2020-11-12T22:59:32.643" v="2808" actId="1582"/>
          <ac:spMkLst>
            <pc:docMk/>
            <pc:sldMk cId="2281750522" sldId="1684"/>
            <ac:spMk id="17" creationId="{F5439771-0AC8-4E0B-B3CE-AD5395FA49EE}"/>
          </ac:spMkLst>
        </pc:spChg>
        <pc:grpChg chg="add del mod">
          <ac:chgData name="Graeme Malcolm" userId="0828a162-3a1f-48c4-ad15-5bbb25c8ef77" providerId="ADAL" clId="{4FCB8C5B-3EAE-45E2-9572-C640B43FFD5C}" dt="2020-11-12T22:59:20.091" v="2806" actId="478"/>
          <ac:grpSpMkLst>
            <pc:docMk/>
            <pc:sldMk cId="2281750522" sldId="1684"/>
            <ac:grpSpMk id="4" creationId="{1B86996A-2765-449F-A31A-12E1F4330745}"/>
          </ac:grpSpMkLst>
        </pc:grpChg>
        <pc:grpChg chg="mod">
          <ac:chgData name="Graeme Malcolm" userId="0828a162-3a1f-48c4-ad15-5bbb25c8ef77" providerId="ADAL" clId="{4FCB8C5B-3EAE-45E2-9572-C640B43FFD5C}" dt="2020-10-28T21:57:42.253" v="126" actId="1076"/>
          <ac:grpSpMkLst>
            <pc:docMk/>
            <pc:sldMk cId="2281750522" sldId="1684"/>
            <ac:grpSpMk id="6" creationId="{861F22E6-D086-4507-B769-3ED04A13614E}"/>
          </ac:grpSpMkLst>
        </pc:grpChg>
        <pc:grpChg chg="add mod modVis">
          <ac:chgData name="Graeme Malcolm" userId="0828a162-3a1f-48c4-ad15-5bbb25c8ef77" providerId="ADAL" clId="{4FCB8C5B-3EAE-45E2-9572-C640B43FFD5C}" dt="2020-11-12T22:59:21.606" v="2807" actId="14429"/>
          <ac:grpSpMkLst>
            <pc:docMk/>
            <pc:sldMk cId="2281750522" sldId="1684"/>
            <ac:grpSpMk id="11" creationId="{0F9AE409-1287-4F2C-9CA7-09AF97786444}"/>
          </ac:grpSpMkLst>
        </pc:grpChg>
        <pc:grpChg chg="mod">
          <ac:chgData name="Graeme Malcolm" userId="0828a162-3a1f-48c4-ad15-5bbb25c8ef77" providerId="ADAL" clId="{4FCB8C5B-3EAE-45E2-9572-C640B43FFD5C}" dt="2020-11-12T22:59:02.702" v="2804" actId="14100"/>
          <ac:grpSpMkLst>
            <pc:docMk/>
            <pc:sldMk cId="2281750522" sldId="1684"/>
            <ac:grpSpMk id="12" creationId="{76500782-4908-45EB-9A4B-766B41F6EAEA}"/>
          </ac:grpSpMkLst>
        </pc:grpChg>
        <pc:grpChg chg="mod">
          <ac:chgData name="Graeme Malcolm" userId="0828a162-3a1f-48c4-ad15-5bbb25c8ef77" providerId="ADAL" clId="{4FCB8C5B-3EAE-45E2-9572-C640B43FFD5C}" dt="2020-11-12T22:59:02.702" v="2804" actId="14100"/>
          <ac:grpSpMkLst>
            <pc:docMk/>
            <pc:sldMk cId="2281750522" sldId="1684"/>
            <ac:grpSpMk id="13" creationId="{2ABA3A64-808D-4504-A352-6794E4690F0F}"/>
          </ac:grpSpMkLst>
        </pc:grpChg>
        <pc:picChg chg="del">
          <ac:chgData name="Graeme Malcolm" userId="0828a162-3a1f-48c4-ad15-5bbb25c8ef77" providerId="ADAL" clId="{4FCB8C5B-3EAE-45E2-9572-C640B43FFD5C}" dt="2020-10-28T21:57:48.742" v="127" actId="478"/>
          <ac:picMkLst>
            <pc:docMk/>
            <pc:sldMk cId="2281750522" sldId="1684"/>
            <ac:picMk id="7" creationId="{ED4ACC83-3626-46C6-9E54-0329D13A2493}"/>
          </ac:picMkLst>
        </pc:picChg>
        <pc:picChg chg="mod">
          <ac:chgData name="Graeme Malcolm" userId="0828a162-3a1f-48c4-ad15-5bbb25c8ef77" providerId="ADAL" clId="{4FCB8C5B-3EAE-45E2-9572-C640B43FFD5C}" dt="2020-10-28T21:57:42.253" v="126" actId="1076"/>
          <ac:picMkLst>
            <pc:docMk/>
            <pc:sldMk cId="2281750522" sldId="1684"/>
            <ac:picMk id="8" creationId="{E2ED7198-483D-4660-8F73-03FA4D7422EC}"/>
          </ac:picMkLst>
        </pc:picChg>
        <pc:picChg chg="mod">
          <ac:chgData name="Graeme Malcolm" userId="0828a162-3a1f-48c4-ad15-5bbb25c8ef77" providerId="ADAL" clId="{4FCB8C5B-3EAE-45E2-9572-C640B43FFD5C}" dt="2020-11-12T22:59:02.702" v="2804" actId="14100"/>
          <ac:picMkLst>
            <pc:docMk/>
            <pc:sldMk cId="2281750522" sldId="1684"/>
            <ac:picMk id="14" creationId="{081C6083-7C24-403E-B764-74F3FEE65ACA}"/>
          </ac:picMkLst>
        </pc:picChg>
        <pc:picChg chg="mod">
          <ac:chgData name="Graeme Malcolm" userId="0828a162-3a1f-48c4-ad15-5bbb25c8ef77" providerId="ADAL" clId="{4FCB8C5B-3EAE-45E2-9572-C640B43FFD5C}" dt="2020-11-12T22:59:02.702" v="2804" actId="14100"/>
          <ac:picMkLst>
            <pc:docMk/>
            <pc:sldMk cId="2281750522" sldId="1684"/>
            <ac:picMk id="15" creationId="{61EA6FE5-FC40-4344-8E1D-D0F723FEAD25}"/>
          </ac:picMkLst>
        </pc:picChg>
      </pc:sldChg>
      <pc:sldChg chg="del">
        <pc:chgData name="Graeme Malcolm" userId="0828a162-3a1f-48c4-ad15-5bbb25c8ef77" providerId="ADAL" clId="{4FCB8C5B-3EAE-45E2-9572-C640B43FFD5C}" dt="2020-10-28T23:39:16.955" v="1525" actId="47"/>
        <pc:sldMkLst>
          <pc:docMk/>
          <pc:sldMk cId="270346476" sldId="1690"/>
        </pc:sldMkLst>
      </pc:sldChg>
      <pc:sldChg chg="del">
        <pc:chgData name="Graeme Malcolm" userId="0828a162-3a1f-48c4-ad15-5bbb25c8ef77" providerId="ADAL" clId="{4FCB8C5B-3EAE-45E2-9572-C640B43FFD5C}" dt="2020-10-28T23:39:16.955" v="1525" actId="47"/>
        <pc:sldMkLst>
          <pc:docMk/>
          <pc:sldMk cId="3944073521" sldId="1692"/>
        </pc:sldMkLst>
      </pc:sldChg>
      <pc:sldChg chg="del">
        <pc:chgData name="Graeme Malcolm" userId="0828a162-3a1f-48c4-ad15-5bbb25c8ef77" providerId="ADAL" clId="{4FCB8C5B-3EAE-45E2-9572-C640B43FFD5C}" dt="2020-10-28T23:39:16.955" v="1525" actId="47"/>
        <pc:sldMkLst>
          <pc:docMk/>
          <pc:sldMk cId="2977561915" sldId="1693"/>
        </pc:sldMkLst>
      </pc:sldChg>
      <pc:sldChg chg="del">
        <pc:chgData name="Graeme Malcolm" userId="0828a162-3a1f-48c4-ad15-5bbb25c8ef77" providerId="ADAL" clId="{4FCB8C5B-3EAE-45E2-9572-C640B43FFD5C}" dt="2020-10-28T23:39:16.955" v="1525" actId="47"/>
        <pc:sldMkLst>
          <pc:docMk/>
          <pc:sldMk cId="1437545107" sldId="1699"/>
        </pc:sldMkLst>
      </pc:sldChg>
      <pc:sldChg chg="del">
        <pc:chgData name="Graeme Malcolm" userId="0828a162-3a1f-48c4-ad15-5bbb25c8ef77" providerId="ADAL" clId="{4FCB8C5B-3EAE-45E2-9572-C640B43FFD5C}" dt="2020-10-28T23:39:16.955" v="1525" actId="47"/>
        <pc:sldMkLst>
          <pc:docMk/>
          <pc:sldMk cId="3694744832" sldId="1702"/>
        </pc:sldMkLst>
      </pc:sldChg>
      <pc:sldChg chg="del">
        <pc:chgData name="Graeme Malcolm" userId="0828a162-3a1f-48c4-ad15-5bbb25c8ef77" providerId="ADAL" clId="{4FCB8C5B-3EAE-45E2-9572-C640B43FFD5C}" dt="2020-10-28T23:39:16.955" v="1525" actId="47"/>
        <pc:sldMkLst>
          <pc:docMk/>
          <pc:sldMk cId="2961506866" sldId="1729"/>
        </pc:sldMkLst>
      </pc:sldChg>
      <pc:sldChg chg="del">
        <pc:chgData name="Graeme Malcolm" userId="0828a162-3a1f-48c4-ad15-5bbb25c8ef77" providerId="ADAL" clId="{4FCB8C5B-3EAE-45E2-9572-C640B43FFD5C}" dt="2020-10-28T21:45:48.211" v="0" actId="47"/>
        <pc:sldMkLst>
          <pc:docMk/>
          <pc:sldMk cId="762100149" sldId="1745"/>
        </pc:sldMkLst>
      </pc:sldChg>
      <pc:sldChg chg="del">
        <pc:chgData name="Graeme Malcolm" userId="0828a162-3a1f-48c4-ad15-5bbb25c8ef77" providerId="ADAL" clId="{4FCB8C5B-3EAE-45E2-9572-C640B43FFD5C}" dt="2020-10-28T23:39:16.955" v="1525" actId="47"/>
        <pc:sldMkLst>
          <pc:docMk/>
          <pc:sldMk cId="577997913" sldId="1747"/>
        </pc:sldMkLst>
      </pc:sldChg>
      <pc:sldChg chg="del">
        <pc:chgData name="Graeme Malcolm" userId="0828a162-3a1f-48c4-ad15-5bbb25c8ef77" providerId="ADAL" clId="{4FCB8C5B-3EAE-45E2-9572-C640B43FFD5C}" dt="2020-10-28T23:39:16.955" v="1525" actId="47"/>
        <pc:sldMkLst>
          <pc:docMk/>
          <pc:sldMk cId="3597115527" sldId="1748"/>
        </pc:sldMkLst>
      </pc:sldChg>
      <pc:sldChg chg="del">
        <pc:chgData name="Graeme Malcolm" userId="0828a162-3a1f-48c4-ad15-5bbb25c8ef77" providerId="ADAL" clId="{4FCB8C5B-3EAE-45E2-9572-C640B43FFD5C}" dt="2020-10-28T23:39:16.955" v="1525" actId="47"/>
        <pc:sldMkLst>
          <pc:docMk/>
          <pc:sldMk cId="2690299215" sldId="1751"/>
        </pc:sldMkLst>
      </pc:sldChg>
      <pc:sldChg chg="del">
        <pc:chgData name="Graeme Malcolm" userId="0828a162-3a1f-48c4-ad15-5bbb25c8ef77" providerId="ADAL" clId="{4FCB8C5B-3EAE-45E2-9572-C640B43FFD5C}" dt="2020-10-28T23:39:16.955" v="1525" actId="47"/>
        <pc:sldMkLst>
          <pc:docMk/>
          <pc:sldMk cId="610597910" sldId="1752"/>
        </pc:sldMkLst>
      </pc:sldChg>
      <pc:sldChg chg="del">
        <pc:chgData name="Graeme Malcolm" userId="0828a162-3a1f-48c4-ad15-5bbb25c8ef77" providerId="ADAL" clId="{4FCB8C5B-3EAE-45E2-9572-C640B43FFD5C}" dt="2020-10-28T23:39:16.955" v="1525" actId="47"/>
        <pc:sldMkLst>
          <pc:docMk/>
          <pc:sldMk cId="875872162" sldId="1753"/>
        </pc:sldMkLst>
      </pc:sldChg>
      <pc:sldChg chg="del">
        <pc:chgData name="Graeme Malcolm" userId="0828a162-3a1f-48c4-ad15-5bbb25c8ef77" providerId="ADAL" clId="{4FCB8C5B-3EAE-45E2-9572-C640B43FFD5C}" dt="2020-10-28T23:39:16.955" v="1525" actId="47"/>
        <pc:sldMkLst>
          <pc:docMk/>
          <pc:sldMk cId="4023205320" sldId="1754"/>
        </pc:sldMkLst>
      </pc:sldChg>
      <pc:sldChg chg="del">
        <pc:chgData name="Graeme Malcolm" userId="0828a162-3a1f-48c4-ad15-5bbb25c8ef77" providerId="ADAL" clId="{4FCB8C5B-3EAE-45E2-9572-C640B43FFD5C}" dt="2020-10-28T23:39:16.955" v="1525" actId="47"/>
        <pc:sldMkLst>
          <pc:docMk/>
          <pc:sldMk cId="921283711" sldId="1755"/>
        </pc:sldMkLst>
      </pc:sldChg>
      <pc:sldChg chg="del">
        <pc:chgData name="Graeme Malcolm" userId="0828a162-3a1f-48c4-ad15-5bbb25c8ef77" providerId="ADAL" clId="{4FCB8C5B-3EAE-45E2-9572-C640B43FFD5C}" dt="2020-10-28T21:46:02.231" v="1" actId="47"/>
        <pc:sldMkLst>
          <pc:docMk/>
          <pc:sldMk cId="1359081573" sldId="1758"/>
        </pc:sldMkLst>
      </pc:sldChg>
      <pc:sldChg chg="del">
        <pc:chgData name="Graeme Malcolm" userId="0828a162-3a1f-48c4-ad15-5bbb25c8ef77" providerId="ADAL" clId="{4FCB8C5B-3EAE-45E2-9572-C640B43FFD5C}" dt="2020-10-28T23:39:16.955" v="1525" actId="47"/>
        <pc:sldMkLst>
          <pc:docMk/>
          <pc:sldMk cId="2318166991" sldId="1759"/>
        </pc:sldMkLst>
      </pc:sldChg>
      <pc:sldChg chg="del">
        <pc:chgData name="Graeme Malcolm" userId="0828a162-3a1f-48c4-ad15-5bbb25c8ef77" providerId="ADAL" clId="{4FCB8C5B-3EAE-45E2-9572-C640B43FFD5C}" dt="2020-10-28T23:39:16.955" v="1525" actId="47"/>
        <pc:sldMkLst>
          <pc:docMk/>
          <pc:sldMk cId="1950383483" sldId="1761"/>
        </pc:sldMkLst>
      </pc:sldChg>
      <pc:sldChg chg="del">
        <pc:chgData name="Graeme Malcolm" userId="0828a162-3a1f-48c4-ad15-5bbb25c8ef77" providerId="ADAL" clId="{4FCB8C5B-3EAE-45E2-9572-C640B43FFD5C}" dt="2020-10-28T23:39:16.955" v="1525" actId="47"/>
        <pc:sldMkLst>
          <pc:docMk/>
          <pc:sldMk cId="2065408278" sldId="1762"/>
        </pc:sldMkLst>
      </pc:sldChg>
      <pc:sldChg chg="del">
        <pc:chgData name="Graeme Malcolm" userId="0828a162-3a1f-48c4-ad15-5bbb25c8ef77" providerId="ADAL" clId="{4FCB8C5B-3EAE-45E2-9572-C640B43FFD5C}" dt="2020-10-28T23:39:16.955" v="1525" actId="47"/>
        <pc:sldMkLst>
          <pc:docMk/>
          <pc:sldMk cId="4283358613" sldId="1763"/>
        </pc:sldMkLst>
      </pc:sldChg>
      <pc:sldChg chg="del">
        <pc:chgData name="Graeme Malcolm" userId="0828a162-3a1f-48c4-ad15-5bbb25c8ef77" providerId="ADAL" clId="{4FCB8C5B-3EAE-45E2-9572-C640B43FFD5C}" dt="2020-10-28T23:39:16.955" v="1525" actId="47"/>
        <pc:sldMkLst>
          <pc:docMk/>
          <pc:sldMk cId="1826538538" sldId="1764"/>
        </pc:sldMkLst>
      </pc:sldChg>
      <pc:sldChg chg="del">
        <pc:chgData name="Graeme Malcolm" userId="0828a162-3a1f-48c4-ad15-5bbb25c8ef77" providerId="ADAL" clId="{4FCB8C5B-3EAE-45E2-9572-C640B43FFD5C}" dt="2020-10-28T23:39:16.955" v="1525" actId="47"/>
        <pc:sldMkLst>
          <pc:docMk/>
          <pc:sldMk cId="484129280" sldId="1765"/>
        </pc:sldMkLst>
      </pc:sldChg>
      <pc:sldChg chg="del">
        <pc:chgData name="Graeme Malcolm" userId="0828a162-3a1f-48c4-ad15-5bbb25c8ef77" providerId="ADAL" clId="{4FCB8C5B-3EAE-45E2-9572-C640B43FFD5C}" dt="2020-10-28T23:39:16.955" v="1525" actId="47"/>
        <pc:sldMkLst>
          <pc:docMk/>
          <pc:sldMk cId="2296966913" sldId="1766"/>
        </pc:sldMkLst>
      </pc:sldChg>
      <pc:sldChg chg="del">
        <pc:chgData name="Graeme Malcolm" userId="0828a162-3a1f-48c4-ad15-5bbb25c8ef77" providerId="ADAL" clId="{4FCB8C5B-3EAE-45E2-9572-C640B43FFD5C}" dt="2020-10-28T23:39:16.955" v="1525" actId="47"/>
        <pc:sldMkLst>
          <pc:docMk/>
          <pc:sldMk cId="1358256567" sldId="1767"/>
        </pc:sldMkLst>
      </pc:sldChg>
      <pc:sldChg chg="del">
        <pc:chgData name="Graeme Malcolm" userId="0828a162-3a1f-48c4-ad15-5bbb25c8ef77" providerId="ADAL" clId="{4FCB8C5B-3EAE-45E2-9572-C640B43FFD5C}" dt="2020-10-28T23:39:16.955" v="1525" actId="47"/>
        <pc:sldMkLst>
          <pc:docMk/>
          <pc:sldMk cId="1025121756" sldId="1768"/>
        </pc:sldMkLst>
      </pc:sldChg>
      <pc:sldChg chg="del">
        <pc:chgData name="Graeme Malcolm" userId="0828a162-3a1f-48c4-ad15-5bbb25c8ef77" providerId="ADAL" clId="{4FCB8C5B-3EAE-45E2-9572-C640B43FFD5C}" dt="2020-10-28T23:39:16.955" v="1525" actId="47"/>
        <pc:sldMkLst>
          <pc:docMk/>
          <pc:sldMk cId="2548646033" sldId="1769"/>
        </pc:sldMkLst>
      </pc:sldChg>
      <pc:sldChg chg="del">
        <pc:chgData name="Graeme Malcolm" userId="0828a162-3a1f-48c4-ad15-5bbb25c8ef77" providerId="ADAL" clId="{4FCB8C5B-3EAE-45E2-9572-C640B43FFD5C}" dt="2020-10-28T23:39:16.955" v="1525" actId="47"/>
        <pc:sldMkLst>
          <pc:docMk/>
          <pc:sldMk cId="2545303253" sldId="1770"/>
        </pc:sldMkLst>
      </pc:sldChg>
      <pc:sldChg chg="del">
        <pc:chgData name="Graeme Malcolm" userId="0828a162-3a1f-48c4-ad15-5bbb25c8ef77" providerId="ADAL" clId="{4FCB8C5B-3EAE-45E2-9572-C640B43FFD5C}" dt="2020-10-28T23:39:16.955" v="1525" actId="47"/>
        <pc:sldMkLst>
          <pc:docMk/>
          <pc:sldMk cId="38486405" sldId="1771"/>
        </pc:sldMkLst>
      </pc:sldChg>
      <pc:sldChg chg="del">
        <pc:chgData name="Graeme Malcolm" userId="0828a162-3a1f-48c4-ad15-5bbb25c8ef77" providerId="ADAL" clId="{4FCB8C5B-3EAE-45E2-9572-C640B43FFD5C}" dt="2020-10-28T23:39:16.955" v="1525" actId="47"/>
        <pc:sldMkLst>
          <pc:docMk/>
          <pc:sldMk cId="2294358720" sldId="1772"/>
        </pc:sldMkLst>
      </pc:sldChg>
      <pc:sldChg chg="del">
        <pc:chgData name="Graeme Malcolm" userId="0828a162-3a1f-48c4-ad15-5bbb25c8ef77" providerId="ADAL" clId="{4FCB8C5B-3EAE-45E2-9572-C640B43FFD5C}" dt="2020-10-28T23:39:16.955" v="1525" actId="47"/>
        <pc:sldMkLst>
          <pc:docMk/>
          <pc:sldMk cId="2624780145" sldId="1773"/>
        </pc:sldMkLst>
      </pc:sldChg>
      <pc:sldChg chg="del">
        <pc:chgData name="Graeme Malcolm" userId="0828a162-3a1f-48c4-ad15-5bbb25c8ef77" providerId="ADAL" clId="{4FCB8C5B-3EAE-45E2-9572-C640B43FFD5C}" dt="2020-10-28T23:39:16.955" v="1525" actId="47"/>
        <pc:sldMkLst>
          <pc:docMk/>
          <pc:sldMk cId="1242323143" sldId="1775"/>
        </pc:sldMkLst>
      </pc:sldChg>
      <pc:sldChg chg="del">
        <pc:chgData name="Graeme Malcolm" userId="0828a162-3a1f-48c4-ad15-5bbb25c8ef77" providerId="ADAL" clId="{4FCB8C5B-3EAE-45E2-9572-C640B43FFD5C}" dt="2020-10-28T23:39:16.955" v="1525" actId="47"/>
        <pc:sldMkLst>
          <pc:docMk/>
          <pc:sldMk cId="213532439" sldId="1776"/>
        </pc:sldMkLst>
      </pc:sldChg>
      <pc:sldChg chg="addSp delSp modSp mod modNotes modNotesTx">
        <pc:chgData name="Graeme Malcolm" userId="0828a162-3a1f-48c4-ad15-5bbb25c8ef77" providerId="ADAL" clId="{4FCB8C5B-3EAE-45E2-9572-C640B43FFD5C}" dt="2020-12-01T01:18:09.772" v="15742"/>
        <pc:sldMkLst>
          <pc:docMk/>
          <pc:sldMk cId="4244671936" sldId="1778"/>
        </pc:sldMkLst>
        <pc:spChg chg="mod">
          <ac:chgData name="Graeme Malcolm" userId="0828a162-3a1f-48c4-ad15-5bbb25c8ef77" providerId="ADAL" clId="{4FCB8C5B-3EAE-45E2-9572-C640B43FFD5C}" dt="2020-12-01T01:18:09.772" v="15742"/>
          <ac:spMkLst>
            <pc:docMk/>
            <pc:sldMk cId="4244671936" sldId="1778"/>
            <ac:spMk id="2" creationId="{00000000-0000-0000-0000-000000000000}"/>
          </ac:spMkLst>
        </pc:spChg>
        <pc:spChg chg="add del">
          <ac:chgData name="Graeme Malcolm" userId="0828a162-3a1f-48c4-ad15-5bbb25c8ef77" providerId="ADAL" clId="{4FCB8C5B-3EAE-45E2-9572-C640B43FFD5C}" dt="2020-10-28T21:56:21.564" v="112" actId="478"/>
          <ac:spMkLst>
            <pc:docMk/>
            <pc:sldMk cId="4244671936" sldId="1778"/>
            <ac:spMk id="3" creationId="{00000000-0000-0000-0000-000000000000}"/>
          </ac:spMkLst>
        </pc:spChg>
        <pc:spChg chg="add del mod">
          <ac:chgData name="Graeme Malcolm" userId="0828a162-3a1f-48c4-ad15-5bbb25c8ef77" providerId="ADAL" clId="{4FCB8C5B-3EAE-45E2-9572-C640B43FFD5C}" dt="2020-10-28T21:53:33.957" v="102" actId="478"/>
          <ac:spMkLst>
            <pc:docMk/>
            <pc:sldMk cId="4244671936" sldId="1778"/>
            <ac:spMk id="5" creationId="{460FBB91-A06B-4755-B3B3-D4CED7B378A9}"/>
          </ac:spMkLst>
        </pc:spChg>
        <pc:spChg chg="mod">
          <ac:chgData name="Graeme Malcolm" userId="0828a162-3a1f-48c4-ad15-5bbb25c8ef77" providerId="ADAL" clId="{4FCB8C5B-3EAE-45E2-9572-C640B43FFD5C}" dt="2020-12-01T01:18:09.772" v="15742"/>
          <ac:spMkLst>
            <pc:docMk/>
            <pc:sldMk cId="4244671936" sldId="1778"/>
            <ac:spMk id="6" creationId="{00000000-0000-0000-0000-000000000000}"/>
          </ac:spMkLst>
        </pc:spChg>
        <pc:spChg chg="add del mod">
          <ac:chgData name="Graeme Malcolm" userId="0828a162-3a1f-48c4-ad15-5bbb25c8ef77" providerId="ADAL" clId="{4FCB8C5B-3EAE-45E2-9572-C640B43FFD5C}" dt="2020-10-28T21:56:23.522" v="113" actId="478"/>
          <ac:spMkLst>
            <pc:docMk/>
            <pc:sldMk cId="4244671936" sldId="1778"/>
            <ac:spMk id="8" creationId="{A614DA81-5CA5-4D64-B92F-CA7DAC5DA323}"/>
          </ac:spMkLst>
        </pc:spChg>
        <pc:spChg chg="mod">
          <ac:chgData name="Graeme Malcolm" userId="0828a162-3a1f-48c4-ad15-5bbb25c8ef77" providerId="ADAL" clId="{4FCB8C5B-3EAE-45E2-9572-C640B43FFD5C}" dt="2020-10-28T21:56:51.112" v="118" actId="20577"/>
          <ac:spMkLst>
            <pc:docMk/>
            <pc:sldMk cId="4244671936" sldId="1778"/>
            <ac:spMk id="17" creationId="{00000000-0000-0000-0000-000000000000}"/>
          </ac:spMkLst>
        </pc:spChg>
        <pc:spChg chg="mod">
          <ac:chgData name="Graeme Malcolm" userId="0828a162-3a1f-48c4-ad15-5bbb25c8ef77" providerId="ADAL" clId="{4FCB8C5B-3EAE-45E2-9572-C640B43FFD5C}" dt="2020-10-28T21:56:59.629" v="119" actId="1076"/>
          <ac:spMkLst>
            <pc:docMk/>
            <pc:sldMk cId="4244671936" sldId="1778"/>
            <ac:spMk id="26" creationId="{EAD9124F-EE1E-46D8-A743-D9AFD8351A2B}"/>
          </ac:spMkLst>
        </pc:spChg>
        <pc:spChg chg="mod">
          <ac:chgData name="Graeme Malcolm" userId="0828a162-3a1f-48c4-ad15-5bbb25c8ef77" providerId="ADAL" clId="{4FCB8C5B-3EAE-45E2-9572-C640B43FFD5C}" dt="2020-10-28T21:56:59.629" v="119" actId="1076"/>
          <ac:spMkLst>
            <pc:docMk/>
            <pc:sldMk cId="4244671936" sldId="1778"/>
            <ac:spMk id="27" creationId="{B6F6BD6D-84DB-41A5-BD6F-E02292E9EAD0}"/>
          </ac:spMkLst>
        </pc:spChg>
        <pc:spChg chg="mod">
          <ac:chgData name="Graeme Malcolm" userId="0828a162-3a1f-48c4-ad15-5bbb25c8ef77" providerId="ADAL" clId="{4FCB8C5B-3EAE-45E2-9572-C640B43FFD5C}" dt="2020-10-28T21:56:59.629" v="119" actId="1076"/>
          <ac:spMkLst>
            <pc:docMk/>
            <pc:sldMk cId="4244671936" sldId="1778"/>
            <ac:spMk id="31" creationId="{D616F46A-8C8E-475E-91F4-D968F21F5186}"/>
          </ac:spMkLst>
        </pc:spChg>
        <pc:spChg chg="mod">
          <ac:chgData name="Graeme Malcolm" userId="0828a162-3a1f-48c4-ad15-5bbb25c8ef77" providerId="ADAL" clId="{4FCB8C5B-3EAE-45E2-9572-C640B43FFD5C}" dt="2020-11-12T22:57:12.094" v="2784" actId="1076"/>
          <ac:spMkLst>
            <pc:docMk/>
            <pc:sldMk cId="4244671936" sldId="1778"/>
            <ac:spMk id="33" creationId="{4079A00F-9BF5-4F23-9D27-D9B8C974B457}"/>
          </ac:spMkLst>
        </pc:spChg>
        <pc:spChg chg="mod">
          <ac:chgData name="Graeme Malcolm" userId="0828a162-3a1f-48c4-ad15-5bbb25c8ef77" providerId="ADAL" clId="{4FCB8C5B-3EAE-45E2-9572-C640B43FFD5C}" dt="2020-10-28T21:56:59.629" v="119" actId="1076"/>
          <ac:spMkLst>
            <pc:docMk/>
            <pc:sldMk cId="4244671936" sldId="1778"/>
            <ac:spMk id="34" creationId="{3931DC69-4D5C-40B4-80D2-7FDE66A622D0}"/>
          </ac:spMkLst>
        </pc:spChg>
        <pc:spChg chg="mod">
          <ac:chgData name="Graeme Malcolm" userId="0828a162-3a1f-48c4-ad15-5bbb25c8ef77" providerId="ADAL" clId="{4FCB8C5B-3EAE-45E2-9572-C640B43FFD5C}" dt="2020-11-12T22:57:12.094" v="2784" actId="1076"/>
          <ac:spMkLst>
            <pc:docMk/>
            <pc:sldMk cId="4244671936" sldId="1778"/>
            <ac:spMk id="35" creationId="{535738AA-335F-480A-83D3-33965FE83870}"/>
          </ac:spMkLst>
        </pc:spChg>
        <pc:grpChg chg="add mod">
          <ac:chgData name="Graeme Malcolm" userId="0828a162-3a1f-48c4-ad15-5bbb25c8ef77" providerId="ADAL" clId="{4FCB8C5B-3EAE-45E2-9572-C640B43FFD5C}" dt="2020-11-12T22:56:00.337" v="2772" actId="1076"/>
          <ac:grpSpMkLst>
            <pc:docMk/>
            <pc:sldMk cId="4244671936" sldId="1778"/>
            <ac:grpSpMk id="7" creationId="{6CE07885-91AD-43F4-8675-53B8D14BA259}"/>
          </ac:grpSpMkLst>
        </pc:grpChg>
        <pc:grpChg chg="add">
          <ac:chgData name="Graeme Malcolm" userId="0828a162-3a1f-48c4-ad15-5bbb25c8ef77" providerId="ADAL" clId="{4FCB8C5B-3EAE-45E2-9572-C640B43FFD5C}" dt="2020-11-12T22:56:27.686" v="2775" actId="164"/>
          <ac:grpSpMkLst>
            <pc:docMk/>
            <pc:sldMk cId="4244671936" sldId="1778"/>
            <ac:grpSpMk id="8" creationId="{23D9025C-9031-4218-8D87-B4D52D310B39}"/>
          </ac:grpSpMkLst>
        </pc:grpChg>
        <pc:grpChg chg="add mod">
          <ac:chgData name="Graeme Malcolm" userId="0828a162-3a1f-48c4-ad15-5bbb25c8ef77" providerId="ADAL" clId="{4FCB8C5B-3EAE-45E2-9572-C640B43FFD5C}" dt="2020-11-12T22:58:33.009" v="2800" actId="1076"/>
          <ac:grpSpMkLst>
            <pc:docMk/>
            <pc:sldMk cId="4244671936" sldId="1778"/>
            <ac:grpSpMk id="13" creationId="{6AF50A7A-80BC-4A99-9C2B-427E87BC6095}"/>
          </ac:grpSpMkLst>
        </pc:grpChg>
        <pc:grpChg chg="mod topLvl">
          <ac:chgData name="Graeme Malcolm" userId="0828a162-3a1f-48c4-ad15-5bbb25c8ef77" providerId="ADAL" clId="{4FCB8C5B-3EAE-45E2-9572-C640B43FFD5C}" dt="2020-11-12T22:55:55.847" v="2771" actId="478"/>
          <ac:grpSpMkLst>
            <pc:docMk/>
            <pc:sldMk cId="4244671936" sldId="1778"/>
            <ac:grpSpMk id="14" creationId="{2A3BFF39-13AE-4902-A9D8-31EA3D524816}"/>
          </ac:grpSpMkLst>
        </pc:grpChg>
        <pc:grpChg chg="add">
          <ac:chgData name="Graeme Malcolm" userId="0828a162-3a1f-48c4-ad15-5bbb25c8ef77" providerId="ADAL" clId="{4FCB8C5B-3EAE-45E2-9572-C640B43FFD5C}" dt="2020-11-12T22:58:43.353" v="2801" actId="164"/>
          <ac:grpSpMkLst>
            <pc:docMk/>
            <pc:sldMk cId="4244671936" sldId="1778"/>
            <ac:grpSpMk id="16" creationId="{B742F98B-FC29-4030-9D15-0B78ECAA7963}"/>
          </ac:grpSpMkLst>
        </pc:grpChg>
        <pc:grpChg chg="del">
          <ac:chgData name="Graeme Malcolm" userId="0828a162-3a1f-48c4-ad15-5bbb25c8ef77" providerId="ADAL" clId="{4FCB8C5B-3EAE-45E2-9572-C640B43FFD5C}" dt="2020-10-28T21:56:19.216" v="111" actId="478"/>
          <ac:grpSpMkLst>
            <pc:docMk/>
            <pc:sldMk cId="4244671936" sldId="1778"/>
            <ac:grpSpMk id="19" creationId="{2A83C786-B00D-490E-B37F-A04BFDFD3BB3}"/>
          </ac:grpSpMkLst>
        </pc:grpChg>
        <pc:grpChg chg="del">
          <ac:chgData name="Graeme Malcolm" userId="0828a162-3a1f-48c4-ad15-5bbb25c8ef77" providerId="ADAL" clId="{4FCB8C5B-3EAE-45E2-9572-C640B43FFD5C}" dt="2020-10-28T21:56:14.446" v="110" actId="478"/>
          <ac:grpSpMkLst>
            <pc:docMk/>
            <pc:sldMk cId="4244671936" sldId="1778"/>
            <ac:grpSpMk id="20" creationId="{AA12E8A0-A5D4-4407-A411-404DA18AB8A9}"/>
          </ac:grpSpMkLst>
        </pc:grpChg>
        <pc:grpChg chg="del mod">
          <ac:chgData name="Graeme Malcolm" userId="0828a162-3a1f-48c4-ad15-5bbb25c8ef77" providerId="ADAL" clId="{4FCB8C5B-3EAE-45E2-9572-C640B43FFD5C}" dt="2020-11-12T22:55:55.847" v="2771" actId="478"/>
          <ac:grpSpMkLst>
            <pc:docMk/>
            <pc:sldMk cId="4244671936" sldId="1778"/>
            <ac:grpSpMk id="21" creationId="{7F0EA0D2-F5BD-4609-9E3A-21CFB6B3C81C}"/>
          </ac:grpSpMkLst>
        </pc:grpChg>
        <pc:grpChg chg="add del mod">
          <ac:chgData name="Graeme Malcolm" userId="0828a162-3a1f-48c4-ad15-5bbb25c8ef77" providerId="ADAL" clId="{4FCB8C5B-3EAE-45E2-9572-C640B43FFD5C}" dt="2020-11-12T22:57:58.317" v="2790" actId="21"/>
          <ac:grpSpMkLst>
            <pc:docMk/>
            <pc:sldMk cId="4244671936" sldId="1778"/>
            <ac:grpSpMk id="22" creationId="{0E1286B4-3ED7-4A25-9813-6B5D9A402938}"/>
          </ac:grpSpMkLst>
        </pc:grpChg>
        <pc:grpChg chg="add del mod">
          <ac:chgData name="Graeme Malcolm" userId="0828a162-3a1f-48c4-ad15-5bbb25c8ef77" providerId="ADAL" clId="{4FCB8C5B-3EAE-45E2-9572-C640B43FFD5C}" dt="2020-11-12T22:55:51.913" v="2770" actId="478"/>
          <ac:grpSpMkLst>
            <pc:docMk/>
            <pc:sldMk cId="4244671936" sldId="1778"/>
            <ac:grpSpMk id="23" creationId="{D663D364-9840-4200-92DE-27A8F98E846F}"/>
          </ac:grpSpMkLst>
        </pc:grpChg>
        <pc:grpChg chg="del mod topLvl">
          <ac:chgData name="Graeme Malcolm" userId="0828a162-3a1f-48c4-ad15-5bbb25c8ef77" providerId="ADAL" clId="{4FCB8C5B-3EAE-45E2-9572-C640B43FFD5C}" dt="2020-11-12T22:56:44.179" v="2778" actId="478"/>
          <ac:grpSpMkLst>
            <pc:docMk/>
            <pc:sldMk cId="4244671936" sldId="1778"/>
            <ac:grpSpMk id="24" creationId="{4F67949D-C4EA-44AE-A855-5D87AE1B1132}"/>
          </ac:grpSpMkLst>
        </pc:grpChg>
        <pc:grpChg chg="mod topLvl">
          <ac:chgData name="Graeme Malcolm" userId="0828a162-3a1f-48c4-ad15-5bbb25c8ef77" providerId="ADAL" clId="{4FCB8C5B-3EAE-45E2-9572-C640B43FFD5C}" dt="2020-11-12T22:57:58.317" v="2790" actId="21"/>
          <ac:grpSpMkLst>
            <pc:docMk/>
            <pc:sldMk cId="4244671936" sldId="1778"/>
            <ac:grpSpMk id="28" creationId="{7B8117ED-2753-49A7-A97F-3CFEA6A0C096}"/>
          </ac:grpSpMkLst>
        </pc:grpChg>
        <pc:grpChg chg="add del mod">
          <ac:chgData name="Graeme Malcolm" userId="0828a162-3a1f-48c4-ad15-5bbb25c8ef77" providerId="ADAL" clId="{4FCB8C5B-3EAE-45E2-9572-C640B43FFD5C}" dt="2020-11-12T22:57:02.557" v="2783" actId="478"/>
          <ac:grpSpMkLst>
            <pc:docMk/>
            <pc:sldMk cId="4244671936" sldId="1778"/>
            <ac:grpSpMk id="29" creationId="{837F6E85-51BB-4156-AAFC-11561D0B636E}"/>
          </ac:grpSpMkLst>
        </pc:grpChg>
        <pc:picChg chg="add mod">
          <ac:chgData name="Graeme Malcolm" userId="0828a162-3a1f-48c4-ad15-5bbb25c8ef77" providerId="ADAL" clId="{4FCB8C5B-3EAE-45E2-9572-C640B43FFD5C}" dt="2020-11-12T22:56:12.780" v="2774" actId="14100"/>
          <ac:picMkLst>
            <pc:docMk/>
            <pc:sldMk cId="4244671936" sldId="1778"/>
            <ac:picMk id="3" creationId="{34352726-AEE5-4863-B18D-968598DE8EFB}"/>
          </ac:picMkLst>
        </pc:picChg>
        <pc:picChg chg="add mod ord">
          <ac:chgData name="Graeme Malcolm" userId="0828a162-3a1f-48c4-ad15-5bbb25c8ef77" providerId="ADAL" clId="{4FCB8C5B-3EAE-45E2-9572-C640B43FFD5C}" dt="2020-11-12T22:55:28.867" v="2766" actId="208"/>
          <ac:picMkLst>
            <pc:docMk/>
            <pc:sldMk cId="4244671936" sldId="1778"/>
            <ac:picMk id="5" creationId="{E3B571BD-A1E7-45A4-A036-BBAE0FB1D8CD}"/>
          </ac:picMkLst>
        </pc:picChg>
        <pc:picChg chg="del mod topLvl">
          <ac:chgData name="Graeme Malcolm" userId="0828a162-3a1f-48c4-ad15-5bbb25c8ef77" providerId="ADAL" clId="{4FCB8C5B-3EAE-45E2-9572-C640B43FFD5C}" dt="2020-11-12T22:55:55.847" v="2771" actId="478"/>
          <ac:picMkLst>
            <pc:docMk/>
            <pc:sldMk cId="4244671936" sldId="1778"/>
            <ac:picMk id="10" creationId="{C8C1464E-38F7-429A-A682-48FE4C614C97}"/>
          </ac:picMkLst>
        </pc:picChg>
        <pc:picChg chg="add mod">
          <ac:chgData name="Graeme Malcolm" userId="0828a162-3a1f-48c4-ad15-5bbb25c8ef77" providerId="ADAL" clId="{4FCB8C5B-3EAE-45E2-9572-C640B43FFD5C}" dt="2020-11-12T22:58:00.594" v="2791" actId="207"/>
          <ac:picMkLst>
            <pc:docMk/>
            <pc:sldMk cId="4244671936" sldId="1778"/>
            <ac:picMk id="11" creationId="{D156AA60-9B70-4351-BB2E-2E1D14357E4E}"/>
          </ac:picMkLst>
        </pc:picChg>
        <pc:picChg chg="add mod">
          <ac:chgData name="Graeme Malcolm" userId="0828a162-3a1f-48c4-ad15-5bbb25c8ef77" providerId="ADAL" clId="{4FCB8C5B-3EAE-45E2-9572-C640B43FFD5C}" dt="2020-11-12T22:58:21.150" v="2797" actId="14100"/>
          <ac:picMkLst>
            <pc:docMk/>
            <pc:sldMk cId="4244671936" sldId="1778"/>
            <ac:picMk id="12" creationId="{DE70B9F9-C19D-45F2-B563-5E81DAAB56DE}"/>
          </ac:picMkLst>
        </pc:picChg>
        <pc:picChg chg="del mod topLvl">
          <ac:chgData name="Graeme Malcolm" userId="0828a162-3a1f-48c4-ad15-5bbb25c8ef77" providerId="ADAL" clId="{4FCB8C5B-3EAE-45E2-9572-C640B43FFD5C}" dt="2020-11-12T22:55:51.913" v="2770" actId="478"/>
          <ac:picMkLst>
            <pc:docMk/>
            <pc:sldMk cId="4244671936" sldId="1778"/>
            <ac:picMk id="25" creationId="{9056F985-E18A-4F39-ACF7-B8177A542E4D}"/>
          </ac:picMkLst>
        </pc:picChg>
        <pc:picChg chg="del mod">
          <ac:chgData name="Graeme Malcolm" userId="0828a162-3a1f-48c4-ad15-5bbb25c8ef77" providerId="ADAL" clId="{4FCB8C5B-3EAE-45E2-9572-C640B43FFD5C}" dt="2020-11-12T22:57:02.557" v="2783" actId="478"/>
          <ac:picMkLst>
            <pc:docMk/>
            <pc:sldMk cId="4244671936" sldId="1778"/>
            <ac:picMk id="30" creationId="{D668BE71-AAD8-4438-98A7-BB39F80F92A4}"/>
          </ac:picMkLst>
        </pc:picChg>
        <pc:picChg chg="add del mod topLvl">
          <ac:chgData name="Graeme Malcolm" userId="0828a162-3a1f-48c4-ad15-5bbb25c8ef77" providerId="ADAL" clId="{4FCB8C5B-3EAE-45E2-9572-C640B43FFD5C}" dt="2020-11-12T22:57:58.317" v="2790" actId="21"/>
          <ac:picMkLst>
            <pc:docMk/>
            <pc:sldMk cId="4244671936" sldId="1778"/>
            <ac:picMk id="32" creationId="{DCF7312B-B0F8-415C-AC89-18170CE9FB7C}"/>
          </ac:picMkLst>
        </pc:picChg>
      </pc:sldChg>
      <pc:sldChg chg="del">
        <pc:chgData name="Graeme Malcolm" userId="0828a162-3a1f-48c4-ad15-5bbb25c8ef77" providerId="ADAL" clId="{4FCB8C5B-3EAE-45E2-9572-C640B43FFD5C}" dt="2020-10-28T21:57:12.681" v="120" actId="47"/>
        <pc:sldMkLst>
          <pc:docMk/>
          <pc:sldMk cId="3075216791" sldId="1779"/>
        </pc:sldMkLst>
      </pc:sldChg>
      <pc:sldChg chg="del">
        <pc:chgData name="Graeme Malcolm" userId="0828a162-3a1f-48c4-ad15-5bbb25c8ef77" providerId="ADAL" clId="{4FCB8C5B-3EAE-45E2-9572-C640B43FFD5C}" dt="2020-10-28T21:57:12.681" v="120" actId="47"/>
        <pc:sldMkLst>
          <pc:docMk/>
          <pc:sldMk cId="123936569" sldId="1780"/>
        </pc:sldMkLst>
      </pc:sldChg>
      <pc:sldChg chg="del">
        <pc:chgData name="Graeme Malcolm" userId="0828a162-3a1f-48c4-ad15-5bbb25c8ef77" providerId="ADAL" clId="{4FCB8C5B-3EAE-45E2-9572-C640B43FFD5C}" dt="2020-10-28T21:57:12.681" v="120" actId="47"/>
        <pc:sldMkLst>
          <pc:docMk/>
          <pc:sldMk cId="2829775959" sldId="1781"/>
        </pc:sldMkLst>
      </pc:sldChg>
      <pc:sldChg chg="del">
        <pc:chgData name="Graeme Malcolm" userId="0828a162-3a1f-48c4-ad15-5bbb25c8ef77" providerId="ADAL" clId="{4FCB8C5B-3EAE-45E2-9572-C640B43FFD5C}" dt="2020-10-28T21:57:12.681" v="120" actId="47"/>
        <pc:sldMkLst>
          <pc:docMk/>
          <pc:sldMk cId="1938514589" sldId="1782"/>
        </pc:sldMkLst>
      </pc:sldChg>
      <pc:sldChg chg="del">
        <pc:chgData name="Graeme Malcolm" userId="0828a162-3a1f-48c4-ad15-5bbb25c8ef77" providerId="ADAL" clId="{4FCB8C5B-3EAE-45E2-9572-C640B43FFD5C}" dt="2020-10-28T23:39:16.955" v="1525" actId="47"/>
        <pc:sldMkLst>
          <pc:docMk/>
          <pc:sldMk cId="2609046903" sldId="1784"/>
        </pc:sldMkLst>
      </pc:sldChg>
      <pc:sldChg chg="del">
        <pc:chgData name="Graeme Malcolm" userId="0828a162-3a1f-48c4-ad15-5bbb25c8ef77" providerId="ADAL" clId="{4FCB8C5B-3EAE-45E2-9572-C640B43FFD5C}" dt="2020-10-28T23:39:16.955" v="1525" actId="47"/>
        <pc:sldMkLst>
          <pc:docMk/>
          <pc:sldMk cId="3914379836" sldId="1785"/>
        </pc:sldMkLst>
      </pc:sldChg>
      <pc:sldChg chg="modSp">
        <pc:chgData name="Graeme Malcolm" userId="0828a162-3a1f-48c4-ad15-5bbb25c8ef77" providerId="ADAL" clId="{4FCB8C5B-3EAE-45E2-9572-C640B43FFD5C}" dt="2020-12-01T01:18:09.772" v="15742"/>
        <pc:sldMkLst>
          <pc:docMk/>
          <pc:sldMk cId="2592321789" sldId="1786"/>
        </pc:sldMkLst>
        <pc:spChg chg="mod">
          <ac:chgData name="Graeme Malcolm" userId="0828a162-3a1f-48c4-ad15-5bbb25c8ef77" providerId="ADAL" clId="{4FCB8C5B-3EAE-45E2-9572-C640B43FFD5C}" dt="2020-12-01T01:18:09.772" v="15742"/>
          <ac:spMkLst>
            <pc:docMk/>
            <pc:sldMk cId="2592321789" sldId="1786"/>
            <ac:spMk id="4" creationId="{2AFD3162-DA9E-4D67-9F87-E583DE6D64AE}"/>
          </ac:spMkLst>
        </pc:spChg>
      </pc:sldChg>
      <pc:sldChg chg="del">
        <pc:chgData name="Graeme Malcolm" userId="0828a162-3a1f-48c4-ad15-5bbb25c8ef77" providerId="ADAL" clId="{4FCB8C5B-3EAE-45E2-9572-C640B43FFD5C}" dt="2020-10-28T23:39:16.955" v="1525" actId="47"/>
        <pc:sldMkLst>
          <pc:docMk/>
          <pc:sldMk cId="3611577858" sldId="1787"/>
        </pc:sldMkLst>
      </pc:sldChg>
      <pc:sldChg chg="del">
        <pc:chgData name="Graeme Malcolm" userId="0828a162-3a1f-48c4-ad15-5bbb25c8ef77" providerId="ADAL" clId="{4FCB8C5B-3EAE-45E2-9572-C640B43FFD5C}" dt="2020-10-28T23:39:16.955" v="1525" actId="47"/>
        <pc:sldMkLst>
          <pc:docMk/>
          <pc:sldMk cId="1578097048" sldId="1788"/>
        </pc:sldMkLst>
      </pc:sldChg>
      <pc:sldChg chg="del">
        <pc:chgData name="Graeme Malcolm" userId="0828a162-3a1f-48c4-ad15-5bbb25c8ef77" providerId="ADAL" clId="{4FCB8C5B-3EAE-45E2-9572-C640B43FFD5C}" dt="2020-10-28T23:39:16.955" v="1525" actId="47"/>
        <pc:sldMkLst>
          <pc:docMk/>
          <pc:sldMk cId="871816301" sldId="1789"/>
        </pc:sldMkLst>
      </pc:sldChg>
      <pc:sldChg chg="del">
        <pc:chgData name="Graeme Malcolm" userId="0828a162-3a1f-48c4-ad15-5bbb25c8ef77" providerId="ADAL" clId="{4FCB8C5B-3EAE-45E2-9572-C640B43FFD5C}" dt="2020-10-28T23:39:16.955" v="1525" actId="47"/>
        <pc:sldMkLst>
          <pc:docMk/>
          <pc:sldMk cId="150557460" sldId="1790"/>
        </pc:sldMkLst>
      </pc:sldChg>
      <pc:sldChg chg="del">
        <pc:chgData name="Graeme Malcolm" userId="0828a162-3a1f-48c4-ad15-5bbb25c8ef77" providerId="ADAL" clId="{4FCB8C5B-3EAE-45E2-9572-C640B43FFD5C}" dt="2020-10-28T23:39:16.955" v="1525" actId="47"/>
        <pc:sldMkLst>
          <pc:docMk/>
          <pc:sldMk cId="1815193936" sldId="1792"/>
        </pc:sldMkLst>
      </pc:sldChg>
      <pc:sldChg chg="del">
        <pc:chgData name="Graeme Malcolm" userId="0828a162-3a1f-48c4-ad15-5bbb25c8ef77" providerId="ADAL" clId="{4FCB8C5B-3EAE-45E2-9572-C640B43FFD5C}" dt="2020-10-28T23:39:16.955" v="1525" actId="47"/>
        <pc:sldMkLst>
          <pc:docMk/>
          <pc:sldMk cId="1959864017" sldId="1793"/>
        </pc:sldMkLst>
      </pc:sldChg>
      <pc:sldChg chg="del">
        <pc:chgData name="Graeme Malcolm" userId="0828a162-3a1f-48c4-ad15-5bbb25c8ef77" providerId="ADAL" clId="{4FCB8C5B-3EAE-45E2-9572-C640B43FFD5C}" dt="2020-10-28T23:39:16.955" v="1525" actId="47"/>
        <pc:sldMkLst>
          <pc:docMk/>
          <pc:sldMk cId="2911535124" sldId="1794"/>
        </pc:sldMkLst>
      </pc:sldChg>
      <pc:sldChg chg="del">
        <pc:chgData name="Graeme Malcolm" userId="0828a162-3a1f-48c4-ad15-5bbb25c8ef77" providerId="ADAL" clId="{4FCB8C5B-3EAE-45E2-9572-C640B43FFD5C}" dt="2020-10-28T23:39:16.955" v="1525" actId="47"/>
        <pc:sldMkLst>
          <pc:docMk/>
          <pc:sldMk cId="1395382964" sldId="1795"/>
        </pc:sldMkLst>
      </pc:sldChg>
      <pc:sldChg chg="del">
        <pc:chgData name="Graeme Malcolm" userId="0828a162-3a1f-48c4-ad15-5bbb25c8ef77" providerId="ADAL" clId="{4FCB8C5B-3EAE-45E2-9572-C640B43FFD5C}" dt="2020-10-28T23:39:16.955" v="1525" actId="47"/>
        <pc:sldMkLst>
          <pc:docMk/>
          <pc:sldMk cId="860537570" sldId="1796"/>
        </pc:sldMkLst>
      </pc:sldChg>
      <pc:sldChg chg="addSp delSp modSp mod ord modClrScheme modAnim chgLayout modNotes modNotesTx">
        <pc:chgData name="Graeme Malcolm" userId="0828a162-3a1f-48c4-ad15-5bbb25c8ef77" providerId="ADAL" clId="{4FCB8C5B-3EAE-45E2-9572-C640B43FFD5C}" dt="2020-12-01T01:18:09.772" v="15742"/>
        <pc:sldMkLst>
          <pc:docMk/>
          <pc:sldMk cId="647265905" sldId="1797"/>
        </pc:sldMkLst>
        <pc:spChg chg="add del mod ord">
          <ac:chgData name="Graeme Malcolm" userId="0828a162-3a1f-48c4-ad15-5bbb25c8ef77" providerId="ADAL" clId="{4FCB8C5B-3EAE-45E2-9572-C640B43FFD5C}" dt="2020-10-28T22:15:28.344" v="190" actId="478"/>
          <ac:spMkLst>
            <pc:docMk/>
            <pc:sldMk cId="647265905" sldId="1797"/>
            <ac:spMk id="2" creationId="{48B4CF99-244B-4BDB-B549-A40A851094ED}"/>
          </ac:spMkLst>
        </pc:spChg>
        <pc:spChg chg="add mod">
          <ac:chgData name="Graeme Malcolm" userId="0828a162-3a1f-48c4-ad15-5bbb25c8ef77" providerId="ADAL" clId="{4FCB8C5B-3EAE-45E2-9572-C640B43FFD5C}" dt="2020-12-01T01:18:09.772" v="15742"/>
          <ac:spMkLst>
            <pc:docMk/>
            <pc:sldMk cId="647265905" sldId="1797"/>
            <ac:spMk id="3" creationId="{6012A1CD-E0D6-476D-9271-39941619DEFC}"/>
          </ac:spMkLst>
        </pc:spChg>
        <pc:spChg chg="mod">
          <ac:chgData name="Graeme Malcolm" userId="0828a162-3a1f-48c4-ad15-5bbb25c8ef77" providerId="ADAL" clId="{4FCB8C5B-3EAE-45E2-9572-C640B43FFD5C}" dt="2020-12-01T01:18:09.772" v="15742"/>
          <ac:spMkLst>
            <pc:docMk/>
            <pc:sldMk cId="647265905" sldId="1797"/>
            <ac:spMk id="5" creationId="{764CE218-3BA7-47F7-B9EA-0F1AD4E11630}"/>
          </ac:spMkLst>
        </pc:spChg>
        <pc:spChg chg="mod ord">
          <ac:chgData name="Graeme Malcolm" userId="0828a162-3a1f-48c4-ad15-5bbb25c8ef77" providerId="ADAL" clId="{4FCB8C5B-3EAE-45E2-9572-C640B43FFD5C}" dt="2020-12-01T01:18:09.772" v="15742"/>
          <ac:spMkLst>
            <pc:docMk/>
            <pc:sldMk cId="647265905" sldId="1797"/>
            <ac:spMk id="8" creationId="{13F9A67F-9E05-4A1C-BFF3-5B0F68E043E2}"/>
          </ac:spMkLst>
        </pc:spChg>
        <pc:spChg chg="mod">
          <ac:chgData name="Graeme Malcolm" userId="0828a162-3a1f-48c4-ad15-5bbb25c8ef77" providerId="ADAL" clId="{4FCB8C5B-3EAE-45E2-9572-C640B43FFD5C}" dt="2020-12-01T01:18:09.772" v="15742"/>
          <ac:spMkLst>
            <pc:docMk/>
            <pc:sldMk cId="647265905" sldId="1797"/>
            <ac:spMk id="11" creationId="{8ABB49E9-7F0F-4929-9830-5310192C7F00}"/>
          </ac:spMkLst>
        </pc:spChg>
        <pc:spChg chg="mod">
          <ac:chgData name="Graeme Malcolm" userId="0828a162-3a1f-48c4-ad15-5bbb25c8ef77" providerId="ADAL" clId="{4FCB8C5B-3EAE-45E2-9572-C640B43FFD5C}" dt="2020-12-01T01:18:09.772" v="15742"/>
          <ac:spMkLst>
            <pc:docMk/>
            <pc:sldMk cId="647265905" sldId="1797"/>
            <ac:spMk id="15" creationId="{02F06B35-AFAC-4638-8848-2EB5ADCF4069}"/>
          </ac:spMkLst>
        </pc:spChg>
        <pc:spChg chg="mod">
          <ac:chgData name="Graeme Malcolm" userId="0828a162-3a1f-48c4-ad15-5bbb25c8ef77" providerId="ADAL" clId="{4FCB8C5B-3EAE-45E2-9572-C640B43FFD5C}" dt="2020-12-01T01:18:09.772" v="15742"/>
          <ac:spMkLst>
            <pc:docMk/>
            <pc:sldMk cId="647265905" sldId="1797"/>
            <ac:spMk id="20" creationId="{3F1E8B5A-16EF-4094-8754-67C23C79C65A}"/>
          </ac:spMkLst>
        </pc:spChg>
        <pc:spChg chg="mod">
          <ac:chgData name="Graeme Malcolm" userId="0828a162-3a1f-48c4-ad15-5bbb25c8ef77" providerId="ADAL" clId="{4FCB8C5B-3EAE-45E2-9572-C640B43FFD5C}" dt="2020-12-01T01:18:09.772" v="15742"/>
          <ac:spMkLst>
            <pc:docMk/>
            <pc:sldMk cId="647265905" sldId="1797"/>
            <ac:spMk id="23" creationId="{1A66F2B2-F6DD-4793-9A27-EA8EA2ADB9D3}"/>
          </ac:spMkLst>
        </pc:spChg>
        <pc:spChg chg="mod">
          <ac:chgData name="Graeme Malcolm" userId="0828a162-3a1f-48c4-ad15-5bbb25c8ef77" providerId="ADAL" clId="{4FCB8C5B-3EAE-45E2-9572-C640B43FFD5C}" dt="2020-12-01T01:18:09.772" v="15742"/>
          <ac:spMkLst>
            <pc:docMk/>
            <pc:sldMk cId="647265905" sldId="1797"/>
            <ac:spMk id="28" creationId="{B7A39C1C-EEEE-469D-936E-FE6974AFE5A4}"/>
          </ac:spMkLst>
        </pc:spChg>
        <pc:spChg chg="mod">
          <ac:chgData name="Graeme Malcolm" userId="0828a162-3a1f-48c4-ad15-5bbb25c8ef77" providerId="ADAL" clId="{4FCB8C5B-3EAE-45E2-9572-C640B43FFD5C}" dt="2020-12-01T01:18:09.772" v="15742"/>
          <ac:spMkLst>
            <pc:docMk/>
            <pc:sldMk cId="647265905" sldId="1797"/>
            <ac:spMk id="35" creationId="{EF750ECD-3106-4FA9-8882-4A65F5854B01}"/>
          </ac:spMkLst>
        </pc:spChg>
        <pc:spChg chg="mod">
          <ac:chgData name="Graeme Malcolm" userId="0828a162-3a1f-48c4-ad15-5bbb25c8ef77" providerId="ADAL" clId="{4FCB8C5B-3EAE-45E2-9572-C640B43FFD5C}" dt="2020-12-01T01:18:09.772" v="15742"/>
          <ac:spMkLst>
            <pc:docMk/>
            <pc:sldMk cId="647265905" sldId="1797"/>
            <ac:spMk id="40" creationId="{766B7CE8-F41B-4A92-AE21-ED22B239F14D}"/>
          </ac:spMkLst>
        </pc:spChg>
        <pc:grpChg chg="add mod">
          <ac:chgData name="Graeme Malcolm" userId="0828a162-3a1f-48c4-ad15-5bbb25c8ef77" providerId="ADAL" clId="{4FCB8C5B-3EAE-45E2-9572-C640B43FFD5C}" dt="2020-11-20T23:47:51.390" v="9961" actId="962"/>
          <ac:grpSpMkLst>
            <pc:docMk/>
            <pc:sldMk cId="647265905" sldId="1797"/>
            <ac:grpSpMk id="4" creationId="{71F9031B-40F4-48DB-8369-DD30BB0E4244}"/>
          </ac:grpSpMkLst>
        </pc:grpChg>
        <pc:grpChg chg="add mod">
          <ac:chgData name="Graeme Malcolm" userId="0828a162-3a1f-48c4-ad15-5bbb25c8ef77" providerId="ADAL" clId="{4FCB8C5B-3EAE-45E2-9572-C640B43FFD5C}" dt="2020-10-28T22:01:22.384" v="175" actId="1076"/>
          <ac:grpSpMkLst>
            <pc:docMk/>
            <pc:sldMk cId="647265905" sldId="1797"/>
            <ac:grpSpMk id="7" creationId="{7292ABC3-E122-4F05-AD09-065D4C87D6A5}"/>
          </ac:grpSpMkLst>
        </pc:grpChg>
        <pc:grpChg chg="del mod">
          <ac:chgData name="Graeme Malcolm" userId="0828a162-3a1f-48c4-ad15-5bbb25c8ef77" providerId="ADAL" clId="{4FCB8C5B-3EAE-45E2-9572-C640B43FFD5C}" dt="2020-10-28T22:15:58.381" v="192" actId="478"/>
          <ac:grpSpMkLst>
            <pc:docMk/>
            <pc:sldMk cId="647265905" sldId="1797"/>
            <ac:grpSpMk id="9" creationId="{332C5F34-DD6E-4ED1-818F-1C37158A456B}"/>
          </ac:grpSpMkLst>
        </pc:grpChg>
        <pc:grpChg chg="add mod">
          <ac:chgData name="Graeme Malcolm" userId="0828a162-3a1f-48c4-ad15-5bbb25c8ef77" providerId="ADAL" clId="{4FCB8C5B-3EAE-45E2-9572-C640B43FFD5C}" dt="2020-10-28T22:01:22.384" v="175" actId="1076"/>
          <ac:grpSpMkLst>
            <pc:docMk/>
            <pc:sldMk cId="647265905" sldId="1797"/>
            <ac:grpSpMk id="13" creationId="{1E18F5C0-607D-4760-B39C-6745BDAB5F06}"/>
          </ac:grpSpMkLst>
        </pc:grpChg>
        <pc:grpChg chg="del mod">
          <ac:chgData name="Graeme Malcolm" userId="0828a162-3a1f-48c4-ad15-5bbb25c8ef77" providerId="ADAL" clId="{4FCB8C5B-3EAE-45E2-9572-C640B43FFD5C}" dt="2020-11-23T17:18:14.473" v="10249" actId="478"/>
          <ac:grpSpMkLst>
            <pc:docMk/>
            <pc:sldMk cId="647265905" sldId="1797"/>
            <ac:grpSpMk id="14" creationId="{D6A9E265-2B53-4A56-8C66-38982A4595F6}"/>
          </ac:grpSpMkLst>
        </pc:grpChg>
        <pc:grpChg chg="add mod">
          <ac:chgData name="Graeme Malcolm" userId="0828a162-3a1f-48c4-ad15-5bbb25c8ef77" providerId="ADAL" clId="{4FCB8C5B-3EAE-45E2-9572-C640B43FFD5C}" dt="2020-10-28T22:01:22.384" v="175" actId="1076"/>
          <ac:grpSpMkLst>
            <pc:docMk/>
            <pc:sldMk cId="647265905" sldId="1797"/>
            <ac:grpSpMk id="18" creationId="{1AF71D72-94AD-4BC6-A826-6210739D56E3}"/>
          </ac:grpSpMkLst>
        </pc:grpChg>
        <pc:grpChg chg="add mod">
          <ac:chgData name="Graeme Malcolm" userId="0828a162-3a1f-48c4-ad15-5bbb25c8ef77" providerId="ADAL" clId="{4FCB8C5B-3EAE-45E2-9572-C640B43FFD5C}" dt="2020-10-28T22:01:22.384" v="175" actId="1076"/>
          <ac:grpSpMkLst>
            <pc:docMk/>
            <pc:sldMk cId="647265905" sldId="1797"/>
            <ac:grpSpMk id="21" creationId="{CA67B404-72B3-42C8-A12A-816362C6CD70}"/>
          </ac:grpSpMkLst>
        </pc:grpChg>
        <pc:grpChg chg="mod">
          <ac:chgData name="Graeme Malcolm" userId="0828a162-3a1f-48c4-ad15-5bbb25c8ef77" providerId="ADAL" clId="{4FCB8C5B-3EAE-45E2-9572-C640B43FFD5C}" dt="2020-10-28T22:00:26.528" v="173"/>
          <ac:grpSpMkLst>
            <pc:docMk/>
            <pc:sldMk cId="647265905" sldId="1797"/>
            <ac:grpSpMk id="22" creationId="{F260FF17-8AEC-4728-ABAF-321B91C65D2F}"/>
          </ac:grpSpMkLst>
        </pc:grpChg>
        <pc:grpChg chg="add mod">
          <ac:chgData name="Graeme Malcolm" userId="0828a162-3a1f-48c4-ad15-5bbb25c8ef77" providerId="ADAL" clId="{4FCB8C5B-3EAE-45E2-9572-C640B43FFD5C}" dt="2020-10-28T22:01:22.384" v="175" actId="1076"/>
          <ac:grpSpMkLst>
            <pc:docMk/>
            <pc:sldMk cId="647265905" sldId="1797"/>
            <ac:grpSpMk id="26" creationId="{74046A8F-5EF1-4BA7-A51F-9363A8082E6F}"/>
          </ac:grpSpMkLst>
        </pc:grpChg>
        <pc:grpChg chg="mod">
          <ac:chgData name="Graeme Malcolm" userId="0828a162-3a1f-48c4-ad15-5bbb25c8ef77" providerId="ADAL" clId="{4FCB8C5B-3EAE-45E2-9572-C640B43FFD5C}" dt="2020-10-28T22:00:26.528" v="173"/>
          <ac:grpSpMkLst>
            <pc:docMk/>
            <pc:sldMk cId="647265905" sldId="1797"/>
            <ac:grpSpMk id="27" creationId="{12F6EF26-44A4-48EB-B970-0AC673118069}"/>
          </ac:grpSpMkLst>
        </pc:grpChg>
        <pc:grpChg chg="mod">
          <ac:chgData name="Graeme Malcolm" userId="0828a162-3a1f-48c4-ad15-5bbb25c8ef77" providerId="ADAL" clId="{4FCB8C5B-3EAE-45E2-9572-C640B43FFD5C}" dt="2020-10-28T22:00:26.528" v="173"/>
          <ac:grpSpMkLst>
            <pc:docMk/>
            <pc:sldMk cId="647265905" sldId="1797"/>
            <ac:grpSpMk id="30" creationId="{F9D89CD4-60AB-46CE-B164-8F8289B37FFA}"/>
          </ac:grpSpMkLst>
        </pc:grpChg>
        <pc:grpChg chg="add mod">
          <ac:chgData name="Graeme Malcolm" userId="0828a162-3a1f-48c4-ad15-5bbb25c8ef77" providerId="ADAL" clId="{4FCB8C5B-3EAE-45E2-9572-C640B43FFD5C}" dt="2020-11-03T00:20:48.144" v="1551" actId="14826"/>
          <ac:grpSpMkLst>
            <pc:docMk/>
            <pc:sldMk cId="647265905" sldId="1797"/>
            <ac:grpSpMk id="33" creationId="{4154A270-D59D-42DA-ABA7-DD936F03C914}"/>
          </ac:grpSpMkLst>
        </pc:grpChg>
        <pc:grpChg chg="mod">
          <ac:chgData name="Graeme Malcolm" userId="0828a162-3a1f-48c4-ad15-5bbb25c8ef77" providerId="ADAL" clId="{4FCB8C5B-3EAE-45E2-9572-C640B43FFD5C}" dt="2020-11-03T00:20:48.144" v="1551" actId="14826"/>
          <ac:grpSpMkLst>
            <pc:docMk/>
            <pc:sldMk cId="647265905" sldId="1797"/>
            <ac:grpSpMk id="34" creationId="{D6ED6A28-4BB2-4E62-813C-9EF1668048BC}"/>
          </ac:grpSpMkLst>
        </pc:grpChg>
        <pc:grpChg chg="add mod">
          <ac:chgData name="Graeme Malcolm" userId="0828a162-3a1f-48c4-ad15-5bbb25c8ef77" providerId="ADAL" clId="{4FCB8C5B-3EAE-45E2-9572-C640B43FFD5C}" dt="2020-10-28T22:01:22.384" v="175" actId="1076"/>
          <ac:grpSpMkLst>
            <pc:docMk/>
            <pc:sldMk cId="647265905" sldId="1797"/>
            <ac:grpSpMk id="38" creationId="{518FCC77-B608-4793-97F7-AA01453922DF}"/>
          </ac:grpSpMkLst>
        </pc:grpChg>
        <pc:grpChg chg="mod">
          <ac:chgData name="Graeme Malcolm" userId="0828a162-3a1f-48c4-ad15-5bbb25c8ef77" providerId="ADAL" clId="{4FCB8C5B-3EAE-45E2-9572-C640B43FFD5C}" dt="2020-10-28T22:00:26.528" v="173"/>
          <ac:grpSpMkLst>
            <pc:docMk/>
            <pc:sldMk cId="647265905" sldId="1797"/>
            <ac:grpSpMk id="39" creationId="{55A0DC55-6CC0-4947-A7B8-656F2AA6650E}"/>
          </ac:grpSpMkLst>
        </pc:grpChg>
        <pc:picChg chg="add del mod">
          <ac:chgData name="Graeme Malcolm" userId="0828a162-3a1f-48c4-ad15-5bbb25c8ef77" providerId="ADAL" clId="{4FCB8C5B-3EAE-45E2-9572-C640B43FFD5C}" dt="2020-11-30T22:17:58.620" v="11985" actId="478"/>
          <ac:picMkLst>
            <pc:docMk/>
            <pc:sldMk cId="647265905" sldId="1797"/>
            <ac:picMk id="2" creationId="{73C7E4E7-08C9-480C-A7B8-1E78022271D5}"/>
          </ac:picMkLst>
        </pc:picChg>
        <pc:picChg chg="mod">
          <ac:chgData name="Graeme Malcolm" userId="0828a162-3a1f-48c4-ad15-5bbb25c8ef77" providerId="ADAL" clId="{4FCB8C5B-3EAE-45E2-9572-C640B43FFD5C}" dt="2020-11-12T22:51:58.078" v="2746" actId="207"/>
          <ac:picMkLst>
            <pc:docMk/>
            <pc:sldMk cId="647265905" sldId="1797"/>
            <ac:picMk id="6" creationId="{862D8D29-3EF1-47F5-903D-D0E789C5641B}"/>
          </ac:picMkLst>
        </pc:picChg>
        <pc:picChg chg="mod">
          <ac:chgData name="Graeme Malcolm" userId="0828a162-3a1f-48c4-ad15-5bbb25c8ef77" providerId="ADAL" clId="{4FCB8C5B-3EAE-45E2-9572-C640B43FFD5C}" dt="2020-10-28T22:16:11.749" v="198" actId="1076"/>
          <ac:picMkLst>
            <pc:docMk/>
            <pc:sldMk cId="647265905" sldId="1797"/>
            <ac:picMk id="10" creationId="{9EED046F-0136-4C09-99F2-4B3B8F2BE226}"/>
          </ac:picMkLst>
        </pc:picChg>
        <pc:picChg chg="del mod">
          <ac:chgData name="Graeme Malcolm" userId="0828a162-3a1f-48c4-ad15-5bbb25c8ef77" providerId="ADAL" clId="{4FCB8C5B-3EAE-45E2-9572-C640B43FFD5C}" dt="2020-10-28T22:15:58.381" v="192" actId="478"/>
          <ac:picMkLst>
            <pc:docMk/>
            <pc:sldMk cId="647265905" sldId="1797"/>
            <ac:picMk id="12" creationId="{44EC44E6-EBF1-4D53-BB1D-C934B59E89B8}"/>
          </ac:picMkLst>
        </pc:picChg>
        <pc:picChg chg="mod">
          <ac:chgData name="Graeme Malcolm" userId="0828a162-3a1f-48c4-ad15-5bbb25c8ef77" providerId="ADAL" clId="{4FCB8C5B-3EAE-45E2-9572-C640B43FFD5C}" dt="2020-10-28T22:00:26.528" v="173"/>
          <ac:picMkLst>
            <pc:docMk/>
            <pc:sldMk cId="647265905" sldId="1797"/>
            <ac:picMk id="16" creationId="{B1E7619D-116F-4547-B76E-0708AF038524}"/>
          </ac:picMkLst>
        </pc:picChg>
        <pc:picChg chg="del mod">
          <ac:chgData name="Graeme Malcolm" userId="0828a162-3a1f-48c4-ad15-5bbb25c8ef77" providerId="ADAL" clId="{4FCB8C5B-3EAE-45E2-9572-C640B43FFD5C}" dt="2020-11-23T17:18:14.473" v="10249" actId="478"/>
          <ac:picMkLst>
            <pc:docMk/>
            <pc:sldMk cId="647265905" sldId="1797"/>
            <ac:picMk id="17" creationId="{D08D4DF6-D66E-4EAB-891B-D4DCC1F294AA}"/>
          </ac:picMkLst>
        </pc:picChg>
        <pc:picChg chg="mod">
          <ac:chgData name="Graeme Malcolm" userId="0828a162-3a1f-48c4-ad15-5bbb25c8ef77" providerId="ADAL" clId="{4FCB8C5B-3EAE-45E2-9572-C640B43FFD5C}" dt="2020-10-28T22:00:26.528" v="173"/>
          <ac:picMkLst>
            <pc:docMk/>
            <pc:sldMk cId="647265905" sldId="1797"/>
            <ac:picMk id="19" creationId="{AFAD2845-EB90-4747-B6B5-B0A33AAC9032}"/>
          </ac:picMkLst>
        </pc:picChg>
        <pc:picChg chg="mod">
          <ac:chgData name="Graeme Malcolm" userId="0828a162-3a1f-48c4-ad15-5bbb25c8ef77" providerId="ADAL" clId="{4FCB8C5B-3EAE-45E2-9572-C640B43FFD5C}" dt="2020-10-28T22:00:26.528" v="173"/>
          <ac:picMkLst>
            <pc:docMk/>
            <pc:sldMk cId="647265905" sldId="1797"/>
            <ac:picMk id="24" creationId="{FA0F6B29-010B-41BA-B994-0C2130845136}"/>
          </ac:picMkLst>
        </pc:picChg>
        <pc:picChg chg="mod">
          <ac:chgData name="Graeme Malcolm" userId="0828a162-3a1f-48c4-ad15-5bbb25c8ef77" providerId="ADAL" clId="{4FCB8C5B-3EAE-45E2-9572-C640B43FFD5C}" dt="2020-10-28T22:00:26.528" v="173"/>
          <ac:picMkLst>
            <pc:docMk/>
            <pc:sldMk cId="647265905" sldId="1797"/>
            <ac:picMk id="25" creationId="{A9C76A20-DFB3-440D-9091-E4361CC58759}"/>
          </ac:picMkLst>
        </pc:picChg>
        <pc:picChg chg="mod">
          <ac:chgData name="Graeme Malcolm" userId="0828a162-3a1f-48c4-ad15-5bbb25c8ef77" providerId="ADAL" clId="{4FCB8C5B-3EAE-45E2-9572-C640B43FFD5C}" dt="2020-10-28T22:00:26.528" v="173"/>
          <ac:picMkLst>
            <pc:docMk/>
            <pc:sldMk cId="647265905" sldId="1797"/>
            <ac:picMk id="29" creationId="{5F355BD8-9407-4137-96E4-844A73B9DE9B}"/>
          </ac:picMkLst>
        </pc:picChg>
        <pc:picChg chg="mod">
          <ac:chgData name="Graeme Malcolm" userId="0828a162-3a1f-48c4-ad15-5bbb25c8ef77" providerId="ADAL" clId="{4FCB8C5B-3EAE-45E2-9572-C640B43FFD5C}" dt="2020-10-28T22:00:26.528" v="173"/>
          <ac:picMkLst>
            <pc:docMk/>
            <pc:sldMk cId="647265905" sldId="1797"/>
            <ac:picMk id="31" creationId="{025A97A0-82FD-4B84-B491-5E1066B20D2A}"/>
          </ac:picMkLst>
        </pc:picChg>
        <pc:picChg chg="mod">
          <ac:chgData name="Graeme Malcolm" userId="0828a162-3a1f-48c4-ad15-5bbb25c8ef77" providerId="ADAL" clId="{4FCB8C5B-3EAE-45E2-9572-C640B43FFD5C}" dt="2020-10-28T22:00:26.528" v="173"/>
          <ac:picMkLst>
            <pc:docMk/>
            <pc:sldMk cId="647265905" sldId="1797"/>
            <ac:picMk id="32" creationId="{BF8FA33C-4766-4F83-B539-EAFDF6B69712}"/>
          </ac:picMkLst>
        </pc:picChg>
        <pc:picChg chg="mod">
          <ac:chgData name="Graeme Malcolm" userId="0828a162-3a1f-48c4-ad15-5bbb25c8ef77" providerId="ADAL" clId="{4FCB8C5B-3EAE-45E2-9572-C640B43FFD5C}" dt="2020-11-03T00:20:48.144" v="1551" actId="14826"/>
          <ac:picMkLst>
            <pc:docMk/>
            <pc:sldMk cId="647265905" sldId="1797"/>
            <ac:picMk id="36" creationId="{774372F6-BB9A-4769-9784-2DE069BF24EF}"/>
          </ac:picMkLst>
        </pc:picChg>
        <pc:picChg chg="mod">
          <ac:chgData name="Graeme Malcolm" userId="0828a162-3a1f-48c4-ad15-5bbb25c8ef77" providerId="ADAL" clId="{4FCB8C5B-3EAE-45E2-9572-C640B43FFD5C}" dt="2020-11-03T00:20:57.995" v="1553" actId="1076"/>
          <ac:picMkLst>
            <pc:docMk/>
            <pc:sldMk cId="647265905" sldId="1797"/>
            <ac:picMk id="37" creationId="{011C9A6A-C4AF-4F96-9249-324FC5DC414F}"/>
          </ac:picMkLst>
        </pc:picChg>
        <pc:picChg chg="mod">
          <ac:chgData name="Graeme Malcolm" userId="0828a162-3a1f-48c4-ad15-5bbb25c8ef77" providerId="ADAL" clId="{4FCB8C5B-3EAE-45E2-9572-C640B43FFD5C}" dt="2020-10-28T22:00:26.528" v="173"/>
          <ac:picMkLst>
            <pc:docMk/>
            <pc:sldMk cId="647265905" sldId="1797"/>
            <ac:picMk id="41" creationId="{DFF9C5D0-FE9A-4C5E-BC4D-53E0D19616F4}"/>
          </ac:picMkLst>
        </pc:picChg>
        <pc:picChg chg="mod">
          <ac:chgData name="Graeme Malcolm" userId="0828a162-3a1f-48c4-ad15-5bbb25c8ef77" providerId="ADAL" clId="{4FCB8C5B-3EAE-45E2-9572-C640B43FFD5C}" dt="2020-10-28T22:00:26.528" v="173"/>
          <ac:picMkLst>
            <pc:docMk/>
            <pc:sldMk cId="647265905" sldId="1797"/>
            <ac:picMk id="42" creationId="{C0D5C43A-10C5-421A-BE30-81A117EE520F}"/>
          </ac:picMkLst>
        </pc:picChg>
      </pc:sldChg>
      <pc:sldChg chg="del">
        <pc:chgData name="Graeme Malcolm" userId="0828a162-3a1f-48c4-ad15-5bbb25c8ef77" providerId="ADAL" clId="{4FCB8C5B-3EAE-45E2-9572-C640B43FFD5C}" dt="2020-10-28T23:39:16.955" v="1525" actId="47"/>
        <pc:sldMkLst>
          <pc:docMk/>
          <pc:sldMk cId="4144472654" sldId="1801"/>
        </pc:sldMkLst>
      </pc:sldChg>
      <pc:sldChg chg="del">
        <pc:chgData name="Graeme Malcolm" userId="0828a162-3a1f-48c4-ad15-5bbb25c8ef77" providerId="ADAL" clId="{4FCB8C5B-3EAE-45E2-9572-C640B43FFD5C}" dt="2020-10-28T23:39:16.955" v="1525" actId="47"/>
        <pc:sldMkLst>
          <pc:docMk/>
          <pc:sldMk cId="91470615" sldId="1802"/>
        </pc:sldMkLst>
      </pc:sldChg>
      <pc:sldChg chg="del">
        <pc:chgData name="Graeme Malcolm" userId="0828a162-3a1f-48c4-ad15-5bbb25c8ef77" providerId="ADAL" clId="{4FCB8C5B-3EAE-45E2-9572-C640B43FFD5C}" dt="2020-10-28T23:39:16.955" v="1525" actId="47"/>
        <pc:sldMkLst>
          <pc:docMk/>
          <pc:sldMk cId="3859539707" sldId="1803"/>
        </pc:sldMkLst>
      </pc:sldChg>
      <pc:sldChg chg="del">
        <pc:chgData name="Graeme Malcolm" userId="0828a162-3a1f-48c4-ad15-5bbb25c8ef77" providerId="ADAL" clId="{4FCB8C5B-3EAE-45E2-9572-C640B43FFD5C}" dt="2020-10-28T23:39:16.955" v="1525" actId="47"/>
        <pc:sldMkLst>
          <pc:docMk/>
          <pc:sldMk cId="893949975" sldId="1804"/>
        </pc:sldMkLst>
      </pc:sldChg>
      <pc:sldChg chg="del">
        <pc:chgData name="Graeme Malcolm" userId="0828a162-3a1f-48c4-ad15-5bbb25c8ef77" providerId="ADAL" clId="{4FCB8C5B-3EAE-45E2-9572-C640B43FFD5C}" dt="2020-10-28T23:39:16.955" v="1525" actId="47"/>
        <pc:sldMkLst>
          <pc:docMk/>
          <pc:sldMk cId="2888347112" sldId="1805"/>
        </pc:sldMkLst>
      </pc:sldChg>
      <pc:sldChg chg="del">
        <pc:chgData name="Graeme Malcolm" userId="0828a162-3a1f-48c4-ad15-5bbb25c8ef77" providerId="ADAL" clId="{4FCB8C5B-3EAE-45E2-9572-C640B43FFD5C}" dt="2020-10-28T23:39:16.955" v="1525" actId="47"/>
        <pc:sldMkLst>
          <pc:docMk/>
          <pc:sldMk cId="1842471520" sldId="1806"/>
        </pc:sldMkLst>
      </pc:sldChg>
      <pc:sldChg chg="del">
        <pc:chgData name="Graeme Malcolm" userId="0828a162-3a1f-48c4-ad15-5bbb25c8ef77" providerId="ADAL" clId="{4FCB8C5B-3EAE-45E2-9572-C640B43FFD5C}" dt="2020-10-28T23:39:16.955" v="1525" actId="47"/>
        <pc:sldMkLst>
          <pc:docMk/>
          <pc:sldMk cId="2524432935" sldId="1807"/>
        </pc:sldMkLst>
      </pc:sldChg>
      <pc:sldChg chg="del">
        <pc:chgData name="Graeme Malcolm" userId="0828a162-3a1f-48c4-ad15-5bbb25c8ef77" providerId="ADAL" clId="{4FCB8C5B-3EAE-45E2-9572-C640B43FFD5C}" dt="2020-10-28T23:39:16.955" v="1525" actId="47"/>
        <pc:sldMkLst>
          <pc:docMk/>
          <pc:sldMk cId="2007943649" sldId="1808"/>
        </pc:sldMkLst>
      </pc:sldChg>
      <pc:sldChg chg="del">
        <pc:chgData name="Graeme Malcolm" userId="0828a162-3a1f-48c4-ad15-5bbb25c8ef77" providerId="ADAL" clId="{4FCB8C5B-3EAE-45E2-9572-C640B43FFD5C}" dt="2020-10-28T23:39:16.955" v="1525" actId="47"/>
        <pc:sldMkLst>
          <pc:docMk/>
          <pc:sldMk cId="742254408" sldId="1809"/>
        </pc:sldMkLst>
      </pc:sldChg>
      <pc:sldChg chg="del">
        <pc:chgData name="Graeme Malcolm" userId="0828a162-3a1f-48c4-ad15-5bbb25c8ef77" providerId="ADAL" clId="{4FCB8C5B-3EAE-45E2-9572-C640B43FFD5C}" dt="2020-10-28T23:39:16.955" v="1525" actId="47"/>
        <pc:sldMkLst>
          <pc:docMk/>
          <pc:sldMk cId="2800419087" sldId="1810"/>
        </pc:sldMkLst>
      </pc:sldChg>
      <pc:sldChg chg="del">
        <pc:chgData name="Graeme Malcolm" userId="0828a162-3a1f-48c4-ad15-5bbb25c8ef77" providerId="ADAL" clId="{4FCB8C5B-3EAE-45E2-9572-C640B43FFD5C}" dt="2020-10-28T23:39:16.955" v="1525" actId="47"/>
        <pc:sldMkLst>
          <pc:docMk/>
          <pc:sldMk cId="2646513852" sldId="1811"/>
        </pc:sldMkLst>
      </pc:sldChg>
      <pc:sldChg chg="del">
        <pc:chgData name="Graeme Malcolm" userId="0828a162-3a1f-48c4-ad15-5bbb25c8ef77" providerId="ADAL" clId="{4FCB8C5B-3EAE-45E2-9572-C640B43FFD5C}" dt="2020-10-28T23:39:16.955" v="1525" actId="47"/>
        <pc:sldMkLst>
          <pc:docMk/>
          <pc:sldMk cId="2169184965" sldId="1812"/>
        </pc:sldMkLst>
      </pc:sldChg>
      <pc:sldChg chg="del">
        <pc:chgData name="Graeme Malcolm" userId="0828a162-3a1f-48c4-ad15-5bbb25c8ef77" providerId="ADAL" clId="{4FCB8C5B-3EAE-45E2-9572-C640B43FFD5C}" dt="2020-10-28T23:39:16.955" v="1525" actId="47"/>
        <pc:sldMkLst>
          <pc:docMk/>
          <pc:sldMk cId="4207440134" sldId="1813"/>
        </pc:sldMkLst>
      </pc:sldChg>
      <pc:sldChg chg="del">
        <pc:chgData name="Graeme Malcolm" userId="0828a162-3a1f-48c4-ad15-5bbb25c8ef77" providerId="ADAL" clId="{4FCB8C5B-3EAE-45E2-9572-C640B43FFD5C}" dt="2020-10-28T23:39:16.955" v="1525" actId="47"/>
        <pc:sldMkLst>
          <pc:docMk/>
          <pc:sldMk cId="2556662733" sldId="1814"/>
        </pc:sldMkLst>
      </pc:sldChg>
      <pc:sldChg chg="del">
        <pc:chgData name="Graeme Malcolm" userId="0828a162-3a1f-48c4-ad15-5bbb25c8ef77" providerId="ADAL" clId="{4FCB8C5B-3EAE-45E2-9572-C640B43FFD5C}" dt="2020-10-28T23:39:16.955" v="1525" actId="47"/>
        <pc:sldMkLst>
          <pc:docMk/>
          <pc:sldMk cId="2651806120" sldId="1815"/>
        </pc:sldMkLst>
      </pc:sldChg>
      <pc:sldChg chg="del">
        <pc:chgData name="Graeme Malcolm" userId="0828a162-3a1f-48c4-ad15-5bbb25c8ef77" providerId="ADAL" clId="{4FCB8C5B-3EAE-45E2-9572-C640B43FFD5C}" dt="2020-10-28T23:39:16.955" v="1525" actId="47"/>
        <pc:sldMkLst>
          <pc:docMk/>
          <pc:sldMk cId="1333378349" sldId="1816"/>
        </pc:sldMkLst>
      </pc:sldChg>
      <pc:sldChg chg="del">
        <pc:chgData name="Graeme Malcolm" userId="0828a162-3a1f-48c4-ad15-5bbb25c8ef77" providerId="ADAL" clId="{4FCB8C5B-3EAE-45E2-9572-C640B43FFD5C}" dt="2020-10-28T23:39:16.955" v="1525" actId="47"/>
        <pc:sldMkLst>
          <pc:docMk/>
          <pc:sldMk cId="3972614946" sldId="1817"/>
        </pc:sldMkLst>
      </pc:sldChg>
      <pc:sldChg chg="del">
        <pc:chgData name="Graeme Malcolm" userId="0828a162-3a1f-48c4-ad15-5bbb25c8ef77" providerId="ADAL" clId="{4FCB8C5B-3EAE-45E2-9572-C640B43FFD5C}" dt="2020-10-28T23:39:16.955" v="1525" actId="47"/>
        <pc:sldMkLst>
          <pc:docMk/>
          <pc:sldMk cId="2837789227" sldId="1818"/>
        </pc:sldMkLst>
      </pc:sldChg>
      <pc:sldChg chg="del">
        <pc:chgData name="Graeme Malcolm" userId="0828a162-3a1f-48c4-ad15-5bbb25c8ef77" providerId="ADAL" clId="{4FCB8C5B-3EAE-45E2-9572-C640B43FFD5C}" dt="2020-10-28T23:39:23.581" v="1526" actId="47"/>
        <pc:sldMkLst>
          <pc:docMk/>
          <pc:sldMk cId="914844391" sldId="1819"/>
        </pc:sldMkLst>
      </pc:sldChg>
      <pc:sldChg chg="del">
        <pc:chgData name="Graeme Malcolm" userId="0828a162-3a1f-48c4-ad15-5bbb25c8ef77" providerId="ADAL" clId="{4FCB8C5B-3EAE-45E2-9572-C640B43FFD5C}" dt="2020-10-28T23:39:16.955" v="1525" actId="47"/>
        <pc:sldMkLst>
          <pc:docMk/>
          <pc:sldMk cId="1513144024" sldId="1820"/>
        </pc:sldMkLst>
      </pc:sldChg>
      <pc:sldChg chg="del">
        <pc:chgData name="Graeme Malcolm" userId="0828a162-3a1f-48c4-ad15-5bbb25c8ef77" providerId="ADAL" clId="{4FCB8C5B-3EAE-45E2-9572-C640B43FFD5C}" dt="2020-10-28T23:39:16.955" v="1525" actId="47"/>
        <pc:sldMkLst>
          <pc:docMk/>
          <pc:sldMk cId="1954936120" sldId="1821"/>
        </pc:sldMkLst>
      </pc:sldChg>
      <pc:sldChg chg="del">
        <pc:chgData name="Graeme Malcolm" userId="0828a162-3a1f-48c4-ad15-5bbb25c8ef77" providerId="ADAL" clId="{4FCB8C5B-3EAE-45E2-9572-C640B43FFD5C}" dt="2020-10-28T23:39:16.955" v="1525" actId="47"/>
        <pc:sldMkLst>
          <pc:docMk/>
          <pc:sldMk cId="1999130918" sldId="1822"/>
        </pc:sldMkLst>
      </pc:sldChg>
      <pc:sldChg chg="del">
        <pc:chgData name="Graeme Malcolm" userId="0828a162-3a1f-48c4-ad15-5bbb25c8ef77" providerId="ADAL" clId="{4FCB8C5B-3EAE-45E2-9572-C640B43FFD5C}" dt="2020-10-28T23:39:16.955" v="1525" actId="47"/>
        <pc:sldMkLst>
          <pc:docMk/>
          <pc:sldMk cId="1857261654" sldId="1823"/>
        </pc:sldMkLst>
      </pc:sldChg>
      <pc:sldChg chg="del">
        <pc:chgData name="Graeme Malcolm" userId="0828a162-3a1f-48c4-ad15-5bbb25c8ef77" providerId="ADAL" clId="{4FCB8C5B-3EAE-45E2-9572-C640B43FFD5C}" dt="2020-10-28T23:39:16.955" v="1525" actId="47"/>
        <pc:sldMkLst>
          <pc:docMk/>
          <pc:sldMk cId="4162451888" sldId="1824"/>
        </pc:sldMkLst>
      </pc:sldChg>
      <pc:sldChg chg="del">
        <pc:chgData name="Graeme Malcolm" userId="0828a162-3a1f-48c4-ad15-5bbb25c8ef77" providerId="ADAL" clId="{4FCB8C5B-3EAE-45E2-9572-C640B43FFD5C}" dt="2020-10-28T23:39:16.955" v="1525" actId="47"/>
        <pc:sldMkLst>
          <pc:docMk/>
          <pc:sldMk cId="604522122" sldId="1825"/>
        </pc:sldMkLst>
      </pc:sldChg>
      <pc:sldChg chg="del">
        <pc:chgData name="Graeme Malcolm" userId="0828a162-3a1f-48c4-ad15-5bbb25c8ef77" providerId="ADAL" clId="{4FCB8C5B-3EAE-45E2-9572-C640B43FFD5C}" dt="2020-10-28T23:39:16.955" v="1525" actId="47"/>
        <pc:sldMkLst>
          <pc:docMk/>
          <pc:sldMk cId="2395906169" sldId="1826"/>
        </pc:sldMkLst>
      </pc:sldChg>
      <pc:sldChg chg="del">
        <pc:chgData name="Graeme Malcolm" userId="0828a162-3a1f-48c4-ad15-5bbb25c8ef77" providerId="ADAL" clId="{4FCB8C5B-3EAE-45E2-9572-C640B43FFD5C}" dt="2020-10-28T23:39:23.581" v="1526" actId="47"/>
        <pc:sldMkLst>
          <pc:docMk/>
          <pc:sldMk cId="1068610288" sldId="1827"/>
        </pc:sldMkLst>
      </pc:sldChg>
      <pc:sldChg chg="del">
        <pc:chgData name="Graeme Malcolm" userId="0828a162-3a1f-48c4-ad15-5bbb25c8ef77" providerId="ADAL" clId="{4FCB8C5B-3EAE-45E2-9572-C640B43FFD5C}" dt="2020-10-28T23:39:23.581" v="1526" actId="47"/>
        <pc:sldMkLst>
          <pc:docMk/>
          <pc:sldMk cId="3546248476" sldId="1828"/>
        </pc:sldMkLst>
      </pc:sldChg>
      <pc:sldChg chg="del">
        <pc:chgData name="Graeme Malcolm" userId="0828a162-3a1f-48c4-ad15-5bbb25c8ef77" providerId="ADAL" clId="{4FCB8C5B-3EAE-45E2-9572-C640B43FFD5C}" dt="2020-10-28T23:39:23.581" v="1526" actId="47"/>
        <pc:sldMkLst>
          <pc:docMk/>
          <pc:sldMk cId="326575825" sldId="1829"/>
        </pc:sldMkLst>
      </pc:sldChg>
      <pc:sldChg chg="del">
        <pc:chgData name="Graeme Malcolm" userId="0828a162-3a1f-48c4-ad15-5bbb25c8ef77" providerId="ADAL" clId="{4FCB8C5B-3EAE-45E2-9572-C640B43FFD5C}" dt="2020-10-28T23:39:23.581" v="1526" actId="47"/>
        <pc:sldMkLst>
          <pc:docMk/>
          <pc:sldMk cId="3858896042" sldId="1830"/>
        </pc:sldMkLst>
      </pc:sldChg>
      <pc:sldChg chg="del">
        <pc:chgData name="Graeme Malcolm" userId="0828a162-3a1f-48c4-ad15-5bbb25c8ef77" providerId="ADAL" clId="{4FCB8C5B-3EAE-45E2-9572-C640B43FFD5C}" dt="2020-10-28T23:39:23.581" v="1526" actId="47"/>
        <pc:sldMkLst>
          <pc:docMk/>
          <pc:sldMk cId="3953274591" sldId="1831"/>
        </pc:sldMkLst>
      </pc:sldChg>
      <pc:sldChg chg="del">
        <pc:chgData name="Graeme Malcolm" userId="0828a162-3a1f-48c4-ad15-5bbb25c8ef77" providerId="ADAL" clId="{4FCB8C5B-3EAE-45E2-9572-C640B43FFD5C}" dt="2020-10-28T23:39:23.581" v="1526" actId="47"/>
        <pc:sldMkLst>
          <pc:docMk/>
          <pc:sldMk cId="2654383316" sldId="1832"/>
        </pc:sldMkLst>
      </pc:sldChg>
      <pc:sldChg chg="addSp delSp modSp add mod modClrScheme delAnim modAnim chgLayout modNotes modNotesTx">
        <pc:chgData name="Graeme Malcolm" userId="0828a162-3a1f-48c4-ad15-5bbb25c8ef77" providerId="ADAL" clId="{4FCB8C5B-3EAE-45E2-9572-C640B43FFD5C}" dt="2020-12-01T01:18:09.772" v="15742"/>
        <pc:sldMkLst>
          <pc:docMk/>
          <pc:sldMk cId="2881711964" sldId="1833"/>
        </pc:sldMkLst>
        <pc:spChg chg="add del mod ord">
          <ac:chgData name="Graeme Malcolm" userId="0828a162-3a1f-48c4-ad15-5bbb25c8ef77" providerId="ADAL" clId="{4FCB8C5B-3EAE-45E2-9572-C640B43FFD5C}" dt="2020-10-28T22:15:16.169" v="188" actId="478"/>
          <ac:spMkLst>
            <pc:docMk/>
            <pc:sldMk cId="2881711964" sldId="1833"/>
            <ac:spMk id="2" creationId="{F1825F8E-C438-4F64-BB82-F45DDE3EC742}"/>
          </ac:spMkLst>
        </pc:spChg>
        <pc:spChg chg="del">
          <ac:chgData name="Graeme Malcolm" userId="0828a162-3a1f-48c4-ad15-5bbb25c8ef77" providerId="ADAL" clId="{4FCB8C5B-3EAE-45E2-9572-C640B43FFD5C}" dt="2020-10-28T22:02:27.887" v="179" actId="478"/>
          <ac:spMkLst>
            <pc:docMk/>
            <pc:sldMk cId="2881711964" sldId="1833"/>
            <ac:spMk id="3" creationId="{6012A1CD-E0D6-476D-9271-39941619DEFC}"/>
          </ac:spMkLst>
        </pc:spChg>
        <pc:spChg chg="mod ord">
          <ac:chgData name="Graeme Malcolm" userId="0828a162-3a1f-48c4-ad15-5bbb25c8ef77" providerId="ADAL" clId="{4FCB8C5B-3EAE-45E2-9572-C640B43FFD5C}" dt="2020-12-01T01:18:09.772" v="15742"/>
          <ac:spMkLst>
            <pc:docMk/>
            <pc:sldMk cId="2881711964" sldId="1833"/>
            <ac:spMk id="8" creationId="{13F9A67F-9E05-4A1C-BFF3-5B0F68E043E2}"/>
          </ac:spMkLst>
        </pc:spChg>
        <pc:spChg chg="mod">
          <ac:chgData name="Graeme Malcolm" userId="0828a162-3a1f-48c4-ad15-5bbb25c8ef77" providerId="ADAL" clId="{4FCB8C5B-3EAE-45E2-9572-C640B43FFD5C}" dt="2020-12-01T01:18:09.772" v="15742"/>
          <ac:spMkLst>
            <pc:docMk/>
            <pc:sldMk cId="2881711964" sldId="1833"/>
            <ac:spMk id="56" creationId="{85E075A7-076E-4EA6-9BCA-1206B4F340CF}"/>
          </ac:spMkLst>
        </pc:spChg>
        <pc:spChg chg="add mod">
          <ac:chgData name="Graeme Malcolm" userId="0828a162-3a1f-48c4-ad15-5bbb25c8ef77" providerId="ADAL" clId="{4FCB8C5B-3EAE-45E2-9572-C640B43FFD5C}" dt="2020-11-12T17:42:53.121" v="1981" actId="1076"/>
          <ac:spMkLst>
            <pc:docMk/>
            <pc:sldMk cId="2881711964" sldId="1833"/>
            <ac:spMk id="62" creationId="{A3B8A24E-702A-4D68-AA11-55C55DD5F7F5}"/>
          </ac:spMkLst>
        </pc:spChg>
        <pc:spChg chg="del mod">
          <ac:chgData name="Graeme Malcolm" userId="0828a162-3a1f-48c4-ad15-5bbb25c8ef77" providerId="ADAL" clId="{4FCB8C5B-3EAE-45E2-9572-C640B43FFD5C}" dt="2020-11-03T00:03:46.380" v="1530" actId="478"/>
          <ac:spMkLst>
            <pc:docMk/>
            <pc:sldMk cId="2881711964" sldId="1833"/>
            <ac:spMk id="63" creationId="{633CDAAD-4AF7-45AE-9E19-6CFDF0B294FA}"/>
          </ac:spMkLst>
        </pc:spChg>
        <pc:spChg chg="mod">
          <ac:chgData name="Graeme Malcolm" userId="0828a162-3a1f-48c4-ad15-5bbb25c8ef77" providerId="ADAL" clId="{4FCB8C5B-3EAE-45E2-9572-C640B43FFD5C}" dt="2020-11-12T17:42:11.046" v="1968"/>
          <ac:spMkLst>
            <pc:docMk/>
            <pc:sldMk cId="2881711964" sldId="1833"/>
            <ac:spMk id="64" creationId="{23D642A7-72DB-4CDA-B0BA-03F7F3AA43A3}"/>
          </ac:spMkLst>
        </pc:spChg>
        <pc:spChg chg="mod">
          <ac:chgData name="Graeme Malcolm" userId="0828a162-3a1f-48c4-ad15-5bbb25c8ef77" providerId="ADAL" clId="{4FCB8C5B-3EAE-45E2-9572-C640B43FFD5C}" dt="2020-11-12T17:42:11.046" v="1968"/>
          <ac:spMkLst>
            <pc:docMk/>
            <pc:sldMk cId="2881711964" sldId="1833"/>
            <ac:spMk id="67" creationId="{B4A13DDE-6032-431D-A7A4-D23CC243AF9C}"/>
          </ac:spMkLst>
        </pc:spChg>
        <pc:spChg chg="mod">
          <ac:chgData name="Graeme Malcolm" userId="0828a162-3a1f-48c4-ad15-5bbb25c8ef77" providerId="ADAL" clId="{4FCB8C5B-3EAE-45E2-9572-C640B43FFD5C}" dt="2020-11-12T17:42:11.046" v="1968"/>
          <ac:spMkLst>
            <pc:docMk/>
            <pc:sldMk cId="2881711964" sldId="1833"/>
            <ac:spMk id="69" creationId="{DD80142D-863A-489A-9B88-2CD97DECC72D}"/>
          </ac:spMkLst>
        </pc:spChg>
        <pc:spChg chg="mod">
          <ac:chgData name="Graeme Malcolm" userId="0828a162-3a1f-48c4-ad15-5bbb25c8ef77" providerId="ADAL" clId="{4FCB8C5B-3EAE-45E2-9572-C640B43FFD5C}" dt="2020-11-12T17:43:03.651" v="1982" actId="1076"/>
          <ac:spMkLst>
            <pc:docMk/>
            <pc:sldMk cId="2881711964" sldId="1833"/>
            <ac:spMk id="71" creationId="{6673481F-026E-483A-8886-8E42A9531D56}"/>
          </ac:spMkLst>
        </pc:spChg>
        <pc:spChg chg="mod">
          <ac:chgData name="Graeme Malcolm" userId="0828a162-3a1f-48c4-ad15-5bbb25c8ef77" providerId="ADAL" clId="{4FCB8C5B-3EAE-45E2-9572-C640B43FFD5C}" dt="2020-11-12T17:43:09.946" v="1983" actId="1076"/>
          <ac:spMkLst>
            <pc:docMk/>
            <pc:sldMk cId="2881711964" sldId="1833"/>
            <ac:spMk id="77" creationId="{7247942B-8842-4C41-92A8-36CC235EE853}"/>
          </ac:spMkLst>
        </pc:spChg>
        <pc:spChg chg="mod">
          <ac:chgData name="Graeme Malcolm" userId="0828a162-3a1f-48c4-ad15-5bbb25c8ef77" providerId="ADAL" clId="{4FCB8C5B-3EAE-45E2-9572-C640B43FFD5C}" dt="2020-11-12T17:42:11.046" v="1968"/>
          <ac:spMkLst>
            <pc:docMk/>
            <pc:sldMk cId="2881711964" sldId="1833"/>
            <ac:spMk id="83" creationId="{47B5808C-A710-4DF7-9CA5-983FB24705ED}"/>
          </ac:spMkLst>
        </pc:spChg>
        <pc:spChg chg="mod">
          <ac:chgData name="Graeme Malcolm" userId="0828a162-3a1f-48c4-ad15-5bbb25c8ef77" providerId="ADAL" clId="{4FCB8C5B-3EAE-45E2-9572-C640B43FFD5C}" dt="2020-11-12T17:42:11.046" v="1968"/>
          <ac:spMkLst>
            <pc:docMk/>
            <pc:sldMk cId="2881711964" sldId="1833"/>
            <ac:spMk id="85" creationId="{EBCD8E9B-5326-44C7-94E6-333DFFEAC5C3}"/>
          </ac:spMkLst>
        </pc:spChg>
        <pc:spChg chg="mod ord topLvl">
          <ac:chgData name="Graeme Malcolm" userId="0828a162-3a1f-48c4-ad15-5bbb25c8ef77" providerId="ADAL" clId="{4FCB8C5B-3EAE-45E2-9572-C640B43FFD5C}" dt="2020-11-12T22:50:27.046" v="2740" actId="167"/>
          <ac:spMkLst>
            <pc:docMk/>
            <pc:sldMk cId="2881711964" sldId="1833"/>
            <ac:spMk id="88" creationId="{02DC3630-CD80-4A11-8A6E-4F2366149D4D}"/>
          </ac:spMkLst>
        </pc:spChg>
        <pc:spChg chg="mod topLvl">
          <ac:chgData name="Graeme Malcolm" userId="0828a162-3a1f-48c4-ad15-5bbb25c8ef77" providerId="ADAL" clId="{4FCB8C5B-3EAE-45E2-9572-C640B43FFD5C}" dt="2020-11-12T22:49:34.863" v="2735" actId="165"/>
          <ac:spMkLst>
            <pc:docMk/>
            <pc:sldMk cId="2881711964" sldId="1833"/>
            <ac:spMk id="90" creationId="{7297DD17-37F4-423C-9348-2529E6D50B21}"/>
          </ac:spMkLst>
        </pc:spChg>
        <pc:spChg chg="mod">
          <ac:chgData name="Graeme Malcolm" userId="0828a162-3a1f-48c4-ad15-5bbb25c8ef77" providerId="ADAL" clId="{4FCB8C5B-3EAE-45E2-9572-C640B43FFD5C}" dt="2020-11-12T22:52:45.860" v="2751" actId="208"/>
          <ac:spMkLst>
            <pc:docMk/>
            <pc:sldMk cId="2881711964" sldId="1833"/>
            <ac:spMk id="92" creationId="{A9DE9C30-868A-4E24-894F-0823E30B70EC}"/>
          </ac:spMkLst>
        </pc:spChg>
        <pc:spChg chg="mod">
          <ac:chgData name="Graeme Malcolm" userId="0828a162-3a1f-48c4-ad15-5bbb25c8ef77" providerId="ADAL" clId="{4FCB8C5B-3EAE-45E2-9572-C640B43FFD5C}" dt="2020-11-12T22:52:46.276" v="2752" actId="207"/>
          <ac:spMkLst>
            <pc:docMk/>
            <pc:sldMk cId="2881711964" sldId="1833"/>
            <ac:spMk id="93" creationId="{99C046E8-6B7D-45F5-AD8B-A4C32D45C5D6}"/>
          </ac:spMkLst>
        </pc:spChg>
        <pc:spChg chg="mod">
          <ac:chgData name="Graeme Malcolm" userId="0828a162-3a1f-48c4-ad15-5bbb25c8ef77" providerId="ADAL" clId="{4FCB8C5B-3EAE-45E2-9572-C640B43FFD5C}" dt="2020-11-12T17:42:11.046" v="1968"/>
          <ac:spMkLst>
            <pc:docMk/>
            <pc:sldMk cId="2881711964" sldId="1833"/>
            <ac:spMk id="94" creationId="{2F90587C-86EC-497C-B8C9-0259A5376302}"/>
          </ac:spMkLst>
        </pc:spChg>
        <pc:spChg chg="mod">
          <ac:chgData name="Graeme Malcolm" userId="0828a162-3a1f-48c4-ad15-5bbb25c8ef77" providerId="ADAL" clId="{4FCB8C5B-3EAE-45E2-9572-C640B43FFD5C}" dt="2020-12-01T01:18:09.772" v="15742"/>
          <ac:spMkLst>
            <pc:docMk/>
            <pc:sldMk cId="2881711964" sldId="1833"/>
            <ac:spMk id="95" creationId="{298D6379-BD70-40C3-A3A1-021FF88B9751}"/>
          </ac:spMkLst>
        </pc:spChg>
        <pc:spChg chg="mod">
          <ac:chgData name="Graeme Malcolm" userId="0828a162-3a1f-48c4-ad15-5bbb25c8ef77" providerId="ADAL" clId="{4FCB8C5B-3EAE-45E2-9572-C640B43FFD5C}" dt="2020-11-12T17:42:11.046" v="1968"/>
          <ac:spMkLst>
            <pc:docMk/>
            <pc:sldMk cId="2881711964" sldId="1833"/>
            <ac:spMk id="96" creationId="{3FDF3941-7AD8-4062-8B07-FF1050ED8D9D}"/>
          </ac:spMkLst>
        </pc:spChg>
        <pc:spChg chg="mod">
          <ac:chgData name="Graeme Malcolm" userId="0828a162-3a1f-48c4-ad15-5bbb25c8ef77" providerId="ADAL" clId="{4FCB8C5B-3EAE-45E2-9572-C640B43FFD5C}" dt="2020-11-12T17:42:11.046" v="1968"/>
          <ac:spMkLst>
            <pc:docMk/>
            <pc:sldMk cId="2881711964" sldId="1833"/>
            <ac:spMk id="98" creationId="{2D08CCCC-CBC0-4CC9-A105-FAAD33E9F74C}"/>
          </ac:spMkLst>
        </pc:spChg>
        <pc:spChg chg="mod">
          <ac:chgData name="Graeme Malcolm" userId="0828a162-3a1f-48c4-ad15-5bbb25c8ef77" providerId="ADAL" clId="{4FCB8C5B-3EAE-45E2-9572-C640B43FFD5C}" dt="2020-12-01T01:18:09.772" v="15742"/>
          <ac:spMkLst>
            <pc:docMk/>
            <pc:sldMk cId="2881711964" sldId="1833"/>
            <ac:spMk id="100" creationId="{C838694D-9C36-4031-8306-89A8CC4D9744}"/>
          </ac:spMkLst>
        </pc:spChg>
        <pc:spChg chg="mod">
          <ac:chgData name="Graeme Malcolm" userId="0828a162-3a1f-48c4-ad15-5bbb25c8ef77" providerId="ADAL" clId="{4FCB8C5B-3EAE-45E2-9572-C640B43FFD5C}" dt="2020-11-12T17:42:11.046" v="1968"/>
          <ac:spMkLst>
            <pc:docMk/>
            <pc:sldMk cId="2881711964" sldId="1833"/>
            <ac:spMk id="101" creationId="{91BFA2FE-C5E6-42F4-84ED-C870F5421F7D}"/>
          </ac:spMkLst>
        </pc:spChg>
        <pc:grpChg chg="add">
          <ac:chgData name="Graeme Malcolm" userId="0828a162-3a1f-48c4-ad15-5bbb25c8ef77" providerId="ADAL" clId="{4FCB8C5B-3EAE-45E2-9572-C640B43FFD5C}" dt="2020-11-19T21:58:06.228" v="3735" actId="164"/>
          <ac:grpSpMkLst>
            <pc:docMk/>
            <pc:sldMk cId="2881711964" sldId="1833"/>
            <ac:grpSpMk id="3" creationId="{BA221AA4-A1D5-47AF-8F68-4BA6C8C32685}"/>
          </ac:grpSpMkLst>
        </pc:grpChg>
        <pc:grpChg chg="add del topLvl">
          <ac:chgData name="Graeme Malcolm" userId="0828a162-3a1f-48c4-ad15-5bbb25c8ef77" providerId="ADAL" clId="{4FCB8C5B-3EAE-45E2-9572-C640B43FFD5C}" dt="2020-11-12T22:49:20.307" v="2734" actId="165"/>
          <ac:grpSpMkLst>
            <pc:docMk/>
            <pc:sldMk cId="2881711964" sldId="1833"/>
            <ac:grpSpMk id="3" creationId="{F5297A79-F09B-43C2-B073-5761A6728051}"/>
          </ac:grpSpMkLst>
        </pc:grpChg>
        <pc:grpChg chg="add del">
          <ac:chgData name="Graeme Malcolm" userId="0828a162-3a1f-48c4-ad15-5bbb25c8ef77" providerId="ADAL" clId="{4FCB8C5B-3EAE-45E2-9572-C640B43FFD5C}" dt="2020-11-12T22:48:35.308" v="2733" actId="165"/>
          <ac:grpSpMkLst>
            <pc:docMk/>
            <pc:sldMk cId="2881711964" sldId="1833"/>
            <ac:grpSpMk id="4" creationId="{667A0987-0355-431A-B142-EB22FD927E0B}"/>
          </ac:grpSpMkLst>
        </pc:grpChg>
        <pc:grpChg chg="del">
          <ac:chgData name="Graeme Malcolm" userId="0828a162-3a1f-48c4-ad15-5bbb25c8ef77" providerId="ADAL" clId="{4FCB8C5B-3EAE-45E2-9572-C640B43FFD5C}" dt="2020-10-28T22:02:27.887" v="179" actId="478"/>
          <ac:grpSpMkLst>
            <pc:docMk/>
            <pc:sldMk cId="2881711964" sldId="1833"/>
            <ac:grpSpMk id="4" creationId="{71F9031B-40F4-48DB-8369-DD30BB0E4244}"/>
          </ac:grpSpMkLst>
        </pc:grpChg>
        <pc:grpChg chg="add">
          <ac:chgData name="Graeme Malcolm" userId="0828a162-3a1f-48c4-ad15-5bbb25c8ef77" providerId="ADAL" clId="{4FCB8C5B-3EAE-45E2-9572-C640B43FFD5C}" dt="2020-11-19T21:58:17.097" v="3736" actId="164"/>
          <ac:grpSpMkLst>
            <pc:docMk/>
            <pc:sldMk cId="2881711964" sldId="1833"/>
            <ac:grpSpMk id="4" creationId="{C670C1E9-9737-4E67-B942-F57247E39768}"/>
          </ac:grpSpMkLst>
        </pc:grpChg>
        <pc:grpChg chg="add">
          <ac:chgData name="Graeme Malcolm" userId="0828a162-3a1f-48c4-ad15-5bbb25c8ef77" providerId="ADAL" clId="{4FCB8C5B-3EAE-45E2-9572-C640B43FFD5C}" dt="2020-11-12T22:50:00.255" v="2736" actId="164"/>
          <ac:grpSpMkLst>
            <pc:docMk/>
            <pc:sldMk cId="2881711964" sldId="1833"/>
            <ac:grpSpMk id="5" creationId="{5866C2B5-0FD4-4F8B-86F8-A34174C0CF9A}"/>
          </ac:grpSpMkLst>
        </pc:grpChg>
        <pc:grpChg chg="add">
          <ac:chgData name="Graeme Malcolm" userId="0828a162-3a1f-48c4-ad15-5bbb25c8ef77" providerId="ADAL" clId="{4FCB8C5B-3EAE-45E2-9572-C640B43FFD5C}" dt="2020-11-12T22:50:12.340" v="2738" actId="164"/>
          <ac:grpSpMkLst>
            <pc:docMk/>
            <pc:sldMk cId="2881711964" sldId="1833"/>
            <ac:grpSpMk id="6" creationId="{20996B57-9175-4FA3-BA3E-FAE81C34835A}"/>
          </ac:grpSpMkLst>
        </pc:grpChg>
        <pc:grpChg chg="del">
          <ac:chgData name="Graeme Malcolm" userId="0828a162-3a1f-48c4-ad15-5bbb25c8ef77" providerId="ADAL" clId="{4FCB8C5B-3EAE-45E2-9572-C640B43FFD5C}" dt="2020-10-28T22:02:27.887" v="179" actId="478"/>
          <ac:grpSpMkLst>
            <pc:docMk/>
            <pc:sldMk cId="2881711964" sldId="1833"/>
            <ac:grpSpMk id="7" creationId="{7292ABC3-E122-4F05-AD09-065D4C87D6A5}"/>
          </ac:grpSpMkLst>
        </pc:grpChg>
        <pc:grpChg chg="add">
          <ac:chgData name="Graeme Malcolm" userId="0828a162-3a1f-48c4-ad15-5bbb25c8ef77" providerId="ADAL" clId="{4FCB8C5B-3EAE-45E2-9572-C640B43FFD5C}" dt="2020-11-12T22:50:42.076" v="2742" actId="164"/>
          <ac:grpSpMkLst>
            <pc:docMk/>
            <pc:sldMk cId="2881711964" sldId="1833"/>
            <ac:grpSpMk id="7" creationId="{B9472CE8-FD8C-4DAE-89A6-6F8A4139C201}"/>
          </ac:grpSpMkLst>
        </pc:grpChg>
        <pc:grpChg chg="add">
          <ac:chgData name="Graeme Malcolm" userId="0828a162-3a1f-48c4-ad15-5bbb25c8ef77" providerId="ADAL" clId="{4FCB8C5B-3EAE-45E2-9572-C640B43FFD5C}" dt="2020-11-23T17:17:34.072" v="10248" actId="164"/>
          <ac:grpSpMkLst>
            <pc:docMk/>
            <pc:sldMk cId="2881711964" sldId="1833"/>
            <ac:grpSpMk id="10" creationId="{ECBDFE83-0E22-403E-9AC4-41557DC5E8F9}"/>
          </ac:grpSpMkLst>
        </pc:grpChg>
        <pc:grpChg chg="del">
          <ac:chgData name="Graeme Malcolm" userId="0828a162-3a1f-48c4-ad15-5bbb25c8ef77" providerId="ADAL" clId="{4FCB8C5B-3EAE-45E2-9572-C640B43FFD5C}" dt="2020-10-28T22:02:27.887" v="179" actId="478"/>
          <ac:grpSpMkLst>
            <pc:docMk/>
            <pc:sldMk cId="2881711964" sldId="1833"/>
            <ac:grpSpMk id="13" creationId="{1E18F5C0-607D-4760-B39C-6745BDAB5F06}"/>
          </ac:grpSpMkLst>
        </pc:grpChg>
        <pc:grpChg chg="del">
          <ac:chgData name="Graeme Malcolm" userId="0828a162-3a1f-48c4-ad15-5bbb25c8ef77" providerId="ADAL" clId="{4FCB8C5B-3EAE-45E2-9572-C640B43FFD5C}" dt="2020-10-28T22:02:27.887" v="179" actId="478"/>
          <ac:grpSpMkLst>
            <pc:docMk/>
            <pc:sldMk cId="2881711964" sldId="1833"/>
            <ac:grpSpMk id="18" creationId="{1AF71D72-94AD-4BC6-A826-6210739D56E3}"/>
          </ac:grpSpMkLst>
        </pc:grpChg>
        <pc:grpChg chg="del">
          <ac:chgData name="Graeme Malcolm" userId="0828a162-3a1f-48c4-ad15-5bbb25c8ef77" providerId="ADAL" clId="{4FCB8C5B-3EAE-45E2-9572-C640B43FFD5C}" dt="2020-10-28T22:02:27.887" v="179" actId="478"/>
          <ac:grpSpMkLst>
            <pc:docMk/>
            <pc:sldMk cId="2881711964" sldId="1833"/>
            <ac:grpSpMk id="21" creationId="{CA67B404-72B3-42C8-A12A-816362C6CD70}"/>
          </ac:grpSpMkLst>
        </pc:grpChg>
        <pc:grpChg chg="del">
          <ac:chgData name="Graeme Malcolm" userId="0828a162-3a1f-48c4-ad15-5bbb25c8ef77" providerId="ADAL" clId="{4FCB8C5B-3EAE-45E2-9572-C640B43FFD5C}" dt="2020-10-28T22:02:27.887" v="179" actId="478"/>
          <ac:grpSpMkLst>
            <pc:docMk/>
            <pc:sldMk cId="2881711964" sldId="1833"/>
            <ac:grpSpMk id="26" creationId="{74046A8F-5EF1-4BA7-A51F-9363A8082E6F}"/>
          </ac:grpSpMkLst>
        </pc:grpChg>
        <pc:grpChg chg="del">
          <ac:chgData name="Graeme Malcolm" userId="0828a162-3a1f-48c4-ad15-5bbb25c8ef77" providerId="ADAL" clId="{4FCB8C5B-3EAE-45E2-9572-C640B43FFD5C}" dt="2020-10-28T22:02:27.887" v="179" actId="478"/>
          <ac:grpSpMkLst>
            <pc:docMk/>
            <pc:sldMk cId="2881711964" sldId="1833"/>
            <ac:grpSpMk id="33" creationId="{4154A270-D59D-42DA-ABA7-DD936F03C914}"/>
          </ac:grpSpMkLst>
        </pc:grpChg>
        <pc:grpChg chg="del">
          <ac:chgData name="Graeme Malcolm" userId="0828a162-3a1f-48c4-ad15-5bbb25c8ef77" providerId="ADAL" clId="{4FCB8C5B-3EAE-45E2-9572-C640B43FFD5C}" dt="2020-10-28T22:02:27.887" v="179" actId="478"/>
          <ac:grpSpMkLst>
            <pc:docMk/>
            <pc:sldMk cId="2881711964" sldId="1833"/>
            <ac:grpSpMk id="38" creationId="{518FCC77-B608-4793-97F7-AA01453922DF}"/>
          </ac:grpSpMkLst>
        </pc:grpChg>
        <pc:grpChg chg="add del mod">
          <ac:chgData name="Graeme Malcolm" userId="0828a162-3a1f-48c4-ad15-5bbb25c8ef77" providerId="ADAL" clId="{4FCB8C5B-3EAE-45E2-9572-C640B43FFD5C}" dt="2020-11-12T17:44:16.187" v="1984" actId="165"/>
          <ac:grpSpMkLst>
            <pc:docMk/>
            <pc:sldMk cId="2881711964" sldId="1833"/>
            <ac:grpSpMk id="43" creationId="{4C77E2A2-23BF-481F-9729-C08BAB129B2E}"/>
          </ac:grpSpMkLst>
        </pc:grpChg>
        <pc:grpChg chg="mod topLvl">
          <ac:chgData name="Graeme Malcolm" userId="0828a162-3a1f-48c4-ad15-5bbb25c8ef77" providerId="ADAL" clId="{4FCB8C5B-3EAE-45E2-9572-C640B43FFD5C}" dt="2020-11-12T17:44:16.187" v="1984" actId="165"/>
          <ac:grpSpMkLst>
            <pc:docMk/>
            <pc:sldMk cId="2881711964" sldId="1833"/>
            <ac:grpSpMk id="44" creationId="{D7744E91-032A-4F37-BA98-5DBD36F66AF7}"/>
          </ac:grpSpMkLst>
        </pc:grpChg>
        <pc:grpChg chg="mod topLvl">
          <ac:chgData name="Graeme Malcolm" userId="0828a162-3a1f-48c4-ad15-5bbb25c8ef77" providerId="ADAL" clId="{4FCB8C5B-3EAE-45E2-9572-C640B43FFD5C}" dt="2020-11-12T17:44:16.187" v="1984" actId="165"/>
          <ac:grpSpMkLst>
            <pc:docMk/>
            <pc:sldMk cId="2881711964" sldId="1833"/>
            <ac:grpSpMk id="45" creationId="{55879E47-D22E-48EF-8543-554562CCB32D}"/>
          </ac:grpSpMkLst>
        </pc:grpChg>
        <pc:grpChg chg="mod topLvl">
          <ac:chgData name="Graeme Malcolm" userId="0828a162-3a1f-48c4-ad15-5bbb25c8ef77" providerId="ADAL" clId="{4FCB8C5B-3EAE-45E2-9572-C640B43FFD5C}" dt="2020-11-12T17:44:16.187" v="1984" actId="165"/>
          <ac:grpSpMkLst>
            <pc:docMk/>
            <pc:sldMk cId="2881711964" sldId="1833"/>
            <ac:grpSpMk id="46" creationId="{E00B667D-231A-411B-BF2F-820A6ED7D378}"/>
          </ac:grpSpMkLst>
        </pc:grpChg>
        <pc:grpChg chg="mod topLvl">
          <ac:chgData name="Graeme Malcolm" userId="0828a162-3a1f-48c4-ad15-5bbb25c8ef77" providerId="ADAL" clId="{4FCB8C5B-3EAE-45E2-9572-C640B43FFD5C}" dt="2020-11-12T17:44:16.187" v="1984" actId="165"/>
          <ac:grpSpMkLst>
            <pc:docMk/>
            <pc:sldMk cId="2881711964" sldId="1833"/>
            <ac:grpSpMk id="47" creationId="{3768F78B-A2C7-42EA-80BA-527A12395643}"/>
          </ac:grpSpMkLst>
        </pc:grpChg>
        <pc:grpChg chg="del mod topLvl">
          <ac:chgData name="Graeme Malcolm" userId="0828a162-3a1f-48c4-ad15-5bbb25c8ef77" providerId="ADAL" clId="{4FCB8C5B-3EAE-45E2-9572-C640B43FFD5C}" dt="2020-11-12T22:49:34.863" v="2735" actId="165"/>
          <ac:grpSpMkLst>
            <pc:docMk/>
            <pc:sldMk cId="2881711964" sldId="1833"/>
            <ac:grpSpMk id="48" creationId="{3A384E13-C681-4B3A-A3D0-8FC6A5382362}"/>
          </ac:grpSpMkLst>
        </pc:grpChg>
        <pc:grpChg chg="mod topLvl">
          <ac:chgData name="Graeme Malcolm" userId="0828a162-3a1f-48c4-ad15-5bbb25c8ef77" providerId="ADAL" clId="{4FCB8C5B-3EAE-45E2-9572-C640B43FFD5C}" dt="2020-11-12T22:49:20.307" v="2734" actId="165"/>
          <ac:grpSpMkLst>
            <pc:docMk/>
            <pc:sldMk cId="2881711964" sldId="1833"/>
            <ac:grpSpMk id="49" creationId="{09812D4B-D301-41C0-BB4B-1B6F8F60F247}"/>
          </ac:grpSpMkLst>
        </pc:grpChg>
        <pc:grpChg chg="mod topLvl">
          <ac:chgData name="Graeme Malcolm" userId="0828a162-3a1f-48c4-ad15-5bbb25c8ef77" providerId="ADAL" clId="{4FCB8C5B-3EAE-45E2-9572-C640B43FFD5C}" dt="2020-11-12T22:49:20.307" v="2734" actId="165"/>
          <ac:grpSpMkLst>
            <pc:docMk/>
            <pc:sldMk cId="2881711964" sldId="1833"/>
            <ac:grpSpMk id="50" creationId="{42AFDE75-BF0F-409F-BA48-FBE7CA42673E}"/>
          </ac:grpSpMkLst>
        </pc:grpChg>
        <pc:grpChg chg="mod topLvl">
          <ac:chgData name="Graeme Malcolm" userId="0828a162-3a1f-48c4-ad15-5bbb25c8ef77" providerId="ADAL" clId="{4FCB8C5B-3EAE-45E2-9572-C640B43FFD5C}" dt="2020-11-12T22:49:20.307" v="2734" actId="165"/>
          <ac:grpSpMkLst>
            <pc:docMk/>
            <pc:sldMk cId="2881711964" sldId="1833"/>
            <ac:grpSpMk id="51" creationId="{0A17FBD8-BB5D-4490-A048-435FE2B1C0A2}"/>
          </ac:grpSpMkLst>
        </pc:grpChg>
        <pc:grpChg chg="mod topLvl">
          <ac:chgData name="Graeme Malcolm" userId="0828a162-3a1f-48c4-ad15-5bbb25c8ef77" providerId="ADAL" clId="{4FCB8C5B-3EAE-45E2-9572-C640B43FFD5C}" dt="2020-11-12T22:49:20.307" v="2734" actId="165"/>
          <ac:grpSpMkLst>
            <pc:docMk/>
            <pc:sldMk cId="2881711964" sldId="1833"/>
            <ac:grpSpMk id="52" creationId="{83DD63E3-AF47-428E-8D62-2DDCFECC04FB}"/>
          </ac:grpSpMkLst>
        </pc:grpChg>
        <pc:grpChg chg="del mod topLvl">
          <ac:chgData name="Graeme Malcolm" userId="0828a162-3a1f-48c4-ad15-5bbb25c8ef77" providerId="ADAL" clId="{4FCB8C5B-3EAE-45E2-9572-C640B43FFD5C}" dt="2020-11-23T17:17:20.370" v="10242" actId="478"/>
          <ac:grpSpMkLst>
            <pc:docMk/>
            <pc:sldMk cId="2881711964" sldId="1833"/>
            <ac:grpSpMk id="53" creationId="{8E66EE15-0C9D-4329-A8A4-98C0C735B7FF}"/>
          </ac:grpSpMkLst>
        </pc:grpChg>
        <pc:grpChg chg="mod topLvl">
          <ac:chgData name="Graeme Malcolm" userId="0828a162-3a1f-48c4-ad15-5bbb25c8ef77" providerId="ADAL" clId="{4FCB8C5B-3EAE-45E2-9572-C640B43FFD5C}" dt="2020-11-12T22:48:35.308" v="2733" actId="165"/>
          <ac:grpSpMkLst>
            <pc:docMk/>
            <pc:sldMk cId="2881711964" sldId="1833"/>
            <ac:grpSpMk id="54" creationId="{E82D81A0-F4FB-439A-AE2C-683AF1694401}"/>
          </ac:grpSpMkLst>
        </pc:grpChg>
        <pc:grpChg chg="mod topLvl">
          <ac:chgData name="Graeme Malcolm" userId="0828a162-3a1f-48c4-ad15-5bbb25c8ef77" providerId="ADAL" clId="{4FCB8C5B-3EAE-45E2-9572-C640B43FFD5C}" dt="2020-11-12T17:44:16.187" v="1984" actId="165"/>
          <ac:grpSpMkLst>
            <pc:docMk/>
            <pc:sldMk cId="2881711964" sldId="1833"/>
            <ac:grpSpMk id="55" creationId="{44AF4203-8698-4927-A177-71A7F91538E3}"/>
          </ac:grpSpMkLst>
        </pc:grpChg>
        <pc:grpChg chg="mod">
          <ac:chgData name="Graeme Malcolm" userId="0828a162-3a1f-48c4-ad15-5bbb25c8ef77" providerId="ADAL" clId="{4FCB8C5B-3EAE-45E2-9572-C640B43FFD5C}" dt="2020-11-12T17:42:11.046" v="1968"/>
          <ac:grpSpMkLst>
            <pc:docMk/>
            <pc:sldMk cId="2881711964" sldId="1833"/>
            <ac:grpSpMk id="59" creationId="{29346531-8AB4-49C3-A8CC-BA235FC1D8DB}"/>
          </ac:grpSpMkLst>
        </pc:grpChg>
        <pc:grpChg chg="del mod">
          <ac:chgData name="Graeme Malcolm" userId="0828a162-3a1f-48c4-ad15-5bbb25c8ef77" providerId="ADAL" clId="{4FCB8C5B-3EAE-45E2-9572-C640B43FFD5C}" dt="2020-11-03T00:03:44.097" v="1529" actId="478"/>
          <ac:grpSpMkLst>
            <pc:docMk/>
            <pc:sldMk cId="2881711964" sldId="1833"/>
            <ac:grpSpMk id="61" creationId="{5859AF55-7B35-4E77-B0A9-404E8038A18A}"/>
          </ac:grpSpMkLst>
        </pc:grpChg>
        <pc:grpChg chg="mod">
          <ac:chgData name="Graeme Malcolm" userId="0828a162-3a1f-48c4-ad15-5bbb25c8ef77" providerId="ADAL" clId="{4FCB8C5B-3EAE-45E2-9572-C640B43FFD5C}" dt="2020-11-12T17:42:11.046" v="1968"/>
          <ac:grpSpMkLst>
            <pc:docMk/>
            <pc:sldMk cId="2881711964" sldId="1833"/>
            <ac:grpSpMk id="70" creationId="{1CF08156-B2E1-4194-B515-19F632EC4FD4}"/>
          </ac:grpSpMkLst>
        </pc:grpChg>
        <pc:grpChg chg="mod">
          <ac:chgData name="Graeme Malcolm" userId="0828a162-3a1f-48c4-ad15-5bbb25c8ef77" providerId="ADAL" clId="{4FCB8C5B-3EAE-45E2-9572-C640B43FFD5C}" dt="2020-11-12T17:42:11.046" v="1968"/>
          <ac:grpSpMkLst>
            <pc:docMk/>
            <pc:sldMk cId="2881711964" sldId="1833"/>
            <ac:grpSpMk id="73" creationId="{CFBE7FB7-F2AF-4877-B22A-0FB0A230850F}"/>
          </ac:grpSpMkLst>
        </pc:grpChg>
        <pc:grpChg chg="mod">
          <ac:chgData name="Graeme Malcolm" userId="0828a162-3a1f-48c4-ad15-5bbb25c8ef77" providerId="ADAL" clId="{4FCB8C5B-3EAE-45E2-9572-C640B43FFD5C}" dt="2020-11-12T17:42:11.046" v="1968"/>
          <ac:grpSpMkLst>
            <pc:docMk/>
            <pc:sldMk cId="2881711964" sldId="1833"/>
            <ac:grpSpMk id="76" creationId="{4B555554-9839-4C21-A31D-4B34DF23C63C}"/>
          </ac:grpSpMkLst>
        </pc:grpChg>
        <pc:grpChg chg="mod">
          <ac:chgData name="Graeme Malcolm" userId="0828a162-3a1f-48c4-ad15-5bbb25c8ef77" providerId="ADAL" clId="{4FCB8C5B-3EAE-45E2-9572-C640B43FFD5C}" dt="2020-11-12T17:42:11.046" v="1968"/>
          <ac:grpSpMkLst>
            <pc:docMk/>
            <pc:sldMk cId="2881711964" sldId="1833"/>
            <ac:grpSpMk id="79" creationId="{A1425FF4-1110-4D49-8009-0EBD79B986AD}"/>
          </ac:grpSpMkLst>
        </pc:grpChg>
        <pc:grpChg chg="mod">
          <ac:chgData name="Graeme Malcolm" userId="0828a162-3a1f-48c4-ad15-5bbb25c8ef77" providerId="ADAL" clId="{4FCB8C5B-3EAE-45E2-9572-C640B43FFD5C}" dt="2020-11-12T17:42:11.046" v="1968"/>
          <ac:grpSpMkLst>
            <pc:docMk/>
            <pc:sldMk cId="2881711964" sldId="1833"/>
            <ac:grpSpMk id="84" creationId="{F0B0525D-E489-4560-9832-382D1DEC3C85}"/>
          </ac:grpSpMkLst>
        </pc:grpChg>
        <pc:grpChg chg="mod">
          <ac:chgData name="Graeme Malcolm" userId="0828a162-3a1f-48c4-ad15-5bbb25c8ef77" providerId="ADAL" clId="{4FCB8C5B-3EAE-45E2-9572-C640B43FFD5C}" dt="2020-11-12T17:42:11.046" v="1968"/>
          <ac:grpSpMkLst>
            <pc:docMk/>
            <pc:sldMk cId="2881711964" sldId="1833"/>
            <ac:grpSpMk id="99" creationId="{48303B7B-751B-42BC-97C3-5F227EE118C9}"/>
          </ac:grpSpMkLst>
        </pc:grpChg>
        <pc:picChg chg="add mod ord topLvl">
          <ac:chgData name="Graeme Malcolm" userId="0828a162-3a1f-48c4-ad15-5bbb25c8ef77" providerId="ADAL" clId="{4FCB8C5B-3EAE-45E2-9572-C640B43FFD5C}" dt="2020-11-12T22:50:37.891" v="2741" actId="166"/>
          <ac:picMkLst>
            <pc:docMk/>
            <pc:sldMk cId="2881711964" sldId="1833"/>
            <ac:picMk id="2" creationId="{A028987A-44E6-4AF0-AFF3-87D8D8E60EBE}"/>
          </ac:picMkLst>
        </pc:picChg>
        <pc:picChg chg="add mod">
          <ac:chgData name="Graeme Malcolm" userId="0828a162-3a1f-48c4-ad15-5bbb25c8ef77" providerId="ADAL" clId="{4FCB8C5B-3EAE-45E2-9572-C640B43FFD5C}" dt="2020-11-23T17:17:30.037" v="10247" actId="1076"/>
          <ac:picMkLst>
            <pc:docMk/>
            <pc:sldMk cId="2881711964" sldId="1833"/>
            <ac:picMk id="9" creationId="{56415468-7678-4140-AFAE-0DDA95FE0EBF}"/>
          </ac:picMkLst>
        </pc:picChg>
        <pc:picChg chg="mod">
          <ac:chgData name="Graeme Malcolm" userId="0828a162-3a1f-48c4-ad15-5bbb25c8ef77" providerId="ADAL" clId="{4FCB8C5B-3EAE-45E2-9572-C640B43FFD5C}" dt="2020-11-12T17:42:11.046" v="1968"/>
          <ac:picMkLst>
            <pc:docMk/>
            <pc:sldMk cId="2881711964" sldId="1833"/>
            <ac:picMk id="57" creationId="{C1DA7A9F-516F-430A-B732-309C55396CFC}"/>
          </ac:picMkLst>
        </pc:picChg>
        <pc:picChg chg="mod">
          <ac:chgData name="Graeme Malcolm" userId="0828a162-3a1f-48c4-ad15-5bbb25c8ef77" providerId="ADAL" clId="{4FCB8C5B-3EAE-45E2-9572-C640B43FFD5C}" dt="2020-11-12T17:42:11.046" v="1968"/>
          <ac:picMkLst>
            <pc:docMk/>
            <pc:sldMk cId="2881711964" sldId="1833"/>
            <ac:picMk id="58" creationId="{D86208B3-97AA-4B8C-AD98-7B3A47460FC8}"/>
          </ac:picMkLst>
        </pc:picChg>
        <pc:picChg chg="mod">
          <ac:chgData name="Graeme Malcolm" userId="0828a162-3a1f-48c4-ad15-5bbb25c8ef77" providerId="ADAL" clId="{4FCB8C5B-3EAE-45E2-9572-C640B43FFD5C}" dt="2020-11-12T17:42:11.046" v="1968"/>
          <ac:picMkLst>
            <pc:docMk/>
            <pc:sldMk cId="2881711964" sldId="1833"/>
            <ac:picMk id="60" creationId="{992D672D-12A1-4457-B14D-3D4A1CA9946E}"/>
          </ac:picMkLst>
        </pc:picChg>
        <pc:picChg chg="del mod">
          <ac:chgData name="Graeme Malcolm" userId="0828a162-3a1f-48c4-ad15-5bbb25c8ef77" providerId="ADAL" clId="{4FCB8C5B-3EAE-45E2-9572-C640B43FFD5C}" dt="2020-11-03T00:03:44.097" v="1529" actId="478"/>
          <ac:picMkLst>
            <pc:docMk/>
            <pc:sldMk cId="2881711964" sldId="1833"/>
            <ac:picMk id="62" creationId="{939F1AF3-5009-410D-8605-3C13057F644D}"/>
          </ac:picMkLst>
        </pc:picChg>
        <pc:picChg chg="mod">
          <ac:chgData name="Graeme Malcolm" userId="0828a162-3a1f-48c4-ad15-5bbb25c8ef77" providerId="ADAL" clId="{4FCB8C5B-3EAE-45E2-9572-C640B43FFD5C}" dt="2020-11-12T17:42:11.046" v="1968"/>
          <ac:picMkLst>
            <pc:docMk/>
            <pc:sldMk cId="2881711964" sldId="1833"/>
            <ac:picMk id="65" creationId="{B9F0DCC3-EE0D-4C17-8A92-F52C00F51406}"/>
          </ac:picMkLst>
        </pc:picChg>
        <pc:picChg chg="mod">
          <ac:chgData name="Graeme Malcolm" userId="0828a162-3a1f-48c4-ad15-5bbb25c8ef77" providerId="ADAL" clId="{4FCB8C5B-3EAE-45E2-9572-C640B43FFD5C}" dt="2020-11-12T17:42:11.046" v="1968"/>
          <ac:picMkLst>
            <pc:docMk/>
            <pc:sldMk cId="2881711964" sldId="1833"/>
            <ac:picMk id="66" creationId="{D6BD3F2C-6B50-48AC-8787-F1B6F3F78F38}"/>
          </ac:picMkLst>
        </pc:picChg>
        <pc:picChg chg="del mod">
          <ac:chgData name="Graeme Malcolm" userId="0828a162-3a1f-48c4-ad15-5bbb25c8ef77" providerId="ADAL" clId="{4FCB8C5B-3EAE-45E2-9572-C640B43FFD5C}" dt="2020-11-23T17:17:20.370" v="10242" actId="478"/>
          <ac:picMkLst>
            <pc:docMk/>
            <pc:sldMk cId="2881711964" sldId="1833"/>
            <ac:picMk id="68" creationId="{35683012-93B4-4095-A204-1536AC6C50E0}"/>
          </ac:picMkLst>
        </pc:picChg>
        <pc:picChg chg="mod">
          <ac:chgData name="Graeme Malcolm" userId="0828a162-3a1f-48c4-ad15-5bbb25c8ef77" providerId="ADAL" clId="{4FCB8C5B-3EAE-45E2-9572-C640B43FFD5C}" dt="2020-11-12T17:42:11.046" v="1968"/>
          <ac:picMkLst>
            <pc:docMk/>
            <pc:sldMk cId="2881711964" sldId="1833"/>
            <ac:picMk id="72" creationId="{A5F044C6-856D-46B6-9F22-5B7F7058D178}"/>
          </ac:picMkLst>
        </pc:picChg>
        <pc:picChg chg="mod">
          <ac:chgData name="Graeme Malcolm" userId="0828a162-3a1f-48c4-ad15-5bbb25c8ef77" providerId="ADAL" clId="{4FCB8C5B-3EAE-45E2-9572-C640B43FFD5C}" dt="2020-11-12T17:42:11.046" v="1968"/>
          <ac:picMkLst>
            <pc:docMk/>
            <pc:sldMk cId="2881711964" sldId="1833"/>
            <ac:picMk id="74" creationId="{0B65B0CC-A9CA-4551-925D-D7F2E82434FF}"/>
          </ac:picMkLst>
        </pc:picChg>
        <pc:picChg chg="mod">
          <ac:chgData name="Graeme Malcolm" userId="0828a162-3a1f-48c4-ad15-5bbb25c8ef77" providerId="ADAL" clId="{4FCB8C5B-3EAE-45E2-9572-C640B43FFD5C}" dt="2020-11-12T17:42:11.046" v="1968"/>
          <ac:picMkLst>
            <pc:docMk/>
            <pc:sldMk cId="2881711964" sldId="1833"/>
            <ac:picMk id="75" creationId="{A9068C7B-9AE4-4C61-972C-257D44DD857E}"/>
          </ac:picMkLst>
        </pc:picChg>
        <pc:picChg chg="mod">
          <ac:chgData name="Graeme Malcolm" userId="0828a162-3a1f-48c4-ad15-5bbb25c8ef77" providerId="ADAL" clId="{4FCB8C5B-3EAE-45E2-9572-C640B43FFD5C}" dt="2020-11-12T17:42:11.046" v="1968"/>
          <ac:picMkLst>
            <pc:docMk/>
            <pc:sldMk cId="2881711964" sldId="1833"/>
            <ac:picMk id="78" creationId="{5102ADF8-8B2C-46FE-8C07-0F4BF28A75C1}"/>
          </ac:picMkLst>
        </pc:picChg>
        <pc:picChg chg="mod">
          <ac:chgData name="Graeme Malcolm" userId="0828a162-3a1f-48c4-ad15-5bbb25c8ef77" providerId="ADAL" clId="{4FCB8C5B-3EAE-45E2-9572-C640B43FFD5C}" dt="2020-11-12T17:42:11.046" v="1968"/>
          <ac:picMkLst>
            <pc:docMk/>
            <pc:sldMk cId="2881711964" sldId="1833"/>
            <ac:picMk id="80" creationId="{31D5B6D0-2244-4457-9B46-439598A8C373}"/>
          </ac:picMkLst>
        </pc:picChg>
        <pc:picChg chg="mod">
          <ac:chgData name="Graeme Malcolm" userId="0828a162-3a1f-48c4-ad15-5bbb25c8ef77" providerId="ADAL" clId="{4FCB8C5B-3EAE-45E2-9572-C640B43FFD5C}" dt="2020-11-12T17:42:11.046" v="1968"/>
          <ac:picMkLst>
            <pc:docMk/>
            <pc:sldMk cId="2881711964" sldId="1833"/>
            <ac:picMk id="81" creationId="{2702E16F-81BF-408A-98F0-D84B2D745C5F}"/>
          </ac:picMkLst>
        </pc:picChg>
        <pc:picChg chg="mod">
          <ac:chgData name="Graeme Malcolm" userId="0828a162-3a1f-48c4-ad15-5bbb25c8ef77" providerId="ADAL" clId="{4FCB8C5B-3EAE-45E2-9572-C640B43FFD5C}" dt="2020-11-12T17:42:11.046" v="1968"/>
          <ac:picMkLst>
            <pc:docMk/>
            <pc:sldMk cId="2881711964" sldId="1833"/>
            <ac:picMk id="82" creationId="{8005D274-2BBF-4EEE-BFDF-29CCBD499AC0}"/>
          </ac:picMkLst>
        </pc:picChg>
        <pc:picChg chg="mod">
          <ac:chgData name="Graeme Malcolm" userId="0828a162-3a1f-48c4-ad15-5bbb25c8ef77" providerId="ADAL" clId="{4FCB8C5B-3EAE-45E2-9572-C640B43FFD5C}" dt="2020-11-12T17:42:11.046" v="1968"/>
          <ac:picMkLst>
            <pc:docMk/>
            <pc:sldMk cId="2881711964" sldId="1833"/>
            <ac:picMk id="86" creationId="{9874A5A9-9B2C-4D2D-8059-1366655C4F5B}"/>
          </ac:picMkLst>
        </pc:picChg>
        <pc:picChg chg="mod">
          <ac:chgData name="Graeme Malcolm" userId="0828a162-3a1f-48c4-ad15-5bbb25c8ef77" providerId="ADAL" clId="{4FCB8C5B-3EAE-45E2-9572-C640B43FFD5C}" dt="2020-11-12T17:42:11.046" v="1968"/>
          <ac:picMkLst>
            <pc:docMk/>
            <pc:sldMk cId="2881711964" sldId="1833"/>
            <ac:picMk id="87" creationId="{464D609F-D795-4657-B5D8-5143905ADD86}"/>
          </ac:picMkLst>
        </pc:picChg>
        <pc:picChg chg="mod ord topLvl">
          <ac:chgData name="Graeme Malcolm" userId="0828a162-3a1f-48c4-ad15-5bbb25c8ef77" providerId="ADAL" clId="{4FCB8C5B-3EAE-45E2-9572-C640B43FFD5C}" dt="2020-11-12T22:50:06.989" v="2737" actId="166"/>
          <ac:picMkLst>
            <pc:docMk/>
            <pc:sldMk cId="2881711964" sldId="1833"/>
            <ac:picMk id="89" creationId="{2997083C-92E7-43D8-88B6-9B1E00AA515D}"/>
          </ac:picMkLst>
        </pc:picChg>
        <pc:picChg chg="mod ord topLvl">
          <ac:chgData name="Graeme Malcolm" userId="0828a162-3a1f-48c4-ad15-5bbb25c8ef77" providerId="ADAL" clId="{4FCB8C5B-3EAE-45E2-9572-C640B43FFD5C}" dt="2020-11-19T21:58:00.666" v="3734" actId="166"/>
          <ac:picMkLst>
            <pc:docMk/>
            <pc:sldMk cId="2881711964" sldId="1833"/>
            <ac:picMk id="91" creationId="{F7F79F7A-0858-4E23-ACC2-751182DB2809}"/>
          </ac:picMkLst>
        </pc:picChg>
        <pc:picChg chg="mod">
          <ac:chgData name="Graeme Malcolm" userId="0828a162-3a1f-48c4-ad15-5bbb25c8ef77" providerId="ADAL" clId="{4FCB8C5B-3EAE-45E2-9572-C640B43FFD5C}" dt="2020-11-12T22:52:46.801" v="2753" actId="207"/>
          <ac:picMkLst>
            <pc:docMk/>
            <pc:sldMk cId="2881711964" sldId="1833"/>
            <ac:picMk id="97" creationId="{9EAD2AFF-9394-4A6E-A910-0076EA2ECD1E}"/>
          </ac:picMkLst>
        </pc:picChg>
        <pc:picChg chg="mod">
          <ac:chgData name="Graeme Malcolm" userId="0828a162-3a1f-48c4-ad15-5bbb25c8ef77" providerId="ADAL" clId="{4FCB8C5B-3EAE-45E2-9572-C640B43FFD5C}" dt="2020-11-12T22:52:10.165" v="2747" actId="207"/>
          <ac:picMkLst>
            <pc:docMk/>
            <pc:sldMk cId="2881711964" sldId="1833"/>
            <ac:picMk id="102" creationId="{575B0EC8-2FE3-45CF-9DCC-BAF0E272B5F7}"/>
          </ac:picMkLst>
        </pc:picChg>
      </pc:sldChg>
      <pc:sldChg chg="addSp delSp modSp add mod modNotes modNotesTx">
        <pc:chgData name="Graeme Malcolm" userId="0828a162-3a1f-48c4-ad15-5bbb25c8ef77" providerId="ADAL" clId="{4FCB8C5B-3EAE-45E2-9572-C640B43FFD5C}" dt="2020-12-01T01:18:09.772" v="15742"/>
        <pc:sldMkLst>
          <pc:docMk/>
          <pc:sldMk cId="3640243809" sldId="1834"/>
        </pc:sldMkLst>
        <pc:spChg chg="mod">
          <ac:chgData name="Graeme Malcolm" userId="0828a162-3a1f-48c4-ad15-5bbb25c8ef77" providerId="ADAL" clId="{4FCB8C5B-3EAE-45E2-9572-C640B43FFD5C}" dt="2020-12-01T01:18:09.772" v="15742"/>
          <ac:spMkLst>
            <pc:docMk/>
            <pc:sldMk cId="3640243809" sldId="1834"/>
            <ac:spMk id="5" creationId="{007C2C26-EFD2-E847-AEA7-5CEF245E0904}"/>
          </ac:spMkLst>
        </pc:spChg>
        <pc:spChg chg="mod">
          <ac:chgData name="Graeme Malcolm" userId="0828a162-3a1f-48c4-ad15-5bbb25c8ef77" providerId="ADAL" clId="{4FCB8C5B-3EAE-45E2-9572-C640B43FFD5C}" dt="2020-11-12T23:00:00.809" v="2811" actId="14100"/>
          <ac:spMkLst>
            <pc:docMk/>
            <pc:sldMk cId="3640243809" sldId="1834"/>
            <ac:spMk id="16" creationId="{40758640-34C0-4376-B631-3A025EF995BD}"/>
          </ac:spMkLst>
        </pc:spChg>
        <pc:spChg chg="mod">
          <ac:chgData name="Graeme Malcolm" userId="0828a162-3a1f-48c4-ad15-5bbb25c8ef77" providerId="ADAL" clId="{4FCB8C5B-3EAE-45E2-9572-C640B43FFD5C}" dt="2020-11-12T23:00:19.495" v="2815" actId="1582"/>
          <ac:spMkLst>
            <pc:docMk/>
            <pc:sldMk cId="3640243809" sldId="1834"/>
            <ac:spMk id="17" creationId="{9445B5A3-285E-43F7-AD06-6B04917057BD}"/>
          </ac:spMkLst>
        </pc:spChg>
        <pc:grpChg chg="del">
          <ac:chgData name="Graeme Malcolm" userId="0828a162-3a1f-48c4-ad15-5bbb25c8ef77" providerId="ADAL" clId="{4FCB8C5B-3EAE-45E2-9572-C640B43FFD5C}" dt="2020-11-12T23:00:11.598" v="2813" actId="478"/>
          <ac:grpSpMkLst>
            <pc:docMk/>
            <pc:sldMk cId="3640243809" sldId="1834"/>
            <ac:grpSpMk id="4" creationId="{1B86996A-2765-449F-A31A-12E1F4330745}"/>
          </ac:grpSpMkLst>
        </pc:grpChg>
        <pc:grpChg chg="add mod modVis">
          <ac:chgData name="Graeme Malcolm" userId="0828a162-3a1f-48c4-ad15-5bbb25c8ef77" providerId="ADAL" clId="{4FCB8C5B-3EAE-45E2-9572-C640B43FFD5C}" dt="2020-11-12T23:00:13.037" v="2814" actId="14429"/>
          <ac:grpSpMkLst>
            <pc:docMk/>
            <pc:sldMk cId="3640243809" sldId="1834"/>
            <ac:grpSpMk id="11" creationId="{8DCF813A-50D1-4C60-8DA2-D5C3EBC09A72}"/>
          </ac:grpSpMkLst>
        </pc:grpChg>
        <pc:grpChg chg="mod">
          <ac:chgData name="Graeme Malcolm" userId="0828a162-3a1f-48c4-ad15-5bbb25c8ef77" providerId="ADAL" clId="{4FCB8C5B-3EAE-45E2-9572-C640B43FFD5C}" dt="2020-11-12T23:00:00.809" v="2811" actId="14100"/>
          <ac:grpSpMkLst>
            <pc:docMk/>
            <pc:sldMk cId="3640243809" sldId="1834"/>
            <ac:grpSpMk id="12" creationId="{1561442B-CC04-4538-A14B-944AF9B2FA19}"/>
          </ac:grpSpMkLst>
        </pc:grpChg>
        <pc:grpChg chg="mod">
          <ac:chgData name="Graeme Malcolm" userId="0828a162-3a1f-48c4-ad15-5bbb25c8ef77" providerId="ADAL" clId="{4FCB8C5B-3EAE-45E2-9572-C640B43FFD5C}" dt="2020-11-12T23:00:00.809" v="2811" actId="14100"/>
          <ac:grpSpMkLst>
            <pc:docMk/>
            <pc:sldMk cId="3640243809" sldId="1834"/>
            <ac:grpSpMk id="13" creationId="{53A24C17-CAFD-4E14-B026-C3C41B193E17}"/>
          </ac:grpSpMkLst>
        </pc:grpChg>
        <pc:picChg chg="mod">
          <ac:chgData name="Graeme Malcolm" userId="0828a162-3a1f-48c4-ad15-5bbb25c8ef77" providerId="ADAL" clId="{4FCB8C5B-3EAE-45E2-9572-C640B43FFD5C}" dt="2020-11-12T23:00:00.809" v="2811" actId="14100"/>
          <ac:picMkLst>
            <pc:docMk/>
            <pc:sldMk cId="3640243809" sldId="1834"/>
            <ac:picMk id="14" creationId="{A239D1F5-DFB7-4236-9B80-32A724666086}"/>
          </ac:picMkLst>
        </pc:picChg>
        <pc:picChg chg="mod">
          <ac:chgData name="Graeme Malcolm" userId="0828a162-3a1f-48c4-ad15-5bbb25c8ef77" providerId="ADAL" clId="{4FCB8C5B-3EAE-45E2-9572-C640B43FFD5C}" dt="2020-11-12T23:00:00.809" v="2811" actId="14100"/>
          <ac:picMkLst>
            <pc:docMk/>
            <pc:sldMk cId="3640243809" sldId="1834"/>
            <ac:picMk id="15" creationId="{91BABF78-4D6F-4051-BA9B-79DEA984B129}"/>
          </ac:picMkLst>
        </pc:picChg>
      </pc:sldChg>
      <pc:sldChg chg="addSp delSp modSp new mod ord modClrScheme chgLayout modNotes modNotesTx">
        <pc:chgData name="Graeme Malcolm" userId="0828a162-3a1f-48c4-ad15-5bbb25c8ef77" providerId="ADAL" clId="{4FCB8C5B-3EAE-45E2-9572-C640B43FFD5C}" dt="2020-12-01T01:18:16.098" v="15744" actId="20577"/>
        <pc:sldMkLst>
          <pc:docMk/>
          <pc:sldMk cId="175487161" sldId="1835"/>
        </pc:sldMkLst>
        <pc:spChg chg="del mod ord">
          <ac:chgData name="Graeme Malcolm" userId="0828a162-3a1f-48c4-ad15-5bbb25c8ef77" providerId="ADAL" clId="{4FCB8C5B-3EAE-45E2-9572-C640B43FFD5C}" dt="2020-10-28T23:02:59.477" v="449" actId="700"/>
          <ac:spMkLst>
            <pc:docMk/>
            <pc:sldMk cId="175487161" sldId="1835"/>
            <ac:spMk id="2" creationId="{B261E2AC-600D-42BA-98C3-0CC0CBB998E2}"/>
          </ac:spMkLst>
        </pc:spChg>
        <pc:spChg chg="del mod ord">
          <ac:chgData name="Graeme Malcolm" userId="0828a162-3a1f-48c4-ad15-5bbb25c8ef77" providerId="ADAL" clId="{4FCB8C5B-3EAE-45E2-9572-C640B43FFD5C}" dt="2020-10-28T23:02:59.477" v="449" actId="700"/>
          <ac:spMkLst>
            <pc:docMk/>
            <pc:sldMk cId="175487161" sldId="1835"/>
            <ac:spMk id="3" creationId="{68809008-15CA-45FE-A27D-B2D491E6BA13}"/>
          </ac:spMkLst>
        </pc:spChg>
        <pc:spChg chg="add mod ord">
          <ac:chgData name="Graeme Malcolm" userId="0828a162-3a1f-48c4-ad15-5bbb25c8ef77" providerId="ADAL" clId="{4FCB8C5B-3EAE-45E2-9572-C640B43FFD5C}" dt="2020-12-01T01:18:09.772" v="15742"/>
          <ac:spMkLst>
            <pc:docMk/>
            <pc:sldMk cId="175487161" sldId="1835"/>
            <ac:spMk id="4" creationId="{AD32F830-D643-45B5-900D-8B5BCEF72043}"/>
          </ac:spMkLst>
        </pc:spChg>
        <pc:spChg chg="add del mod ord">
          <ac:chgData name="Graeme Malcolm" userId="0828a162-3a1f-48c4-ad15-5bbb25c8ef77" providerId="ADAL" clId="{4FCB8C5B-3EAE-45E2-9572-C640B43FFD5C}" dt="2020-12-01T01:18:09.772" v="15742"/>
          <ac:spMkLst>
            <pc:docMk/>
            <pc:sldMk cId="175487161" sldId="1835"/>
            <ac:spMk id="5" creationId="{5453F62E-1E5C-4136-B3C3-E9D0A5CA374C}"/>
          </ac:spMkLst>
        </pc:spChg>
        <pc:picChg chg="add mod">
          <ac:chgData name="Graeme Malcolm" userId="0828a162-3a1f-48c4-ad15-5bbb25c8ef77" providerId="ADAL" clId="{4FCB8C5B-3EAE-45E2-9572-C640B43FFD5C}" dt="2020-11-12T16:56:06.920" v="1607" actId="14100"/>
          <ac:picMkLst>
            <pc:docMk/>
            <pc:sldMk cId="175487161" sldId="1835"/>
            <ac:picMk id="7" creationId="{E36A6695-3368-424E-879F-ED4470BA614B}"/>
          </ac:picMkLst>
        </pc:picChg>
      </pc:sldChg>
      <pc:sldChg chg="addSp delSp modSp new mod modClrScheme chgLayout modNotes modNotesTx">
        <pc:chgData name="Graeme Malcolm" userId="0828a162-3a1f-48c4-ad15-5bbb25c8ef77" providerId="ADAL" clId="{4FCB8C5B-3EAE-45E2-9572-C640B43FFD5C}" dt="2020-12-01T01:18:09.772" v="15742"/>
        <pc:sldMkLst>
          <pc:docMk/>
          <pc:sldMk cId="3730519393" sldId="1836"/>
        </pc:sldMkLst>
        <pc:spChg chg="del mod ord">
          <ac:chgData name="Graeme Malcolm" userId="0828a162-3a1f-48c4-ad15-5bbb25c8ef77" providerId="ADAL" clId="{4FCB8C5B-3EAE-45E2-9572-C640B43FFD5C}" dt="2020-10-28T23:08:51.317" v="494" actId="700"/>
          <ac:spMkLst>
            <pc:docMk/>
            <pc:sldMk cId="3730519393" sldId="1836"/>
            <ac:spMk id="2" creationId="{5657C881-F960-4F5C-9016-D974DFDBE130}"/>
          </ac:spMkLst>
        </pc:spChg>
        <pc:spChg chg="del mod ord">
          <ac:chgData name="Graeme Malcolm" userId="0828a162-3a1f-48c4-ad15-5bbb25c8ef77" providerId="ADAL" clId="{4FCB8C5B-3EAE-45E2-9572-C640B43FFD5C}" dt="2020-10-28T23:08:51.317" v="494" actId="700"/>
          <ac:spMkLst>
            <pc:docMk/>
            <pc:sldMk cId="3730519393" sldId="1836"/>
            <ac:spMk id="3" creationId="{EA5CE3E4-7050-4CB2-A4CF-DB710F1FC62B}"/>
          </ac:spMkLst>
        </pc:spChg>
        <pc:spChg chg="add mod ord">
          <ac:chgData name="Graeme Malcolm" userId="0828a162-3a1f-48c4-ad15-5bbb25c8ef77" providerId="ADAL" clId="{4FCB8C5B-3EAE-45E2-9572-C640B43FFD5C}" dt="2020-12-01T01:18:09.772" v="15742"/>
          <ac:spMkLst>
            <pc:docMk/>
            <pc:sldMk cId="3730519393" sldId="1836"/>
            <ac:spMk id="4" creationId="{C2162C0B-99B8-479C-82EF-AB84CDED6500}"/>
          </ac:spMkLst>
        </pc:spChg>
        <pc:spChg chg="add del mod ord">
          <ac:chgData name="Graeme Malcolm" userId="0828a162-3a1f-48c4-ad15-5bbb25c8ef77" providerId="ADAL" clId="{4FCB8C5B-3EAE-45E2-9572-C640B43FFD5C}" dt="2020-10-28T23:09:34.527" v="496" actId="478"/>
          <ac:spMkLst>
            <pc:docMk/>
            <pc:sldMk cId="3730519393" sldId="1836"/>
            <ac:spMk id="5" creationId="{23F22E78-2C54-4C16-B81B-B5644922C46A}"/>
          </ac:spMkLst>
        </pc:spChg>
        <pc:spChg chg="add mod">
          <ac:chgData name="Graeme Malcolm" userId="0828a162-3a1f-48c4-ad15-5bbb25c8ef77" providerId="ADAL" clId="{4FCB8C5B-3EAE-45E2-9572-C640B43FFD5C}" dt="2020-12-01T01:18:09.772" v="15742"/>
          <ac:spMkLst>
            <pc:docMk/>
            <pc:sldMk cId="3730519393" sldId="1836"/>
            <ac:spMk id="6" creationId="{D1BE29DE-0E21-4F70-B238-90C925AE55E2}"/>
          </ac:spMkLst>
        </pc:spChg>
        <pc:spChg chg="add mod">
          <ac:chgData name="Graeme Malcolm" userId="0828a162-3a1f-48c4-ad15-5bbb25c8ef77" providerId="ADAL" clId="{4FCB8C5B-3EAE-45E2-9572-C640B43FFD5C}" dt="2020-12-01T01:18:09.772" v="15742"/>
          <ac:spMkLst>
            <pc:docMk/>
            <pc:sldMk cId="3730519393" sldId="1836"/>
            <ac:spMk id="7" creationId="{E83E0A8B-13B4-4E99-903B-3240E9F78D33}"/>
          </ac:spMkLst>
        </pc:spChg>
        <pc:spChg chg="add mod">
          <ac:chgData name="Graeme Malcolm" userId="0828a162-3a1f-48c4-ad15-5bbb25c8ef77" providerId="ADAL" clId="{4FCB8C5B-3EAE-45E2-9572-C640B43FFD5C}" dt="2020-12-01T01:18:09.772" v="15742"/>
          <ac:spMkLst>
            <pc:docMk/>
            <pc:sldMk cId="3730519393" sldId="1836"/>
            <ac:spMk id="8" creationId="{5878D5F9-B3BA-4B34-B12F-AAFBB62C904F}"/>
          </ac:spMkLst>
        </pc:spChg>
      </pc:sldChg>
      <pc:sldChg chg="addSp modSp new mod modNotes modNotesTx">
        <pc:chgData name="Graeme Malcolm" userId="0828a162-3a1f-48c4-ad15-5bbb25c8ef77" providerId="ADAL" clId="{4FCB8C5B-3EAE-45E2-9572-C640B43FFD5C}" dt="2020-12-01T01:18:09.772" v="15742"/>
        <pc:sldMkLst>
          <pc:docMk/>
          <pc:sldMk cId="4085639721" sldId="1837"/>
        </pc:sldMkLst>
        <pc:spChg chg="mod">
          <ac:chgData name="Graeme Malcolm" userId="0828a162-3a1f-48c4-ad15-5bbb25c8ef77" providerId="ADAL" clId="{4FCB8C5B-3EAE-45E2-9572-C640B43FFD5C}" dt="2020-12-01T01:18:09.772" v="15742"/>
          <ac:spMkLst>
            <pc:docMk/>
            <pc:sldMk cId="4085639721" sldId="1837"/>
            <ac:spMk id="2" creationId="{35D1D33B-FDB6-4282-8F27-274D6706BFFC}"/>
          </ac:spMkLst>
        </pc:spChg>
        <pc:spChg chg="mod">
          <ac:chgData name="Graeme Malcolm" userId="0828a162-3a1f-48c4-ad15-5bbb25c8ef77" providerId="ADAL" clId="{4FCB8C5B-3EAE-45E2-9572-C640B43FFD5C}" dt="2020-12-01T01:18:09.772" v="15742"/>
          <ac:spMkLst>
            <pc:docMk/>
            <pc:sldMk cId="4085639721" sldId="1837"/>
            <ac:spMk id="3" creationId="{E41AF450-700C-4937-8997-97EC76BEC932}"/>
          </ac:spMkLst>
        </pc:spChg>
        <pc:spChg chg="add mod">
          <ac:chgData name="Graeme Malcolm" userId="0828a162-3a1f-48c4-ad15-5bbb25c8ef77" providerId="ADAL" clId="{4FCB8C5B-3EAE-45E2-9572-C640B43FFD5C}" dt="2020-12-01T01:18:09.772" v="15742"/>
          <ac:spMkLst>
            <pc:docMk/>
            <pc:sldMk cId="4085639721" sldId="1837"/>
            <ac:spMk id="5" creationId="{03FE28F3-8C82-4CA1-82AD-40CAF37C79FA}"/>
          </ac:spMkLst>
        </pc:spChg>
        <pc:spChg chg="add mod">
          <ac:chgData name="Graeme Malcolm" userId="0828a162-3a1f-48c4-ad15-5bbb25c8ef77" providerId="ADAL" clId="{4FCB8C5B-3EAE-45E2-9572-C640B43FFD5C}" dt="2020-12-01T01:18:09.772" v="15742"/>
          <ac:spMkLst>
            <pc:docMk/>
            <pc:sldMk cId="4085639721" sldId="1837"/>
            <ac:spMk id="7" creationId="{1B9A8F74-CC6E-445A-B04B-36FE56A55D0B}"/>
          </ac:spMkLst>
        </pc:spChg>
      </pc:sldChg>
      <pc:sldChg chg="addSp delSp modSp new mod modNotes modNotesTx">
        <pc:chgData name="Graeme Malcolm" userId="0828a162-3a1f-48c4-ad15-5bbb25c8ef77" providerId="ADAL" clId="{4FCB8C5B-3EAE-45E2-9572-C640B43FFD5C}" dt="2020-12-01T01:18:09.772" v="15742"/>
        <pc:sldMkLst>
          <pc:docMk/>
          <pc:sldMk cId="3251149919" sldId="1838"/>
        </pc:sldMkLst>
        <pc:spChg chg="mod">
          <ac:chgData name="Graeme Malcolm" userId="0828a162-3a1f-48c4-ad15-5bbb25c8ef77" providerId="ADAL" clId="{4FCB8C5B-3EAE-45E2-9572-C640B43FFD5C}" dt="2020-12-01T01:18:09.772" v="15742"/>
          <ac:spMkLst>
            <pc:docMk/>
            <pc:sldMk cId="3251149919" sldId="1838"/>
            <ac:spMk id="2" creationId="{E8289D28-6583-40F3-96DE-3A91DEF3C991}"/>
          </ac:spMkLst>
        </pc:spChg>
        <pc:spChg chg="mod">
          <ac:chgData name="Graeme Malcolm" userId="0828a162-3a1f-48c4-ad15-5bbb25c8ef77" providerId="ADAL" clId="{4FCB8C5B-3EAE-45E2-9572-C640B43FFD5C}" dt="2020-12-01T01:18:09.772" v="15742"/>
          <ac:spMkLst>
            <pc:docMk/>
            <pc:sldMk cId="3251149919" sldId="1838"/>
            <ac:spMk id="3" creationId="{25249C25-C4AC-4F44-AE42-9C02B3355400}"/>
          </ac:spMkLst>
        </pc:spChg>
        <pc:picChg chg="add del mod">
          <ac:chgData name="Graeme Malcolm" userId="0828a162-3a1f-48c4-ad15-5bbb25c8ef77" providerId="ADAL" clId="{4FCB8C5B-3EAE-45E2-9572-C640B43FFD5C}" dt="2020-11-12T16:41:12.858" v="1582" actId="478"/>
          <ac:picMkLst>
            <pc:docMk/>
            <pc:sldMk cId="3251149919" sldId="1838"/>
            <ac:picMk id="5" creationId="{8181B5D9-5095-4007-B73E-1E5D4A975344}"/>
          </ac:picMkLst>
        </pc:picChg>
        <pc:picChg chg="add del mod">
          <ac:chgData name="Graeme Malcolm" userId="0828a162-3a1f-48c4-ad15-5bbb25c8ef77" providerId="ADAL" clId="{4FCB8C5B-3EAE-45E2-9572-C640B43FFD5C}" dt="2020-11-12T16:41:24.098" v="1585" actId="478"/>
          <ac:picMkLst>
            <pc:docMk/>
            <pc:sldMk cId="3251149919" sldId="1838"/>
            <ac:picMk id="6" creationId="{1DD0F5FA-F621-40D4-A7BA-BEEA24272296}"/>
          </ac:picMkLst>
        </pc:picChg>
        <pc:picChg chg="add mod">
          <ac:chgData name="Graeme Malcolm" userId="0828a162-3a1f-48c4-ad15-5bbb25c8ef77" providerId="ADAL" clId="{4FCB8C5B-3EAE-45E2-9572-C640B43FFD5C}" dt="2020-11-12T17:03:17.217" v="1911" actId="1076"/>
          <ac:picMkLst>
            <pc:docMk/>
            <pc:sldMk cId="3251149919" sldId="1838"/>
            <ac:picMk id="8" creationId="{9A071BD9-ABD3-490F-84F6-E39F0F66F14D}"/>
          </ac:picMkLst>
        </pc:picChg>
      </pc:sldChg>
      <pc:sldChg chg="addSp modSp new mod modNotes modNotesTx">
        <pc:chgData name="Graeme Malcolm" userId="0828a162-3a1f-48c4-ad15-5bbb25c8ef77" providerId="ADAL" clId="{4FCB8C5B-3EAE-45E2-9572-C640B43FFD5C}" dt="2020-12-01T01:18:09.772" v="15742"/>
        <pc:sldMkLst>
          <pc:docMk/>
          <pc:sldMk cId="3796956618" sldId="1839"/>
        </pc:sldMkLst>
        <pc:spChg chg="mod">
          <ac:chgData name="Graeme Malcolm" userId="0828a162-3a1f-48c4-ad15-5bbb25c8ef77" providerId="ADAL" clId="{4FCB8C5B-3EAE-45E2-9572-C640B43FFD5C}" dt="2020-12-01T01:18:09.772" v="15742"/>
          <ac:spMkLst>
            <pc:docMk/>
            <pc:sldMk cId="3796956618" sldId="1839"/>
            <ac:spMk id="2" creationId="{F5707402-E2E7-4113-AC7B-37FADD6B9F50}"/>
          </ac:spMkLst>
        </pc:spChg>
        <pc:spChg chg="mod">
          <ac:chgData name="Graeme Malcolm" userId="0828a162-3a1f-48c4-ad15-5bbb25c8ef77" providerId="ADAL" clId="{4FCB8C5B-3EAE-45E2-9572-C640B43FFD5C}" dt="2020-12-01T01:18:09.772" v="15742"/>
          <ac:spMkLst>
            <pc:docMk/>
            <pc:sldMk cId="3796956618" sldId="1839"/>
            <ac:spMk id="3" creationId="{7EF752BA-FB67-46DC-A258-8A73C085934B}"/>
          </ac:spMkLst>
        </pc:spChg>
        <pc:grpChg chg="add mod">
          <ac:chgData name="Graeme Malcolm" userId="0828a162-3a1f-48c4-ad15-5bbb25c8ef77" providerId="ADAL" clId="{4FCB8C5B-3EAE-45E2-9572-C640B43FFD5C}" dt="2020-11-04T01:54:52.741" v="1560" actId="1076"/>
          <ac:grpSpMkLst>
            <pc:docMk/>
            <pc:sldMk cId="3796956618" sldId="1839"/>
            <ac:grpSpMk id="4" creationId="{287B8156-0BBA-4825-9096-48992F07DB43}"/>
          </ac:grpSpMkLst>
        </pc:grpChg>
        <pc:picChg chg="mod">
          <ac:chgData name="Graeme Malcolm" userId="0828a162-3a1f-48c4-ad15-5bbb25c8ef77" providerId="ADAL" clId="{4FCB8C5B-3EAE-45E2-9572-C640B43FFD5C}" dt="2020-10-28T23:19:11.294" v="892"/>
          <ac:picMkLst>
            <pc:docMk/>
            <pc:sldMk cId="3796956618" sldId="1839"/>
            <ac:picMk id="5" creationId="{ACA92033-A0DB-4504-B82B-3ADA41CE4E0A}"/>
          </ac:picMkLst>
        </pc:picChg>
        <pc:picChg chg="mod">
          <ac:chgData name="Graeme Malcolm" userId="0828a162-3a1f-48c4-ad15-5bbb25c8ef77" providerId="ADAL" clId="{4FCB8C5B-3EAE-45E2-9572-C640B43FFD5C}" dt="2020-10-28T23:19:11.294" v="892"/>
          <ac:picMkLst>
            <pc:docMk/>
            <pc:sldMk cId="3796956618" sldId="1839"/>
            <ac:picMk id="6" creationId="{DD49D39D-3EA8-4E8B-9A21-4DD3A7DF7D8C}"/>
          </ac:picMkLst>
        </pc:picChg>
        <pc:cxnChg chg="mod">
          <ac:chgData name="Graeme Malcolm" userId="0828a162-3a1f-48c4-ad15-5bbb25c8ef77" providerId="ADAL" clId="{4FCB8C5B-3EAE-45E2-9572-C640B43FFD5C}" dt="2020-11-19T20:41:01.220" v="2816" actId="208"/>
          <ac:cxnSpMkLst>
            <pc:docMk/>
            <pc:sldMk cId="3796956618" sldId="1839"/>
            <ac:cxnSpMk id="7" creationId="{FAEC462A-141E-4AAC-9D5B-D1C37FD013DB}"/>
          </ac:cxnSpMkLst>
        </pc:cxnChg>
      </pc:sldChg>
      <pc:sldChg chg="addSp delSp modSp add mod modNotes modNotesTx">
        <pc:chgData name="Graeme Malcolm" userId="0828a162-3a1f-48c4-ad15-5bbb25c8ef77" providerId="ADAL" clId="{4FCB8C5B-3EAE-45E2-9572-C640B43FFD5C}" dt="2020-12-02T01:20:23.913" v="16300" actId="20577"/>
        <pc:sldMkLst>
          <pc:docMk/>
          <pc:sldMk cId="3476806347" sldId="1840"/>
        </pc:sldMkLst>
        <pc:spChg chg="add del">
          <ac:chgData name="Graeme Malcolm" userId="0828a162-3a1f-48c4-ad15-5bbb25c8ef77" providerId="ADAL" clId="{4FCB8C5B-3EAE-45E2-9572-C640B43FFD5C}" dt="2020-10-28T23:31:32.845" v="1215" actId="478"/>
          <ac:spMkLst>
            <pc:docMk/>
            <pc:sldMk cId="3476806347" sldId="1840"/>
            <ac:spMk id="2" creationId="{00000000-0000-0000-0000-000000000000}"/>
          </ac:spMkLst>
        </pc:spChg>
        <pc:spChg chg="add del mod">
          <ac:chgData name="Graeme Malcolm" userId="0828a162-3a1f-48c4-ad15-5bbb25c8ef77" providerId="ADAL" clId="{4FCB8C5B-3EAE-45E2-9572-C640B43FFD5C}" dt="2020-12-02T01:04:32.008" v="16099" actId="478"/>
          <ac:spMkLst>
            <pc:docMk/>
            <pc:sldMk cId="3476806347" sldId="1840"/>
            <ac:spMk id="2" creationId="{BAE5B33E-7C5C-419E-AC4D-BE6442C3AF4F}"/>
          </ac:spMkLst>
        </pc:spChg>
        <pc:spChg chg="del mod">
          <ac:chgData name="Graeme Malcolm" userId="0828a162-3a1f-48c4-ad15-5bbb25c8ef77" providerId="ADAL" clId="{4FCB8C5B-3EAE-45E2-9572-C640B43FFD5C}" dt="2020-12-02T01:04:24.807" v="16098" actId="478"/>
          <ac:spMkLst>
            <pc:docMk/>
            <pc:sldMk cId="3476806347" sldId="1840"/>
            <ac:spMk id="6" creationId="{00000000-0000-0000-0000-000000000000}"/>
          </ac:spMkLst>
        </pc:spChg>
        <pc:spChg chg="add del mod">
          <ac:chgData name="Graeme Malcolm" userId="0828a162-3a1f-48c4-ad15-5bbb25c8ef77" providerId="ADAL" clId="{4FCB8C5B-3EAE-45E2-9572-C640B43FFD5C}" dt="2020-12-02T01:05:51.008" v="16149" actId="478"/>
          <ac:spMkLst>
            <pc:docMk/>
            <pc:sldMk cId="3476806347" sldId="1840"/>
            <ac:spMk id="7" creationId="{EDADBD16-967C-4ADA-BAB1-3606FDCAFDFE}"/>
          </ac:spMkLst>
        </pc:spChg>
        <pc:spChg chg="add del mod">
          <ac:chgData name="Graeme Malcolm" userId="0828a162-3a1f-48c4-ad15-5bbb25c8ef77" providerId="ADAL" clId="{4FCB8C5B-3EAE-45E2-9572-C640B43FFD5C}" dt="2020-10-28T23:30:57.022" v="1114" actId="478"/>
          <ac:spMkLst>
            <pc:docMk/>
            <pc:sldMk cId="3476806347" sldId="1840"/>
            <ac:spMk id="7" creationId="{FEDD619B-7F13-4471-8E89-AC82D2370ED5}"/>
          </ac:spMkLst>
        </pc:spChg>
        <pc:spChg chg="add mod">
          <ac:chgData name="Graeme Malcolm" userId="0828a162-3a1f-48c4-ad15-5bbb25c8ef77" providerId="ADAL" clId="{4FCB8C5B-3EAE-45E2-9572-C640B43FFD5C}" dt="2020-12-02T01:07:38.089" v="16163" actId="113"/>
          <ac:spMkLst>
            <pc:docMk/>
            <pc:sldMk cId="3476806347" sldId="1840"/>
            <ac:spMk id="8" creationId="{7F6D085D-B395-41BC-B1E6-8B9B933DC046}"/>
          </ac:spMkLst>
        </pc:spChg>
        <pc:spChg chg="add del mod">
          <ac:chgData name="Graeme Malcolm" userId="0828a162-3a1f-48c4-ad15-5bbb25c8ef77" providerId="ADAL" clId="{4FCB8C5B-3EAE-45E2-9572-C640B43FFD5C}" dt="2020-10-28T23:30:57.022" v="1114" actId="478"/>
          <ac:spMkLst>
            <pc:docMk/>
            <pc:sldMk cId="3476806347" sldId="1840"/>
            <ac:spMk id="8" creationId="{D8BEFA98-D427-445E-A888-B02257C545EA}"/>
          </ac:spMkLst>
        </pc:spChg>
        <pc:spChg chg="add del mod">
          <ac:chgData name="Graeme Malcolm" userId="0828a162-3a1f-48c4-ad15-5bbb25c8ef77" providerId="ADAL" clId="{4FCB8C5B-3EAE-45E2-9572-C640B43FFD5C}" dt="2020-10-28T23:30:57.022" v="1114" actId="478"/>
          <ac:spMkLst>
            <pc:docMk/>
            <pc:sldMk cId="3476806347" sldId="1840"/>
            <ac:spMk id="14" creationId="{10FEA311-BE5E-485D-99BE-433CD8FA0DAA}"/>
          </ac:spMkLst>
        </pc:spChg>
        <pc:spChg chg="add del mod">
          <ac:chgData name="Graeme Malcolm" userId="0828a162-3a1f-48c4-ad15-5bbb25c8ef77" providerId="ADAL" clId="{4FCB8C5B-3EAE-45E2-9572-C640B43FFD5C}" dt="2020-10-28T23:31:36.593" v="1216" actId="478"/>
          <ac:spMkLst>
            <pc:docMk/>
            <pc:sldMk cId="3476806347" sldId="1840"/>
            <ac:spMk id="15" creationId="{913061F0-F6AA-4EBF-870A-5E9596991B60}"/>
          </ac:spMkLst>
        </pc:spChg>
        <pc:spChg chg="add del">
          <ac:chgData name="Graeme Malcolm" userId="0828a162-3a1f-48c4-ad15-5bbb25c8ef77" providerId="ADAL" clId="{4FCB8C5B-3EAE-45E2-9572-C640B43FFD5C}" dt="2020-10-28T23:31:32.845" v="1215" actId="478"/>
          <ac:spMkLst>
            <pc:docMk/>
            <pc:sldMk cId="3476806347" sldId="1840"/>
            <ac:spMk id="16" creationId="{2723EE74-D03B-43E6-8DA4-03A69A4F70CE}"/>
          </ac:spMkLst>
        </pc:spChg>
        <pc:spChg chg="mod">
          <ac:chgData name="Graeme Malcolm" userId="0828a162-3a1f-48c4-ad15-5bbb25c8ef77" providerId="ADAL" clId="{4FCB8C5B-3EAE-45E2-9572-C640B43FFD5C}" dt="2020-12-01T01:18:09.772" v="15742"/>
          <ac:spMkLst>
            <pc:docMk/>
            <pc:sldMk cId="3476806347" sldId="1840"/>
            <ac:spMk id="17" creationId="{00000000-0000-0000-0000-000000000000}"/>
          </ac:spMkLst>
        </pc:spChg>
        <pc:spChg chg="add del mod">
          <ac:chgData name="Graeme Malcolm" userId="0828a162-3a1f-48c4-ad15-5bbb25c8ef77" providerId="ADAL" clId="{4FCB8C5B-3EAE-45E2-9572-C640B43FFD5C}" dt="2020-10-28T23:31:36.593" v="1216" actId="478"/>
          <ac:spMkLst>
            <pc:docMk/>
            <pc:sldMk cId="3476806347" sldId="1840"/>
            <ac:spMk id="18" creationId="{3A80BAEB-047C-4864-B99E-4899795064D2}"/>
          </ac:spMkLst>
        </pc:spChg>
        <pc:spChg chg="add del">
          <ac:chgData name="Graeme Malcolm" userId="0828a162-3a1f-48c4-ad15-5bbb25c8ef77" providerId="ADAL" clId="{4FCB8C5B-3EAE-45E2-9572-C640B43FFD5C}" dt="2020-10-28T23:31:32.845" v="1215" actId="478"/>
          <ac:spMkLst>
            <pc:docMk/>
            <pc:sldMk cId="3476806347" sldId="1840"/>
            <ac:spMk id="19" creationId="{E3059D41-9728-4B58-9237-CADB42E287FB}"/>
          </ac:spMkLst>
        </pc:spChg>
        <pc:spChg chg="add del mod">
          <ac:chgData name="Graeme Malcolm" userId="0828a162-3a1f-48c4-ad15-5bbb25c8ef77" providerId="ADAL" clId="{4FCB8C5B-3EAE-45E2-9572-C640B43FFD5C}" dt="2020-10-28T23:31:36.593" v="1216" actId="478"/>
          <ac:spMkLst>
            <pc:docMk/>
            <pc:sldMk cId="3476806347" sldId="1840"/>
            <ac:spMk id="20" creationId="{B9A6BC18-63C4-4B4D-BD63-D400647314BA}"/>
          </ac:spMkLst>
        </pc:spChg>
        <pc:spChg chg="add del">
          <ac:chgData name="Graeme Malcolm" userId="0828a162-3a1f-48c4-ad15-5bbb25c8ef77" providerId="ADAL" clId="{4FCB8C5B-3EAE-45E2-9572-C640B43FFD5C}" dt="2020-11-25T23:17:25.436" v="11851" actId="22"/>
          <ac:spMkLst>
            <pc:docMk/>
            <pc:sldMk cId="3476806347" sldId="1840"/>
            <ac:spMk id="25" creationId="{967BD22A-F2D4-43AE-8F7D-E6EF7E9413FF}"/>
          </ac:spMkLst>
        </pc:spChg>
        <pc:spChg chg="add del mod">
          <ac:chgData name="Graeme Malcolm" userId="0828a162-3a1f-48c4-ad15-5bbb25c8ef77" providerId="ADAL" clId="{4FCB8C5B-3EAE-45E2-9572-C640B43FFD5C}" dt="2020-12-02T01:04:24.807" v="16098" actId="478"/>
          <ac:spMkLst>
            <pc:docMk/>
            <pc:sldMk cId="3476806347" sldId="1840"/>
            <ac:spMk id="31" creationId="{A29CE5FA-859E-445F-A1A7-8F3606790DBB}"/>
          </ac:spMkLst>
        </pc:spChg>
        <pc:spChg chg="mod">
          <ac:chgData name="Graeme Malcolm" userId="0828a162-3a1f-48c4-ad15-5bbb25c8ef77" providerId="ADAL" clId="{4FCB8C5B-3EAE-45E2-9572-C640B43FFD5C}" dt="2020-11-30T18:15:06.582" v="11938" actId="1076"/>
          <ac:spMkLst>
            <pc:docMk/>
            <pc:sldMk cId="3476806347" sldId="1840"/>
            <ac:spMk id="32" creationId="{156C7984-D7C5-4F8E-BA67-F847016F36DC}"/>
          </ac:spMkLst>
        </pc:spChg>
        <pc:spChg chg="mod">
          <ac:chgData name="Graeme Malcolm" userId="0828a162-3a1f-48c4-ad15-5bbb25c8ef77" providerId="ADAL" clId="{4FCB8C5B-3EAE-45E2-9572-C640B43FFD5C}" dt="2020-11-30T18:15:06.582" v="11938" actId="1076"/>
          <ac:spMkLst>
            <pc:docMk/>
            <pc:sldMk cId="3476806347" sldId="1840"/>
            <ac:spMk id="33" creationId="{B347C2F9-1C68-4C51-8D2D-1709B56B9480}"/>
          </ac:spMkLst>
        </pc:spChg>
        <pc:spChg chg="mod">
          <ac:chgData name="Graeme Malcolm" userId="0828a162-3a1f-48c4-ad15-5bbb25c8ef77" providerId="ADAL" clId="{4FCB8C5B-3EAE-45E2-9572-C640B43FFD5C}" dt="2020-11-30T18:15:06.582" v="11938" actId="1076"/>
          <ac:spMkLst>
            <pc:docMk/>
            <pc:sldMk cId="3476806347" sldId="1840"/>
            <ac:spMk id="35" creationId="{07ADE806-D450-4A7C-B2E3-33206A62ECEF}"/>
          </ac:spMkLst>
        </pc:spChg>
        <pc:spChg chg="mod">
          <ac:chgData name="Graeme Malcolm" userId="0828a162-3a1f-48c4-ad15-5bbb25c8ef77" providerId="ADAL" clId="{4FCB8C5B-3EAE-45E2-9572-C640B43FFD5C}" dt="2020-11-30T18:15:06.582" v="11938" actId="1076"/>
          <ac:spMkLst>
            <pc:docMk/>
            <pc:sldMk cId="3476806347" sldId="1840"/>
            <ac:spMk id="39" creationId="{EAE6457A-AD5A-4F7C-90B2-22B9CAB47FC5}"/>
          </ac:spMkLst>
        </pc:spChg>
        <pc:spChg chg="mod">
          <ac:chgData name="Graeme Malcolm" userId="0828a162-3a1f-48c4-ad15-5bbb25c8ef77" providerId="ADAL" clId="{4FCB8C5B-3EAE-45E2-9572-C640B43FFD5C}" dt="2020-11-30T18:15:06.582" v="11938" actId="1076"/>
          <ac:spMkLst>
            <pc:docMk/>
            <pc:sldMk cId="3476806347" sldId="1840"/>
            <ac:spMk id="40" creationId="{606DE11E-182D-451C-8630-7C047E45C397}"/>
          </ac:spMkLst>
        </pc:spChg>
        <pc:spChg chg="mod">
          <ac:chgData name="Graeme Malcolm" userId="0828a162-3a1f-48c4-ad15-5bbb25c8ef77" providerId="ADAL" clId="{4FCB8C5B-3EAE-45E2-9572-C640B43FFD5C}" dt="2020-11-30T18:15:06.582" v="11938" actId="1076"/>
          <ac:spMkLst>
            <pc:docMk/>
            <pc:sldMk cId="3476806347" sldId="1840"/>
            <ac:spMk id="41" creationId="{3F8D34DB-4C9C-402D-B5CE-C90FDCC52B02}"/>
          </ac:spMkLst>
        </pc:spChg>
        <pc:spChg chg="add del mod">
          <ac:chgData name="Graeme Malcolm" userId="0828a162-3a1f-48c4-ad15-5bbb25c8ef77" providerId="ADAL" clId="{4FCB8C5B-3EAE-45E2-9572-C640B43FFD5C}" dt="2020-12-02T01:04:24.807" v="16098" actId="478"/>
          <ac:spMkLst>
            <pc:docMk/>
            <pc:sldMk cId="3476806347" sldId="1840"/>
            <ac:spMk id="42" creationId="{DA45F654-8881-4F5D-8D2B-83EADD11413A}"/>
          </ac:spMkLst>
        </pc:spChg>
        <pc:spChg chg="mod">
          <ac:chgData name="Graeme Malcolm" userId="0828a162-3a1f-48c4-ad15-5bbb25c8ef77" providerId="ADAL" clId="{4FCB8C5B-3EAE-45E2-9572-C640B43FFD5C}" dt="2020-11-30T18:15:06.582" v="11938" actId="1076"/>
          <ac:spMkLst>
            <pc:docMk/>
            <pc:sldMk cId="3476806347" sldId="1840"/>
            <ac:spMk id="46" creationId="{89955A03-ED90-4F8B-A6D1-AB5FE26ECD18}"/>
          </ac:spMkLst>
        </pc:spChg>
        <pc:spChg chg="mod">
          <ac:chgData name="Graeme Malcolm" userId="0828a162-3a1f-48c4-ad15-5bbb25c8ef77" providerId="ADAL" clId="{4FCB8C5B-3EAE-45E2-9572-C640B43FFD5C}" dt="2020-11-30T18:15:06.582" v="11938" actId="1076"/>
          <ac:spMkLst>
            <pc:docMk/>
            <pc:sldMk cId="3476806347" sldId="1840"/>
            <ac:spMk id="47" creationId="{8059FC74-10BE-4D10-834D-66E3E1F742F1}"/>
          </ac:spMkLst>
        </pc:spChg>
        <pc:spChg chg="mod">
          <ac:chgData name="Graeme Malcolm" userId="0828a162-3a1f-48c4-ad15-5bbb25c8ef77" providerId="ADAL" clId="{4FCB8C5B-3EAE-45E2-9572-C640B43FFD5C}" dt="2020-11-30T18:15:06.582" v="11938" actId="1076"/>
          <ac:spMkLst>
            <pc:docMk/>
            <pc:sldMk cId="3476806347" sldId="1840"/>
            <ac:spMk id="48" creationId="{C4468E7D-FB3A-4E18-B20A-9474FB72C67B}"/>
          </ac:spMkLst>
        </pc:spChg>
        <pc:grpChg chg="mod">
          <ac:chgData name="Graeme Malcolm" userId="0828a162-3a1f-48c4-ad15-5bbb25c8ef77" providerId="ADAL" clId="{4FCB8C5B-3EAE-45E2-9572-C640B43FFD5C}" dt="2020-11-30T18:15:06.582" v="11938" actId="1076"/>
          <ac:grpSpMkLst>
            <pc:docMk/>
            <pc:sldMk cId="3476806347" sldId="1840"/>
            <ac:grpSpMk id="4" creationId="{AD6CF35B-95E7-41C5-A265-55D1C67053D9}"/>
          </ac:grpSpMkLst>
        </pc:grpChg>
        <pc:grpChg chg="del mod">
          <ac:chgData name="Graeme Malcolm" userId="0828a162-3a1f-48c4-ad15-5bbb25c8ef77" providerId="ADAL" clId="{4FCB8C5B-3EAE-45E2-9572-C640B43FFD5C}" dt="2020-12-02T01:04:24.807" v="16098" actId="478"/>
          <ac:grpSpMkLst>
            <pc:docMk/>
            <pc:sldMk cId="3476806347" sldId="1840"/>
            <ac:grpSpMk id="5" creationId="{B1576BEC-357F-40DF-AE48-50CA864C9A7B}"/>
          </ac:grpSpMkLst>
        </pc:grpChg>
        <pc:grpChg chg="add del">
          <ac:chgData name="Graeme Malcolm" userId="0828a162-3a1f-48c4-ad15-5bbb25c8ef77" providerId="ADAL" clId="{4FCB8C5B-3EAE-45E2-9572-C640B43FFD5C}" dt="2020-10-28T23:31:32.845" v="1215" actId="478"/>
          <ac:grpSpMkLst>
            <pc:docMk/>
            <pc:sldMk cId="3476806347" sldId="1840"/>
            <ac:grpSpMk id="11" creationId="{BB6D0BF8-6CCD-48D3-9421-5147BA1AE9D1}"/>
          </ac:grpSpMkLst>
        </pc:grpChg>
        <pc:grpChg chg="add del">
          <ac:chgData name="Graeme Malcolm" userId="0828a162-3a1f-48c4-ad15-5bbb25c8ef77" providerId="ADAL" clId="{4FCB8C5B-3EAE-45E2-9572-C640B43FFD5C}" dt="2020-10-28T23:31:32.845" v="1215" actId="478"/>
          <ac:grpSpMkLst>
            <pc:docMk/>
            <pc:sldMk cId="3476806347" sldId="1840"/>
            <ac:grpSpMk id="13" creationId="{3317C1F2-3A50-40E1-9507-CDB4AB1E7E05}"/>
          </ac:grpSpMkLst>
        </pc:grpChg>
        <pc:grpChg chg="add del mod">
          <ac:chgData name="Graeme Malcolm" userId="0828a162-3a1f-48c4-ad15-5bbb25c8ef77" providerId="ADAL" clId="{4FCB8C5B-3EAE-45E2-9572-C640B43FFD5C}" dt="2020-12-02T01:04:24.807" v="16098" actId="478"/>
          <ac:grpSpMkLst>
            <pc:docMk/>
            <pc:sldMk cId="3476806347" sldId="1840"/>
            <ac:grpSpMk id="34" creationId="{DCE8F043-6D07-4602-A7BB-65760385DC64}"/>
          </ac:grpSpMkLst>
        </pc:grpChg>
        <pc:grpChg chg="mod">
          <ac:chgData name="Graeme Malcolm" userId="0828a162-3a1f-48c4-ad15-5bbb25c8ef77" providerId="ADAL" clId="{4FCB8C5B-3EAE-45E2-9572-C640B43FFD5C}" dt="2020-11-30T18:15:06.582" v="11938" actId="1076"/>
          <ac:grpSpMkLst>
            <pc:docMk/>
            <pc:sldMk cId="3476806347" sldId="1840"/>
            <ac:grpSpMk id="37" creationId="{6C51E03C-DAE9-4914-BF08-357276507B11}"/>
          </ac:grpSpMkLst>
        </pc:grpChg>
        <pc:grpChg chg="add del mod">
          <ac:chgData name="Graeme Malcolm" userId="0828a162-3a1f-48c4-ad15-5bbb25c8ef77" providerId="ADAL" clId="{4FCB8C5B-3EAE-45E2-9572-C640B43FFD5C}" dt="2020-12-02T01:04:24.807" v="16098" actId="478"/>
          <ac:grpSpMkLst>
            <pc:docMk/>
            <pc:sldMk cId="3476806347" sldId="1840"/>
            <ac:grpSpMk id="43" creationId="{D9C9053A-9DEA-4860-93C4-F3DFE8CAC33F}"/>
          </ac:grpSpMkLst>
        </pc:grpChg>
        <pc:grpChg chg="mod">
          <ac:chgData name="Graeme Malcolm" userId="0828a162-3a1f-48c4-ad15-5bbb25c8ef77" providerId="ADAL" clId="{4FCB8C5B-3EAE-45E2-9572-C640B43FFD5C}" dt="2020-11-30T18:15:06.582" v="11938" actId="1076"/>
          <ac:grpSpMkLst>
            <pc:docMk/>
            <pc:sldMk cId="3476806347" sldId="1840"/>
            <ac:grpSpMk id="44" creationId="{46F51705-DE6B-47F1-9937-75B7AEB086D9}"/>
          </ac:grpSpMkLst>
        </pc:grpChg>
        <pc:picChg chg="mod">
          <ac:chgData name="Graeme Malcolm" userId="0828a162-3a1f-48c4-ad15-5bbb25c8ef77" providerId="ADAL" clId="{4FCB8C5B-3EAE-45E2-9572-C640B43FFD5C}" dt="2020-11-30T18:15:06.582" v="11938" actId="1076"/>
          <ac:picMkLst>
            <pc:docMk/>
            <pc:sldMk cId="3476806347" sldId="1840"/>
            <ac:picMk id="3" creationId="{2F2C547C-E6CB-40A8-ACD6-91D2E4F375A8}"/>
          </ac:picMkLst>
        </pc:picChg>
        <pc:picChg chg="add mod">
          <ac:chgData name="Graeme Malcolm" userId="0828a162-3a1f-48c4-ad15-5bbb25c8ef77" providerId="ADAL" clId="{4FCB8C5B-3EAE-45E2-9572-C640B43FFD5C}" dt="2020-12-02T01:06:01.025" v="16151" actId="1076"/>
          <ac:picMkLst>
            <pc:docMk/>
            <pc:sldMk cId="3476806347" sldId="1840"/>
            <ac:picMk id="9" creationId="{CB932F05-C812-49A5-B063-DF6E675B42A2}"/>
          </ac:picMkLst>
        </pc:picChg>
        <pc:picChg chg="mod">
          <ac:chgData name="Graeme Malcolm" userId="0828a162-3a1f-48c4-ad15-5bbb25c8ef77" providerId="ADAL" clId="{4FCB8C5B-3EAE-45E2-9572-C640B43FFD5C}" dt="2020-11-30T18:15:06.582" v="11938" actId="1076"/>
          <ac:picMkLst>
            <pc:docMk/>
            <pc:sldMk cId="3476806347" sldId="1840"/>
            <ac:picMk id="38" creationId="{BAB53E16-CB9E-4E7D-B483-952F121A01B4}"/>
          </ac:picMkLst>
        </pc:picChg>
        <pc:picChg chg="mod">
          <ac:chgData name="Graeme Malcolm" userId="0828a162-3a1f-48c4-ad15-5bbb25c8ef77" providerId="ADAL" clId="{4FCB8C5B-3EAE-45E2-9572-C640B43FFD5C}" dt="2020-11-30T18:15:06.582" v="11938" actId="1076"/>
          <ac:picMkLst>
            <pc:docMk/>
            <pc:sldMk cId="3476806347" sldId="1840"/>
            <ac:picMk id="45" creationId="{6C12C3B7-CC05-4F47-9743-4703941D9CC0}"/>
          </ac:picMkLst>
        </pc:picChg>
      </pc:sldChg>
      <pc:sldChg chg="modSp add mod modNotes modNotesTx">
        <pc:chgData name="Graeme Malcolm" userId="0828a162-3a1f-48c4-ad15-5bbb25c8ef77" providerId="ADAL" clId="{4FCB8C5B-3EAE-45E2-9572-C640B43FFD5C}" dt="2020-12-01T01:18:09.772" v="15742"/>
        <pc:sldMkLst>
          <pc:docMk/>
          <pc:sldMk cId="1175378142" sldId="1841"/>
        </pc:sldMkLst>
        <pc:spChg chg="ord">
          <ac:chgData name="Graeme Malcolm" userId="0828a162-3a1f-48c4-ad15-5bbb25c8ef77" providerId="ADAL" clId="{4FCB8C5B-3EAE-45E2-9572-C640B43FFD5C}" dt="2020-11-20T00:53:48.271" v="9790" actId="167"/>
          <ac:spMkLst>
            <pc:docMk/>
            <pc:sldMk cId="1175378142" sldId="1841"/>
            <ac:spMk id="11" creationId="{5ED1849D-D74B-4CC9-8934-CB243E12F20C}"/>
          </ac:spMkLst>
        </pc:spChg>
        <pc:spChg chg="mod">
          <ac:chgData name="Graeme Malcolm" userId="0828a162-3a1f-48c4-ad15-5bbb25c8ef77" providerId="ADAL" clId="{4FCB8C5B-3EAE-45E2-9572-C640B43FFD5C}" dt="2020-12-01T01:18:09.772" v="15742"/>
          <ac:spMkLst>
            <pc:docMk/>
            <pc:sldMk cId="1175378142" sldId="1841"/>
            <ac:spMk id="15" creationId="{7AFD9358-0F0F-DD41-8430-DD40142A3348}"/>
          </ac:spMkLst>
        </pc:spChg>
      </pc:sldChg>
      <pc:sldChg chg="modSp add del mod">
        <pc:chgData name="Graeme Malcolm" userId="0828a162-3a1f-48c4-ad15-5bbb25c8ef77" providerId="ADAL" clId="{4FCB8C5B-3EAE-45E2-9572-C640B43FFD5C}" dt="2020-10-28T23:39:04.074" v="1524" actId="47"/>
        <pc:sldMkLst>
          <pc:docMk/>
          <pc:sldMk cId="4242927077" sldId="1842"/>
        </pc:sldMkLst>
        <pc:spChg chg="mod">
          <ac:chgData name="Graeme Malcolm" userId="0828a162-3a1f-48c4-ad15-5bbb25c8ef77" providerId="ADAL" clId="{4FCB8C5B-3EAE-45E2-9572-C640B43FFD5C}" dt="2020-10-28T23:38:35.333" v="1514" actId="20577"/>
          <ac:spMkLst>
            <pc:docMk/>
            <pc:sldMk cId="4242927077" sldId="1842"/>
            <ac:spMk id="3" creationId="{D5FBC5FD-9635-49A0-95D0-53CC684F529D}"/>
          </ac:spMkLst>
        </pc:spChg>
      </pc:sldChg>
      <pc:sldChg chg="addSp delSp modSp add mod delAnim modAnim modNotes modNotesTx">
        <pc:chgData name="Graeme Malcolm" userId="0828a162-3a1f-48c4-ad15-5bbb25c8ef77" providerId="ADAL" clId="{4FCB8C5B-3EAE-45E2-9572-C640B43FFD5C}" dt="2020-12-01T01:27:31.410" v="16087" actId="20577"/>
        <pc:sldMkLst>
          <pc:docMk/>
          <pc:sldMk cId="3750964144" sldId="1843"/>
        </pc:sldMkLst>
        <pc:spChg chg="mod">
          <ac:chgData name="Graeme Malcolm" userId="0828a162-3a1f-48c4-ad15-5bbb25c8ef77" providerId="ADAL" clId="{4FCB8C5B-3EAE-45E2-9572-C640B43FFD5C}" dt="2020-12-01T01:18:09.772" v="15742"/>
          <ac:spMkLst>
            <pc:docMk/>
            <pc:sldMk cId="3750964144" sldId="1843"/>
            <ac:spMk id="3" creationId="{D5FBC5FD-9635-49A0-95D0-53CC684F529D}"/>
          </ac:spMkLst>
        </pc:spChg>
        <pc:spChg chg="add del mod">
          <ac:chgData name="Graeme Malcolm" userId="0828a162-3a1f-48c4-ad15-5bbb25c8ef77" providerId="ADAL" clId="{4FCB8C5B-3EAE-45E2-9572-C640B43FFD5C}" dt="2020-11-19T23:30:07.085" v="9063" actId="478"/>
          <ac:spMkLst>
            <pc:docMk/>
            <pc:sldMk cId="3750964144" sldId="1843"/>
            <ac:spMk id="7" creationId="{94188804-D919-4FC0-A41C-E41072CBD7D4}"/>
          </ac:spMkLst>
        </pc:spChg>
        <pc:spChg chg="mod">
          <ac:chgData name="Graeme Malcolm" userId="0828a162-3a1f-48c4-ad15-5bbb25c8ef77" providerId="ADAL" clId="{4FCB8C5B-3EAE-45E2-9572-C640B43FFD5C}" dt="2020-12-01T01:18:09.772" v="15742"/>
          <ac:spMkLst>
            <pc:docMk/>
            <pc:sldMk cId="3750964144" sldId="1843"/>
            <ac:spMk id="8" creationId="{C7CCD6F3-D73B-4B7B-8C19-868BAB4DFE04}"/>
          </ac:spMkLst>
        </pc:spChg>
        <pc:spChg chg="del">
          <ac:chgData name="Graeme Malcolm" userId="0828a162-3a1f-48c4-ad15-5bbb25c8ef77" providerId="ADAL" clId="{4FCB8C5B-3EAE-45E2-9572-C640B43FFD5C}" dt="2020-11-19T23:30:00.732" v="9062" actId="478"/>
          <ac:spMkLst>
            <pc:docMk/>
            <pc:sldMk cId="3750964144" sldId="1843"/>
            <ac:spMk id="9" creationId="{E172BC7E-FDC4-43EE-8346-8950642DCBF4}"/>
          </ac:spMkLst>
        </pc:spChg>
        <pc:spChg chg="mod">
          <ac:chgData name="Graeme Malcolm" userId="0828a162-3a1f-48c4-ad15-5bbb25c8ef77" providerId="ADAL" clId="{4FCB8C5B-3EAE-45E2-9572-C640B43FFD5C}" dt="2020-12-01T01:27:31.410" v="16087" actId="20577"/>
          <ac:spMkLst>
            <pc:docMk/>
            <pc:sldMk cId="3750964144" sldId="1843"/>
            <ac:spMk id="10" creationId="{01853C4E-938B-4A63-A328-5CEB6E403E1E}"/>
          </ac:spMkLst>
        </pc:spChg>
        <pc:spChg chg="mod">
          <ac:chgData name="Graeme Malcolm" userId="0828a162-3a1f-48c4-ad15-5bbb25c8ef77" providerId="ADAL" clId="{4FCB8C5B-3EAE-45E2-9572-C640B43FFD5C}" dt="2020-11-19T23:31:51.056" v="9109" actId="1076"/>
          <ac:spMkLst>
            <pc:docMk/>
            <pc:sldMk cId="3750964144" sldId="1843"/>
            <ac:spMk id="19" creationId="{F53CA213-78BD-45E1-BE81-B7C23DC977B9}"/>
          </ac:spMkLst>
        </pc:spChg>
        <pc:spChg chg="mod">
          <ac:chgData name="Graeme Malcolm" userId="0828a162-3a1f-48c4-ad15-5bbb25c8ef77" providerId="ADAL" clId="{4FCB8C5B-3EAE-45E2-9572-C640B43FFD5C}" dt="2020-11-19T23:34:28.201" v="9113" actId="1036"/>
          <ac:spMkLst>
            <pc:docMk/>
            <pc:sldMk cId="3750964144" sldId="1843"/>
            <ac:spMk id="20" creationId="{B7F0EC01-67FB-4AC3-B3E9-F801C4692B70}"/>
          </ac:spMkLst>
        </pc:spChg>
        <pc:spChg chg="del">
          <ac:chgData name="Graeme Malcolm" userId="0828a162-3a1f-48c4-ad15-5bbb25c8ef77" providerId="ADAL" clId="{4FCB8C5B-3EAE-45E2-9572-C640B43FFD5C}" dt="2020-11-19T23:30:00.732" v="9062" actId="478"/>
          <ac:spMkLst>
            <pc:docMk/>
            <pc:sldMk cId="3750964144" sldId="1843"/>
            <ac:spMk id="21" creationId="{1E980C49-3CFE-4EFA-B238-1413B2F7D4D9}"/>
          </ac:spMkLst>
        </pc:spChg>
        <pc:spChg chg="mod">
          <ac:chgData name="Graeme Malcolm" userId="0828a162-3a1f-48c4-ad15-5bbb25c8ef77" providerId="ADAL" clId="{4FCB8C5B-3EAE-45E2-9572-C640B43FFD5C}" dt="2020-12-01T01:24:14.726" v="15899" actId="1076"/>
          <ac:spMkLst>
            <pc:docMk/>
            <pc:sldMk cId="3750964144" sldId="1843"/>
            <ac:spMk id="22" creationId="{CB0DD866-2734-4BB6-852C-43E8379606C5}"/>
          </ac:spMkLst>
        </pc:spChg>
        <pc:spChg chg="mod">
          <ac:chgData name="Graeme Malcolm" userId="0828a162-3a1f-48c4-ad15-5bbb25c8ef77" providerId="ADAL" clId="{4FCB8C5B-3EAE-45E2-9572-C640B43FFD5C}" dt="2020-11-19T23:31:51.056" v="9109" actId="1076"/>
          <ac:spMkLst>
            <pc:docMk/>
            <pc:sldMk cId="3750964144" sldId="1843"/>
            <ac:spMk id="23" creationId="{C3A4A35B-2601-49CB-A8D9-C3E405EC6CE0}"/>
          </ac:spMkLst>
        </pc:spChg>
        <pc:spChg chg="mod">
          <ac:chgData name="Graeme Malcolm" userId="0828a162-3a1f-48c4-ad15-5bbb25c8ef77" providerId="ADAL" clId="{4FCB8C5B-3EAE-45E2-9572-C640B43FFD5C}" dt="2020-11-19T23:31:26.592" v="9107" actId="1076"/>
          <ac:spMkLst>
            <pc:docMk/>
            <pc:sldMk cId="3750964144" sldId="1843"/>
            <ac:spMk id="29" creationId="{10D73632-0D51-4B63-9D09-50E037554950}"/>
          </ac:spMkLst>
        </pc:spChg>
        <pc:spChg chg="mod">
          <ac:chgData name="Graeme Malcolm" userId="0828a162-3a1f-48c4-ad15-5bbb25c8ef77" providerId="ADAL" clId="{4FCB8C5B-3EAE-45E2-9572-C640B43FFD5C}" dt="2020-11-19T23:31:26.592" v="9107" actId="1076"/>
          <ac:spMkLst>
            <pc:docMk/>
            <pc:sldMk cId="3750964144" sldId="1843"/>
            <ac:spMk id="30" creationId="{19402F62-89F4-4A06-9E14-9580BD286EAC}"/>
          </ac:spMkLst>
        </pc:spChg>
        <pc:spChg chg="add mod">
          <ac:chgData name="Graeme Malcolm" userId="0828a162-3a1f-48c4-ad15-5bbb25c8ef77" providerId="ADAL" clId="{4FCB8C5B-3EAE-45E2-9572-C640B43FFD5C}" dt="2020-11-19T23:30:26.584" v="9067" actId="1076"/>
          <ac:spMkLst>
            <pc:docMk/>
            <pc:sldMk cId="3750964144" sldId="1843"/>
            <ac:spMk id="31" creationId="{1F3AEF25-FA72-481D-AC5F-B95A1EF5ED5F}"/>
          </ac:spMkLst>
        </pc:spChg>
        <pc:spChg chg="add mod">
          <ac:chgData name="Graeme Malcolm" userId="0828a162-3a1f-48c4-ad15-5bbb25c8ef77" providerId="ADAL" clId="{4FCB8C5B-3EAE-45E2-9572-C640B43FFD5C}" dt="2020-11-19T23:31:38.487" v="9108" actId="1076"/>
          <ac:spMkLst>
            <pc:docMk/>
            <pc:sldMk cId="3750964144" sldId="1843"/>
            <ac:spMk id="32" creationId="{3E2430E4-969E-4C88-9284-D471AD4E1F74}"/>
          </ac:spMkLst>
        </pc:spChg>
        <pc:spChg chg="add mod">
          <ac:chgData name="Graeme Malcolm" userId="0828a162-3a1f-48c4-ad15-5bbb25c8ef77" providerId="ADAL" clId="{4FCB8C5B-3EAE-45E2-9572-C640B43FFD5C}" dt="2020-12-01T01:26:56.899" v="16064" actId="20577"/>
          <ac:spMkLst>
            <pc:docMk/>
            <pc:sldMk cId="3750964144" sldId="1843"/>
            <ac:spMk id="35" creationId="{1386F39A-ECE8-46B0-A597-8868BFA39596}"/>
          </ac:spMkLst>
        </pc:spChg>
        <pc:spChg chg="add mod">
          <ac:chgData name="Graeme Malcolm" userId="0828a162-3a1f-48c4-ad15-5bbb25c8ef77" providerId="ADAL" clId="{4FCB8C5B-3EAE-45E2-9572-C640B43FFD5C}" dt="2020-12-01T01:22:19.104" v="15757" actId="1076"/>
          <ac:spMkLst>
            <pc:docMk/>
            <pc:sldMk cId="3750964144" sldId="1843"/>
            <ac:spMk id="36" creationId="{E00DB7F1-3DEE-4831-B834-ECAD1AA9D03D}"/>
          </ac:spMkLst>
        </pc:spChg>
        <pc:grpChg chg="add del mod">
          <ac:chgData name="Graeme Malcolm" userId="0828a162-3a1f-48c4-ad15-5bbb25c8ef77" providerId="ADAL" clId="{4FCB8C5B-3EAE-45E2-9572-C640B43FFD5C}" dt="2020-12-01T01:20:00.882" v="15745" actId="478"/>
          <ac:grpSpMkLst>
            <pc:docMk/>
            <pc:sldMk cId="3750964144" sldId="1843"/>
            <ac:grpSpMk id="14" creationId="{B29347FF-DB17-4EEA-9C61-B807E47BAA98}"/>
          </ac:grpSpMkLst>
        </pc:grpChg>
        <pc:grpChg chg="mod">
          <ac:chgData name="Graeme Malcolm" userId="0828a162-3a1f-48c4-ad15-5bbb25c8ef77" providerId="ADAL" clId="{4FCB8C5B-3EAE-45E2-9572-C640B43FFD5C}" dt="2020-11-19T23:31:51.056" v="9109" actId="1076"/>
          <ac:grpSpMkLst>
            <pc:docMk/>
            <pc:sldMk cId="3750964144" sldId="1843"/>
            <ac:grpSpMk id="15" creationId="{2BAD4251-E8D6-4362-9CD0-42C9DF7E0D7A}"/>
          </ac:grpSpMkLst>
        </pc:grpChg>
        <pc:grpChg chg="mod">
          <ac:chgData name="Graeme Malcolm" userId="0828a162-3a1f-48c4-ad15-5bbb25c8ef77" providerId="ADAL" clId="{4FCB8C5B-3EAE-45E2-9572-C640B43FFD5C}" dt="2020-11-19T23:31:51.056" v="9109" actId="1076"/>
          <ac:grpSpMkLst>
            <pc:docMk/>
            <pc:sldMk cId="3750964144" sldId="1843"/>
            <ac:grpSpMk id="16" creationId="{76CA14C9-FB24-4ADA-A0DC-CD06549DCFEA}"/>
          </ac:grpSpMkLst>
        </pc:grpChg>
        <pc:grpChg chg="add del mod">
          <ac:chgData name="Graeme Malcolm" userId="0828a162-3a1f-48c4-ad15-5bbb25c8ef77" providerId="ADAL" clId="{4FCB8C5B-3EAE-45E2-9572-C640B43FFD5C}" dt="2020-12-01T01:20:36.295" v="15752" actId="478"/>
          <ac:grpSpMkLst>
            <pc:docMk/>
            <pc:sldMk cId="3750964144" sldId="1843"/>
            <ac:grpSpMk id="24" creationId="{68962E18-093D-4FDA-A047-5ACAD6481423}"/>
          </ac:grpSpMkLst>
        </pc:grpChg>
        <pc:grpChg chg="mod">
          <ac:chgData name="Graeme Malcolm" userId="0828a162-3a1f-48c4-ad15-5bbb25c8ef77" providerId="ADAL" clId="{4FCB8C5B-3EAE-45E2-9572-C640B43FFD5C}" dt="2020-11-19T23:31:26.592" v="9107" actId="1076"/>
          <ac:grpSpMkLst>
            <pc:docMk/>
            <pc:sldMk cId="3750964144" sldId="1843"/>
            <ac:grpSpMk id="25" creationId="{A5D0BD79-143D-447E-B7BC-79E24696DC30}"/>
          </ac:grpSpMkLst>
        </pc:grpChg>
        <pc:grpChg chg="mod">
          <ac:chgData name="Graeme Malcolm" userId="0828a162-3a1f-48c4-ad15-5bbb25c8ef77" providerId="ADAL" clId="{4FCB8C5B-3EAE-45E2-9572-C640B43FFD5C}" dt="2020-11-19T23:31:26.592" v="9107" actId="1076"/>
          <ac:grpSpMkLst>
            <pc:docMk/>
            <pc:sldMk cId="3750964144" sldId="1843"/>
            <ac:grpSpMk id="26" creationId="{7FAB9102-AA1B-4D74-B60D-512D3723C5E2}"/>
          </ac:grpSpMkLst>
        </pc:grpChg>
        <pc:picChg chg="del">
          <ac:chgData name="Graeme Malcolm" userId="0828a162-3a1f-48c4-ad15-5bbb25c8ef77" providerId="ADAL" clId="{4FCB8C5B-3EAE-45E2-9572-C640B43FFD5C}" dt="2020-11-19T23:30:58.003" v="9102" actId="478"/>
          <ac:picMkLst>
            <pc:docMk/>
            <pc:sldMk cId="3750964144" sldId="1843"/>
            <ac:picMk id="2" creationId="{48BDBEAA-2F89-4481-9ADA-6FA63484B631}"/>
          </ac:picMkLst>
        </pc:picChg>
        <pc:picChg chg="add mod">
          <ac:chgData name="Graeme Malcolm" userId="0828a162-3a1f-48c4-ad15-5bbb25c8ef77" providerId="ADAL" clId="{4FCB8C5B-3EAE-45E2-9572-C640B43FFD5C}" dt="2020-12-01T01:20:34.493" v="15751" actId="1076"/>
          <ac:picMkLst>
            <pc:docMk/>
            <pc:sldMk cId="3750964144" sldId="1843"/>
            <ac:picMk id="4" creationId="{47692838-9B77-4980-8018-63BC1EC9B4E7}"/>
          </ac:picMkLst>
        </pc:picChg>
        <pc:picChg chg="del">
          <ac:chgData name="Graeme Malcolm" userId="0828a162-3a1f-48c4-ad15-5bbb25c8ef77" providerId="ADAL" clId="{4FCB8C5B-3EAE-45E2-9572-C640B43FFD5C}" dt="2020-11-19T23:30:00.732" v="9062" actId="478"/>
          <ac:picMkLst>
            <pc:docMk/>
            <pc:sldMk cId="3750964144" sldId="1843"/>
            <ac:picMk id="4" creationId="{C840527F-3761-427D-A87B-8E3188E4457E}"/>
          </ac:picMkLst>
        </pc:picChg>
        <pc:picChg chg="del">
          <ac:chgData name="Graeme Malcolm" userId="0828a162-3a1f-48c4-ad15-5bbb25c8ef77" providerId="ADAL" clId="{4FCB8C5B-3EAE-45E2-9572-C640B43FFD5C}" dt="2020-11-19T23:31:07.421" v="9105" actId="478"/>
          <ac:picMkLst>
            <pc:docMk/>
            <pc:sldMk cId="3750964144" sldId="1843"/>
            <ac:picMk id="5" creationId="{D6C2F3F5-8010-47F3-84C4-EB69D700DFC7}"/>
          </ac:picMkLst>
        </pc:picChg>
        <pc:picChg chg="mod">
          <ac:chgData name="Graeme Malcolm" userId="0828a162-3a1f-48c4-ad15-5bbb25c8ef77" providerId="ADAL" clId="{4FCB8C5B-3EAE-45E2-9572-C640B43FFD5C}" dt="2020-11-19T23:31:51.056" v="9109" actId="1076"/>
          <ac:picMkLst>
            <pc:docMk/>
            <pc:sldMk cId="3750964144" sldId="1843"/>
            <ac:picMk id="17" creationId="{A74CE11A-5F9B-4B8E-80EE-FAA301ADE066}"/>
          </ac:picMkLst>
        </pc:picChg>
        <pc:picChg chg="mod">
          <ac:chgData name="Graeme Malcolm" userId="0828a162-3a1f-48c4-ad15-5bbb25c8ef77" providerId="ADAL" clId="{4FCB8C5B-3EAE-45E2-9572-C640B43FFD5C}" dt="2020-11-19T23:31:51.056" v="9109" actId="1076"/>
          <ac:picMkLst>
            <pc:docMk/>
            <pc:sldMk cId="3750964144" sldId="1843"/>
            <ac:picMk id="18" creationId="{3BD8BE9D-3C2E-4B93-A202-4D1A3145484F}"/>
          </ac:picMkLst>
        </pc:picChg>
        <pc:picChg chg="mod">
          <ac:chgData name="Graeme Malcolm" userId="0828a162-3a1f-48c4-ad15-5bbb25c8ef77" providerId="ADAL" clId="{4FCB8C5B-3EAE-45E2-9572-C640B43FFD5C}" dt="2020-11-19T23:31:26.592" v="9107" actId="1076"/>
          <ac:picMkLst>
            <pc:docMk/>
            <pc:sldMk cId="3750964144" sldId="1843"/>
            <ac:picMk id="27" creationId="{C963D113-31C6-4F17-9738-B92992E377FB}"/>
          </ac:picMkLst>
        </pc:picChg>
        <pc:picChg chg="mod">
          <ac:chgData name="Graeme Malcolm" userId="0828a162-3a1f-48c4-ad15-5bbb25c8ef77" providerId="ADAL" clId="{4FCB8C5B-3EAE-45E2-9572-C640B43FFD5C}" dt="2020-11-19T23:31:26.592" v="9107" actId="1076"/>
          <ac:picMkLst>
            <pc:docMk/>
            <pc:sldMk cId="3750964144" sldId="1843"/>
            <ac:picMk id="28" creationId="{F364260E-729B-4D05-9B1A-7CF8724B27DF}"/>
          </ac:picMkLst>
        </pc:picChg>
        <pc:picChg chg="add mod">
          <ac:chgData name="Graeme Malcolm" userId="0828a162-3a1f-48c4-ad15-5bbb25c8ef77" providerId="ADAL" clId="{4FCB8C5B-3EAE-45E2-9572-C640B43FFD5C}" dt="2020-12-01T01:22:19.104" v="15757" actId="1076"/>
          <ac:picMkLst>
            <pc:docMk/>
            <pc:sldMk cId="3750964144" sldId="1843"/>
            <ac:picMk id="33" creationId="{0300E1C5-307D-4F1A-949C-B7BBA1315E2D}"/>
          </ac:picMkLst>
        </pc:picChg>
        <pc:picChg chg="add mod">
          <ac:chgData name="Graeme Malcolm" userId="0828a162-3a1f-48c4-ad15-5bbb25c8ef77" providerId="ADAL" clId="{4FCB8C5B-3EAE-45E2-9572-C640B43FFD5C}" dt="2020-12-01T01:22:19.104" v="15757" actId="1076"/>
          <ac:picMkLst>
            <pc:docMk/>
            <pc:sldMk cId="3750964144" sldId="1843"/>
            <ac:picMk id="37" creationId="{02DDE2AE-19F9-4899-B915-2B2756D9BC01}"/>
          </ac:picMkLst>
        </pc:picChg>
        <pc:cxnChg chg="del">
          <ac:chgData name="Graeme Malcolm" userId="0828a162-3a1f-48c4-ad15-5bbb25c8ef77" providerId="ADAL" clId="{4FCB8C5B-3EAE-45E2-9572-C640B43FFD5C}" dt="2020-11-19T23:30:00.732" v="9062" actId="478"/>
          <ac:cxnSpMkLst>
            <pc:docMk/>
            <pc:sldMk cId="3750964144" sldId="1843"/>
            <ac:cxnSpMk id="11" creationId="{3EFE1262-1194-4E26-B906-5CF2497F3C96}"/>
          </ac:cxnSpMkLst>
        </pc:cxnChg>
        <pc:cxnChg chg="mod">
          <ac:chgData name="Graeme Malcolm" userId="0828a162-3a1f-48c4-ad15-5bbb25c8ef77" providerId="ADAL" clId="{4FCB8C5B-3EAE-45E2-9572-C640B43FFD5C}" dt="2020-12-01T01:22:29.408" v="15759" actId="1076"/>
          <ac:cxnSpMkLst>
            <pc:docMk/>
            <pc:sldMk cId="3750964144" sldId="1843"/>
            <ac:cxnSpMk id="12" creationId="{12B62408-88E8-4661-BCD3-EDF001718874}"/>
          </ac:cxnSpMkLst>
        </pc:cxnChg>
        <pc:cxnChg chg="add mod">
          <ac:chgData name="Graeme Malcolm" userId="0828a162-3a1f-48c4-ad15-5bbb25c8ef77" providerId="ADAL" clId="{4FCB8C5B-3EAE-45E2-9572-C640B43FFD5C}" dt="2020-12-01T01:22:24.958" v="15758" actId="1076"/>
          <ac:cxnSpMkLst>
            <pc:docMk/>
            <pc:sldMk cId="3750964144" sldId="1843"/>
            <ac:cxnSpMk id="34" creationId="{A3966369-376F-4BC1-97F7-802FC1D6B2AD}"/>
          </ac:cxnSpMkLst>
        </pc:cxnChg>
      </pc:sldChg>
      <pc:sldChg chg="addSp delSp modSp new add del mod modClrScheme delAnim modAnim chgLayout modNotes modNotesTx">
        <pc:chgData name="Graeme Malcolm" userId="0828a162-3a1f-48c4-ad15-5bbb25c8ef77" providerId="ADAL" clId="{4FCB8C5B-3EAE-45E2-9572-C640B43FFD5C}" dt="2020-12-01T01:18:09.772" v="15742"/>
        <pc:sldMkLst>
          <pc:docMk/>
          <pc:sldMk cId="3336616570" sldId="1844"/>
        </pc:sldMkLst>
        <pc:spChg chg="mod ord">
          <ac:chgData name="Graeme Malcolm" userId="0828a162-3a1f-48c4-ad15-5bbb25c8ef77" providerId="ADAL" clId="{4FCB8C5B-3EAE-45E2-9572-C640B43FFD5C}" dt="2020-12-01T01:18:09.772" v="15742"/>
          <ac:spMkLst>
            <pc:docMk/>
            <pc:sldMk cId="3336616570" sldId="1844"/>
            <ac:spMk id="2" creationId="{9B5B26A2-474D-42BF-B705-D622C41C604B}"/>
          </ac:spMkLst>
        </pc:spChg>
        <pc:spChg chg="add mod">
          <ac:chgData name="Graeme Malcolm" userId="0828a162-3a1f-48c4-ad15-5bbb25c8ef77" providerId="ADAL" clId="{4FCB8C5B-3EAE-45E2-9572-C640B43FFD5C}" dt="2020-12-01T01:18:09.772" v="15742"/>
          <ac:spMkLst>
            <pc:docMk/>
            <pc:sldMk cId="3336616570" sldId="1844"/>
            <ac:spMk id="3" creationId="{4D9F11D4-E4E4-434C-8389-88CC06DE9268}"/>
          </ac:spMkLst>
        </pc:spChg>
        <pc:spChg chg="del">
          <ac:chgData name="Graeme Malcolm" userId="0828a162-3a1f-48c4-ad15-5bbb25c8ef77" providerId="ADAL" clId="{4FCB8C5B-3EAE-45E2-9572-C640B43FFD5C}" dt="2020-11-12T17:34:52.200" v="1935" actId="931"/>
          <ac:spMkLst>
            <pc:docMk/>
            <pc:sldMk cId="3336616570" sldId="1844"/>
            <ac:spMk id="3" creationId="{84334509-A76A-437E-9D79-FDD751178953}"/>
          </ac:spMkLst>
        </pc:spChg>
        <pc:spChg chg="del mod topLvl">
          <ac:chgData name="Graeme Malcolm" userId="0828a162-3a1f-48c4-ad15-5bbb25c8ef77" providerId="ADAL" clId="{4FCB8C5B-3EAE-45E2-9572-C640B43FFD5C}" dt="2020-11-12T17:35:14.721" v="1937" actId="478"/>
          <ac:spMkLst>
            <pc:docMk/>
            <pc:sldMk cId="3336616570" sldId="1844"/>
            <ac:spMk id="10" creationId="{9ABF0BE7-80D8-43BF-A75F-0598960E5D1C}"/>
          </ac:spMkLst>
        </pc:spChg>
        <pc:spChg chg="add mod">
          <ac:chgData name="Graeme Malcolm" userId="0828a162-3a1f-48c4-ad15-5bbb25c8ef77" providerId="ADAL" clId="{4FCB8C5B-3EAE-45E2-9572-C640B43FFD5C}" dt="2020-11-12T17:45:56.993" v="2000" actId="1076"/>
          <ac:spMkLst>
            <pc:docMk/>
            <pc:sldMk cId="3336616570" sldId="1844"/>
            <ac:spMk id="17" creationId="{61CE9D16-DC60-4042-86F6-1B0496A99AC7}"/>
          </ac:spMkLst>
        </pc:spChg>
        <pc:spChg chg="add del">
          <ac:chgData name="Graeme Malcolm" userId="0828a162-3a1f-48c4-ad15-5bbb25c8ef77" providerId="ADAL" clId="{4FCB8C5B-3EAE-45E2-9572-C640B43FFD5C}" dt="2020-11-12T17:44:47.119" v="1986" actId="478"/>
          <ac:spMkLst>
            <pc:docMk/>
            <pc:sldMk cId="3336616570" sldId="1844"/>
            <ac:spMk id="20" creationId="{5E8CD031-8856-4746-A544-58D820CA3F5E}"/>
          </ac:spMkLst>
        </pc:spChg>
        <pc:spChg chg="mod">
          <ac:chgData name="Graeme Malcolm" userId="0828a162-3a1f-48c4-ad15-5bbb25c8ef77" providerId="ADAL" clId="{4FCB8C5B-3EAE-45E2-9572-C640B43FFD5C}" dt="2020-11-12T17:44:54.086" v="1992"/>
          <ac:spMkLst>
            <pc:docMk/>
            <pc:sldMk cId="3336616570" sldId="1844"/>
            <ac:spMk id="52" creationId="{D371674B-1A1D-4B18-B544-527C684A1B9A}"/>
          </ac:spMkLst>
        </pc:spChg>
        <pc:spChg chg="mod">
          <ac:chgData name="Graeme Malcolm" userId="0828a162-3a1f-48c4-ad15-5bbb25c8ef77" providerId="ADAL" clId="{4FCB8C5B-3EAE-45E2-9572-C640B43FFD5C}" dt="2020-11-12T17:44:54.086" v="1992"/>
          <ac:spMkLst>
            <pc:docMk/>
            <pc:sldMk cId="3336616570" sldId="1844"/>
            <ac:spMk id="54" creationId="{F90885D0-CC02-4C31-991F-B05148A2DD3B}"/>
          </ac:spMkLst>
        </pc:spChg>
        <pc:spChg chg="mod">
          <ac:chgData name="Graeme Malcolm" userId="0828a162-3a1f-48c4-ad15-5bbb25c8ef77" providerId="ADAL" clId="{4FCB8C5B-3EAE-45E2-9572-C640B43FFD5C}" dt="2020-11-12T17:44:54.086" v="1992"/>
          <ac:spMkLst>
            <pc:docMk/>
            <pc:sldMk cId="3336616570" sldId="1844"/>
            <ac:spMk id="55" creationId="{1D4A7CFE-0639-498A-9345-03B1EA2F9C73}"/>
          </ac:spMkLst>
        </pc:spChg>
        <pc:spChg chg="mod">
          <ac:chgData name="Graeme Malcolm" userId="0828a162-3a1f-48c4-ad15-5bbb25c8ef77" providerId="ADAL" clId="{4FCB8C5B-3EAE-45E2-9572-C640B43FFD5C}" dt="2020-11-12T17:44:54.086" v="1992"/>
          <ac:spMkLst>
            <pc:docMk/>
            <pc:sldMk cId="3336616570" sldId="1844"/>
            <ac:spMk id="61" creationId="{E4BF596D-A9DA-484A-BCB8-85BADF6F5383}"/>
          </ac:spMkLst>
        </pc:spChg>
        <pc:spChg chg="mod">
          <ac:chgData name="Graeme Malcolm" userId="0828a162-3a1f-48c4-ad15-5bbb25c8ef77" providerId="ADAL" clId="{4FCB8C5B-3EAE-45E2-9572-C640B43FFD5C}" dt="2020-11-12T17:44:54.086" v="1992"/>
          <ac:spMkLst>
            <pc:docMk/>
            <pc:sldMk cId="3336616570" sldId="1844"/>
            <ac:spMk id="67" creationId="{E49C1188-30EC-49F3-A1A2-49B8B476614B}"/>
          </ac:spMkLst>
        </pc:spChg>
        <pc:spChg chg="mod">
          <ac:chgData name="Graeme Malcolm" userId="0828a162-3a1f-48c4-ad15-5bbb25c8ef77" providerId="ADAL" clId="{4FCB8C5B-3EAE-45E2-9572-C640B43FFD5C}" dt="2020-11-12T17:44:54.086" v="1992"/>
          <ac:spMkLst>
            <pc:docMk/>
            <pc:sldMk cId="3336616570" sldId="1844"/>
            <ac:spMk id="69" creationId="{0A1F8D89-96BE-4FEC-BF00-FAA52DFC5F7D}"/>
          </ac:spMkLst>
        </pc:spChg>
        <pc:spChg chg="mod">
          <ac:chgData name="Graeme Malcolm" userId="0828a162-3a1f-48c4-ad15-5bbb25c8ef77" providerId="ADAL" clId="{4FCB8C5B-3EAE-45E2-9572-C640B43FFD5C}" dt="2020-11-12T17:44:54.086" v="1992"/>
          <ac:spMkLst>
            <pc:docMk/>
            <pc:sldMk cId="3336616570" sldId="1844"/>
            <ac:spMk id="72" creationId="{188A1643-8E8E-4BF7-8C09-43CC4B4A7F54}"/>
          </ac:spMkLst>
        </pc:spChg>
        <pc:spChg chg="mod">
          <ac:chgData name="Graeme Malcolm" userId="0828a162-3a1f-48c4-ad15-5bbb25c8ef77" providerId="ADAL" clId="{4FCB8C5B-3EAE-45E2-9572-C640B43FFD5C}" dt="2020-11-12T17:44:54.086" v="1992"/>
          <ac:spMkLst>
            <pc:docMk/>
            <pc:sldMk cId="3336616570" sldId="1844"/>
            <ac:spMk id="74" creationId="{9CEFA359-F45A-49CC-B384-DB448A7BACBB}"/>
          </ac:spMkLst>
        </pc:spChg>
        <pc:spChg chg="del mod">
          <ac:chgData name="Graeme Malcolm" userId="0828a162-3a1f-48c4-ad15-5bbb25c8ef77" providerId="ADAL" clId="{4FCB8C5B-3EAE-45E2-9572-C640B43FFD5C}" dt="2020-11-12T17:46:34.069" v="2006" actId="478"/>
          <ac:spMkLst>
            <pc:docMk/>
            <pc:sldMk cId="3336616570" sldId="1844"/>
            <ac:spMk id="87" creationId="{62456D94-7BE2-47C3-AFAD-F2C51176B972}"/>
          </ac:spMkLst>
        </pc:spChg>
        <pc:spChg chg="del mod">
          <ac:chgData name="Graeme Malcolm" userId="0828a162-3a1f-48c4-ad15-5bbb25c8ef77" providerId="ADAL" clId="{4FCB8C5B-3EAE-45E2-9572-C640B43FFD5C}" dt="2020-11-12T17:46:39.370" v="2009" actId="478"/>
          <ac:spMkLst>
            <pc:docMk/>
            <pc:sldMk cId="3336616570" sldId="1844"/>
            <ac:spMk id="89" creationId="{2276EAC9-BB96-4AA6-A904-62B68930766F}"/>
          </ac:spMkLst>
        </pc:spChg>
        <pc:spChg chg="del mod">
          <ac:chgData name="Graeme Malcolm" userId="0828a162-3a1f-48c4-ad15-5bbb25c8ef77" providerId="ADAL" clId="{4FCB8C5B-3EAE-45E2-9572-C640B43FFD5C}" dt="2020-11-12T17:46:36.027" v="2007" actId="478"/>
          <ac:spMkLst>
            <pc:docMk/>
            <pc:sldMk cId="3336616570" sldId="1844"/>
            <ac:spMk id="90" creationId="{ABECAC0D-0E14-4920-8B7E-F78CC31A801D}"/>
          </ac:spMkLst>
        </pc:spChg>
        <pc:spChg chg="del mod">
          <ac:chgData name="Graeme Malcolm" userId="0828a162-3a1f-48c4-ad15-5bbb25c8ef77" providerId="ADAL" clId="{4FCB8C5B-3EAE-45E2-9572-C640B43FFD5C}" dt="2020-11-12T17:46:41.178" v="2010" actId="478"/>
          <ac:spMkLst>
            <pc:docMk/>
            <pc:sldMk cId="3336616570" sldId="1844"/>
            <ac:spMk id="96" creationId="{3493B0D2-BD89-4F65-9E46-F020B3B92C57}"/>
          </ac:spMkLst>
        </pc:spChg>
        <pc:spChg chg="del mod">
          <ac:chgData name="Graeme Malcolm" userId="0828a162-3a1f-48c4-ad15-5bbb25c8ef77" providerId="ADAL" clId="{4FCB8C5B-3EAE-45E2-9572-C640B43FFD5C}" dt="2020-11-12T17:46:32.403" v="2005" actId="478"/>
          <ac:spMkLst>
            <pc:docMk/>
            <pc:sldMk cId="3336616570" sldId="1844"/>
            <ac:spMk id="102" creationId="{8BAEFAB9-EA17-4A49-A40B-A2A6F00FFE7B}"/>
          </ac:spMkLst>
        </pc:spChg>
        <pc:spChg chg="del mod">
          <ac:chgData name="Graeme Malcolm" userId="0828a162-3a1f-48c4-ad15-5bbb25c8ef77" providerId="ADAL" clId="{4FCB8C5B-3EAE-45E2-9572-C640B43FFD5C}" dt="2020-11-12T17:46:30.600" v="2004" actId="478"/>
          <ac:spMkLst>
            <pc:docMk/>
            <pc:sldMk cId="3336616570" sldId="1844"/>
            <ac:spMk id="104" creationId="{92BD2D52-1437-477E-8AAC-DDE55E6C2B7F}"/>
          </ac:spMkLst>
        </pc:spChg>
        <pc:spChg chg="mod topLvl">
          <ac:chgData name="Graeme Malcolm" userId="0828a162-3a1f-48c4-ad15-5bbb25c8ef77" providerId="ADAL" clId="{4FCB8C5B-3EAE-45E2-9572-C640B43FFD5C}" dt="2020-11-12T18:07:22.351" v="2224" actId="1076"/>
          <ac:spMkLst>
            <pc:docMk/>
            <pc:sldMk cId="3336616570" sldId="1844"/>
            <ac:spMk id="107" creationId="{54707F8D-18C6-47E4-B50D-86122969AA2C}"/>
          </ac:spMkLst>
        </pc:spChg>
        <pc:spChg chg="del mod">
          <ac:chgData name="Graeme Malcolm" userId="0828a162-3a1f-48c4-ad15-5bbb25c8ef77" providerId="ADAL" clId="{4FCB8C5B-3EAE-45E2-9572-C640B43FFD5C}" dt="2020-11-12T17:46:28.252" v="2003" actId="478"/>
          <ac:spMkLst>
            <pc:docMk/>
            <pc:sldMk cId="3336616570" sldId="1844"/>
            <ac:spMk id="109" creationId="{32495F57-1CFC-4FDD-A0D7-5D54BE8CB930}"/>
          </ac:spMkLst>
        </pc:spChg>
        <pc:spChg chg="del mod">
          <ac:chgData name="Graeme Malcolm" userId="0828a162-3a1f-48c4-ad15-5bbb25c8ef77" providerId="ADAL" clId="{4FCB8C5B-3EAE-45E2-9572-C640B43FFD5C}" dt="2020-11-12T17:46:37.710" v="2008" actId="478"/>
          <ac:spMkLst>
            <pc:docMk/>
            <pc:sldMk cId="3336616570" sldId="1844"/>
            <ac:spMk id="112" creationId="{F73AB97B-A84D-4C36-95EE-100EF8C26F3E}"/>
          </ac:spMkLst>
        </pc:spChg>
        <pc:spChg chg="add del mod">
          <ac:chgData name="Graeme Malcolm" userId="0828a162-3a1f-48c4-ad15-5bbb25c8ef77" providerId="ADAL" clId="{4FCB8C5B-3EAE-45E2-9572-C640B43FFD5C}" dt="2020-11-12T17:49:05.571" v="2032" actId="931"/>
          <ac:spMkLst>
            <pc:docMk/>
            <pc:sldMk cId="3336616570" sldId="1844"/>
            <ac:spMk id="114" creationId="{B29C9869-2B83-4836-A668-1932A0F5389D}"/>
          </ac:spMkLst>
        </pc:spChg>
        <pc:spChg chg="add del mod">
          <ac:chgData name="Graeme Malcolm" userId="0828a162-3a1f-48c4-ad15-5bbb25c8ef77" providerId="ADAL" clId="{4FCB8C5B-3EAE-45E2-9572-C640B43FFD5C}" dt="2020-11-12T17:54:13.213" v="2094" actId="478"/>
          <ac:spMkLst>
            <pc:docMk/>
            <pc:sldMk cId="3336616570" sldId="1844"/>
            <ac:spMk id="119" creationId="{9AF70801-8457-4FDF-8AF1-BD860DCB48E3}"/>
          </ac:spMkLst>
        </pc:spChg>
        <pc:spChg chg="add mod">
          <ac:chgData name="Graeme Malcolm" userId="0828a162-3a1f-48c4-ad15-5bbb25c8ef77" providerId="ADAL" clId="{4FCB8C5B-3EAE-45E2-9572-C640B43FFD5C}" dt="2020-11-12T18:11:38.658" v="2459" actId="1076"/>
          <ac:spMkLst>
            <pc:docMk/>
            <pc:sldMk cId="3336616570" sldId="1844"/>
            <ac:spMk id="120" creationId="{7F592F7B-93C8-4C31-8899-163DA84F9E8C}"/>
          </ac:spMkLst>
        </pc:spChg>
        <pc:spChg chg="add mod">
          <ac:chgData name="Graeme Malcolm" userId="0828a162-3a1f-48c4-ad15-5bbb25c8ef77" providerId="ADAL" clId="{4FCB8C5B-3EAE-45E2-9572-C640B43FFD5C}" dt="2020-11-30T17:35:48.964" v="11916" actId="14100"/>
          <ac:spMkLst>
            <pc:docMk/>
            <pc:sldMk cId="3336616570" sldId="1844"/>
            <ac:spMk id="140" creationId="{677DAAAC-3918-48EA-B51D-6B046B49539D}"/>
          </ac:spMkLst>
        </pc:spChg>
        <pc:spChg chg="add mod">
          <ac:chgData name="Graeme Malcolm" userId="0828a162-3a1f-48c4-ad15-5bbb25c8ef77" providerId="ADAL" clId="{4FCB8C5B-3EAE-45E2-9572-C640B43FFD5C}" dt="2020-11-30T17:35:54.156" v="11917" actId="1076"/>
          <ac:spMkLst>
            <pc:docMk/>
            <pc:sldMk cId="3336616570" sldId="1844"/>
            <ac:spMk id="143" creationId="{F11088E5-C4F2-4390-9B20-D564444B4ABA}"/>
          </ac:spMkLst>
        </pc:spChg>
        <pc:spChg chg="add mod ord">
          <ac:chgData name="Graeme Malcolm" userId="0828a162-3a1f-48c4-ad15-5bbb25c8ef77" providerId="ADAL" clId="{4FCB8C5B-3EAE-45E2-9572-C640B43FFD5C}" dt="2020-12-01T01:18:09.772" v="15742"/>
          <ac:spMkLst>
            <pc:docMk/>
            <pc:sldMk cId="3336616570" sldId="1844"/>
            <ac:spMk id="167" creationId="{B5BB1DD2-97F9-43C3-91FC-F54A5802293B}"/>
          </ac:spMkLst>
        </pc:spChg>
        <pc:grpChg chg="add del mod">
          <ac:chgData name="Graeme Malcolm" userId="0828a162-3a1f-48c4-ad15-5bbb25c8ef77" providerId="ADAL" clId="{4FCB8C5B-3EAE-45E2-9572-C640B43FFD5C}" dt="2020-11-12T17:35:14.721" v="1937" actId="478"/>
          <ac:grpSpMkLst>
            <pc:docMk/>
            <pc:sldMk cId="3336616570" sldId="1844"/>
            <ac:grpSpMk id="8" creationId="{6DCAF0C8-0631-4719-8B57-BD478A173372}"/>
          </ac:grpSpMkLst>
        </pc:grpChg>
        <pc:grpChg chg="add mod">
          <ac:chgData name="Graeme Malcolm" userId="0828a162-3a1f-48c4-ad15-5bbb25c8ef77" providerId="ADAL" clId="{4FCB8C5B-3EAE-45E2-9572-C640B43FFD5C}" dt="2020-11-12T17:50:52.538" v="2053" actId="1076"/>
          <ac:grpSpMkLst>
            <pc:docMk/>
            <pc:sldMk cId="3336616570" sldId="1844"/>
            <ac:grpSpMk id="18" creationId="{CC80BC21-93E3-4C6B-8CF0-B7E40B7CE891}"/>
          </ac:grpSpMkLst>
        </pc:grpChg>
        <pc:grpChg chg="add del mod">
          <ac:chgData name="Graeme Malcolm" userId="0828a162-3a1f-48c4-ad15-5bbb25c8ef77" providerId="ADAL" clId="{4FCB8C5B-3EAE-45E2-9572-C640B43FFD5C}" dt="2020-11-12T17:44:57.287" v="1993" actId="478"/>
          <ac:grpSpMkLst>
            <pc:docMk/>
            <pc:sldMk cId="3336616570" sldId="1844"/>
            <ac:grpSpMk id="43" creationId="{440341C0-2C63-419B-866C-E1B3498DACFC}"/>
          </ac:grpSpMkLst>
        </pc:grpChg>
        <pc:grpChg chg="mod">
          <ac:chgData name="Graeme Malcolm" userId="0828a162-3a1f-48c4-ad15-5bbb25c8ef77" providerId="ADAL" clId="{4FCB8C5B-3EAE-45E2-9572-C640B43FFD5C}" dt="2020-11-12T17:44:54.086" v="1992"/>
          <ac:grpSpMkLst>
            <pc:docMk/>
            <pc:sldMk cId="3336616570" sldId="1844"/>
            <ac:grpSpMk id="44" creationId="{B87BFDF3-180D-4464-BE72-4B2B319255EA}"/>
          </ac:grpSpMkLst>
        </pc:grpChg>
        <pc:grpChg chg="mod">
          <ac:chgData name="Graeme Malcolm" userId="0828a162-3a1f-48c4-ad15-5bbb25c8ef77" providerId="ADAL" clId="{4FCB8C5B-3EAE-45E2-9572-C640B43FFD5C}" dt="2020-11-12T17:44:54.086" v="1992"/>
          <ac:grpSpMkLst>
            <pc:docMk/>
            <pc:sldMk cId="3336616570" sldId="1844"/>
            <ac:grpSpMk id="45" creationId="{46E7A4B2-F103-4C0B-A4CD-D82F694F41D0}"/>
          </ac:grpSpMkLst>
        </pc:grpChg>
        <pc:grpChg chg="mod">
          <ac:chgData name="Graeme Malcolm" userId="0828a162-3a1f-48c4-ad15-5bbb25c8ef77" providerId="ADAL" clId="{4FCB8C5B-3EAE-45E2-9572-C640B43FFD5C}" dt="2020-11-12T17:44:54.086" v="1992"/>
          <ac:grpSpMkLst>
            <pc:docMk/>
            <pc:sldMk cId="3336616570" sldId="1844"/>
            <ac:grpSpMk id="46" creationId="{E152C639-1756-46BE-8A29-C64494CD3A59}"/>
          </ac:grpSpMkLst>
        </pc:grpChg>
        <pc:grpChg chg="mod">
          <ac:chgData name="Graeme Malcolm" userId="0828a162-3a1f-48c4-ad15-5bbb25c8ef77" providerId="ADAL" clId="{4FCB8C5B-3EAE-45E2-9572-C640B43FFD5C}" dt="2020-11-12T17:44:54.086" v="1992"/>
          <ac:grpSpMkLst>
            <pc:docMk/>
            <pc:sldMk cId="3336616570" sldId="1844"/>
            <ac:grpSpMk id="47" creationId="{F3D36870-7E96-4988-9690-F946C90A47F9}"/>
          </ac:grpSpMkLst>
        </pc:grpChg>
        <pc:grpChg chg="mod">
          <ac:chgData name="Graeme Malcolm" userId="0828a162-3a1f-48c4-ad15-5bbb25c8ef77" providerId="ADAL" clId="{4FCB8C5B-3EAE-45E2-9572-C640B43FFD5C}" dt="2020-11-12T17:44:54.086" v="1992"/>
          <ac:grpSpMkLst>
            <pc:docMk/>
            <pc:sldMk cId="3336616570" sldId="1844"/>
            <ac:grpSpMk id="48" creationId="{875E7E76-CEA3-4E7D-83E2-BE7470F9FAA7}"/>
          </ac:grpSpMkLst>
        </pc:grpChg>
        <pc:grpChg chg="mod">
          <ac:chgData name="Graeme Malcolm" userId="0828a162-3a1f-48c4-ad15-5bbb25c8ef77" providerId="ADAL" clId="{4FCB8C5B-3EAE-45E2-9572-C640B43FFD5C}" dt="2020-11-12T17:44:54.086" v="1992"/>
          <ac:grpSpMkLst>
            <pc:docMk/>
            <pc:sldMk cId="3336616570" sldId="1844"/>
            <ac:grpSpMk id="49" creationId="{B32A16CF-5E90-49F8-98E3-4DEF49F807FC}"/>
          </ac:grpSpMkLst>
        </pc:grpChg>
        <pc:grpChg chg="mod">
          <ac:chgData name="Graeme Malcolm" userId="0828a162-3a1f-48c4-ad15-5bbb25c8ef77" providerId="ADAL" clId="{4FCB8C5B-3EAE-45E2-9572-C640B43FFD5C}" dt="2020-11-12T17:44:54.086" v="1992"/>
          <ac:grpSpMkLst>
            <pc:docMk/>
            <pc:sldMk cId="3336616570" sldId="1844"/>
            <ac:grpSpMk id="53" creationId="{EA613B1B-2060-494D-B38E-DB33132AF9B2}"/>
          </ac:grpSpMkLst>
        </pc:grpChg>
        <pc:grpChg chg="mod">
          <ac:chgData name="Graeme Malcolm" userId="0828a162-3a1f-48c4-ad15-5bbb25c8ef77" providerId="ADAL" clId="{4FCB8C5B-3EAE-45E2-9572-C640B43FFD5C}" dt="2020-11-12T17:44:54.086" v="1992"/>
          <ac:grpSpMkLst>
            <pc:docMk/>
            <pc:sldMk cId="3336616570" sldId="1844"/>
            <ac:grpSpMk id="57" creationId="{5C01CFF3-8C87-40B5-AA5B-BC9FC6FB36C8}"/>
          </ac:grpSpMkLst>
        </pc:grpChg>
        <pc:grpChg chg="mod">
          <ac:chgData name="Graeme Malcolm" userId="0828a162-3a1f-48c4-ad15-5bbb25c8ef77" providerId="ADAL" clId="{4FCB8C5B-3EAE-45E2-9572-C640B43FFD5C}" dt="2020-11-12T17:44:54.086" v="1992"/>
          <ac:grpSpMkLst>
            <pc:docMk/>
            <pc:sldMk cId="3336616570" sldId="1844"/>
            <ac:grpSpMk id="60" creationId="{FF67F1D9-CA82-468B-BD6B-5D84BB458205}"/>
          </ac:grpSpMkLst>
        </pc:grpChg>
        <pc:grpChg chg="mod">
          <ac:chgData name="Graeme Malcolm" userId="0828a162-3a1f-48c4-ad15-5bbb25c8ef77" providerId="ADAL" clId="{4FCB8C5B-3EAE-45E2-9572-C640B43FFD5C}" dt="2020-11-12T17:44:54.086" v="1992"/>
          <ac:grpSpMkLst>
            <pc:docMk/>
            <pc:sldMk cId="3336616570" sldId="1844"/>
            <ac:grpSpMk id="63" creationId="{F60E6328-B5A3-4044-BED8-7D7D2429EE0E}"/>
          </ac:grpSpMkLst>
        </pc:grpChg>
        <pc:grpChg chg="mod">
          <ac:chgData name="Graeme Malcolm" userId="0828a162-3a1f-48c4-ad15-5bbb25c8ef77" providerId="ADAL" clId="{4FCB8C5B-3EAE-45E2-9572-C640B43FFD5C}" dt="2020-11-12T17:44:54.086" v="1992"/>
          <ac:grpSpMkLst>
            <pc:docMk/>
            <pc:sldMk cId="3336616570" sldId="1844"/>
            <ac:grpSpMk id="68" creationId="{29704F9F-2AEE-4380-918A-6BF3EA707868}"/>
          </ac:grpSpMkLst>
        </pc:grpChg>
        <pc:grpChg chg="add del mod">
          <ac:chgData name="Graeme Malcolm" userId="0828a162-3a1f-48c4-ad15-5bbb25c8ef77" providerId="ADAL" clId="{4FCB8C5B-3EAE-45E2-9572-C640B43FFD5C}" dt="2020-11-12T17:47:19.252" v="2014" actId="165"/>
          <ac:grpSpMkLst>
            <pc:docMk/>
            <pc:sldMk cId="3336616570" sldId="1844"/>
            <ac:grpSpMk id="76" creationId="{7149CC6D-BDE8-49AD-B349-287BE5B0C52F}"/>
          </ac:grpSpMkLst>
        </pc:grpChg>
        <pc:grpChg chg="del mod">
          <ac:chgData name="Graeme Malcolm" userId="0828a162-3a1f-48c4-ad15-5bbb25c8ef77" providerId="ADAL" clId="{4FCB8C5B-3EAE-45E2-9572-C640B43FFD5C}" dt="2020-11-12T17:46:37.710" v="2008" actId="478"/>
          <ac:grpSpMkLst>
            <pc:docMk/>
            <pc:sldMk cId="3336616570" sldId="1844"/>
            <ac:grpSpMk id="77" creationId="{618E1B7F-A911-4718-8141-57F534038E53}"/>
          </ac:grpSpMkLst>
        </pc:grpChg>
        <pc:grpChg chg="del mod topLvl">
          <ac:chgData name="Graeme Malcolm" userId="0828a162-3a1f-48c4-ad15-5bbb25c8ef77" providerId="ADAL" clId="{4FCB8C5B-3EAE-45E2-9572-C640B43FFD5C}" dt="2020-11-12T17:47:24.842" v="2015" actId="165"/>
          <ac:grpSpMkLst>
            <pc:docMk/>
            <pc:sldMk cId="3336616570" sldId="1844"/>
            <ac:grpSpMk id="78" creationId="{ED3E4F83-84B0-4CE0-95DB-675C0ADEB863}"/>
          </ac:grpSpMkLst>
        </pc:grpChg>
        <pc:grpChg chg="del mod topLvl">
          <ac:chgData name="Graeme Malcolm" userId="0828a162-3a1f-48c4-ad15-5bbb25c8ef77" providerId="ADAL" clId="{4FCB8C5B-3EAE-45E2-9572-C640B43FFD5C}" dt="2020-11-12T17:47:45.686" v="2019" actId="165"/>
          <ac:grpSpMkLst>
            <pc:docMk/>
            <pc:sldMk cId="3336616570" sldId="1844"/>
            <ac:grpSpMk id="79" creationId="{E351D1EB-1B80-44CF-A39D-16807559CB4B}"/>
          </ac:grpSpMkLst>
        </pc:grpChg>
        <pc:grpChg chg="del mod">
          <ac:chgData name="Graeme Malcolm" userId="0828a162-3a1f-48c4-ad15-5bbb25c8ef77" providerId="ADAL" clId="{4FCB8C5B-3EAE-45E2-9572-C640B43FFD5C}" dt="2020-11-12T17:46:30.600" v="2004" actId="478"/>
          <ac:grpSpMkLst>
            <pc:docMk/>
            <pc:sldMk cId="3336616570" sldId="1844"/>
            <ac:grpSpMk id="80" creationId="{15D3A278-3D98-4131-ABD7-0F2F52E42E84}"/>
          </ac:grpSpMkLst>
        </pc:grpChg>
        <pc:grpChg chg="del mod">
          <ac:chgData name="Graeme Malcolm" userId="0828a162-3a1f-48c4-ad15-5bbb25c8ef77" providerId="ADAL" clId="{4FCB8C5B-3EAE-45E2-9572-C640B43FFD5C}" dt="2020-11-12T17:46:32.403" v="2005" actId="478"/>
          <ac:grpSpMkLst>
            <pc:docMk/>
            <pc:sldMk cId="3336616570" sldId="1844"/>
            <ac:grpSpMk id="81" creationId="{45A3B41D-28A6-4855-BA83-FFBBD3F96C80}"/>
          </ac:grpSpMkLst>
        </pc:grpChg>
        <pc:grpChg chg="del mod">
          <ac:chgData name="Graeme Malcolm" userId="0828a162-3a1f-48c4-ad15-5bbb25c8ef77" providerId="ADAL" clId="{4FCB8C5B-3EAE-45E2-9572-C640B43FFD5C}" dt="2020-11-12T17:46:41.178" v="2010" actId="478"/>
          <ac:grpSpMkLst>
            <pc:docMk/>
            <pc:sldMk cId="3336616570" sldId="1844"/>
            <ac:grpSpMk id="82" creationId="{14F22EDC-43A6-4871-BFB2-AA7FA6818AEC}"/>
          </ac:grpSpMkLst>
        </pc:grpChg>
        <pc:grpChg chg="del mod">
          <ac:chgData name="Graeme Malcolm" userId="0828a162-3a1f-48c4-ad15-5bbb25c8ef77" providerId="ADAL" clId="{4FCB8C5B-3EAE-45E2-9572-C640B43FFD5C}" dt="2020-11-12T17:46:39.370" v="2009" actId="478"/>
          <ac:grpSpMkLst>
            <pc:docMk/>
            <pc:sldMk cId="3336616570" sldId="1844"/>
            <ac:grpSpMk id="83" creationId="{1FEE95FA-9D3D-4A04-B7B0-CA79D65B873A}"/>
          </ac:grpSpMkLst>
        </pc:grpChg>
        <pc:grpChg chg="del mod">
          <ac:chgData name="Graeme Malcolm" userId="0828a162-3a1f-48c4-ad15-5bbb25c8ef77" providerId="ADAL" clId="{4FCB8C5B-3EAE-45E2-9572-C640B43FFD5C}" dt="2020-11-12T17:46:34.069" v="2006" actId="478"/>
          <ac:grpSpMkLst>
            <pc:docMk/>
            <pc:sldMk cId="3336616570" sldId="1844"/>
            <ac:grpSpMk id="84" creationId="{39BFDE4F-35E5-46FC-A1BF-3BBF33A5454E}"/>
          </ac:grpSpMkLst>
        </pc:grpChg>
        <pc:grpChg chg="del mod topLvl">
          <ac:chgData name="Graeme Malcolm" userId="0828a162-3a1f-48c4-ad15-5bbb25c8ef77" providerId="ADAL" clId="{4FCB8C5B-3EAE-45E2-9572-C640B43FFD5C}" dt="2020-11-12T17:47:34.514" v="2018" actId="165"/>
          <ac:grpSpMkLst>
            <pc:docMk/>
            <pc:sldMk cId="3336616570" sldId="1844"/>
            <ac:grpSpMk id="88" creationId="{EC40D037-7DE5-4E35-8FEF-F785112AEF0C}"/>
          </ac:grpSpMkLst>
        </pc:grpChg>
        <pc:grpChg chg="mod topLvl">
          <ac:chgData name="Graeme Malcolm" userId="0828a162-3a1f-48c4-ad15-5bbb25c8ef77" providerId="ADAL" clId="{4FCB8C5B-3EAE-45E2-9572-C640B43FFD5C}" dt="2020-11-12T17:47:34.514" v="2018" actId="165"/>
          <ac:grpSpMkLst>
            <pc:docMk/>
            <pc:sldMk cId="3336616570" sldId="1844"/>
            <ac:grpSpMk id="92" creationId="{3A80CF9E-2436-4736-B317-354E51685897}"/>
          </ac:grpSpMkLst>
        </pc:grpChg>
        <pc:grpChg chg="mod topLvl">
          <ac:chgData name="Graeme Malcolm" userId="0828a162-3a1f-48c4-ad15-5bbb25c8ef77" providerId="ADAL" clId="{4FCB8C5B-3EAE-45E2-9572-C640B43FFD5C}" dt="2020-11-12T18:07:22.351" v="2224" actId="1076"/>
          <ac:grpSpMkLst>
            <pc:docMk/>
            <pc:sldMk cId="3336616570" sldId="1844"/>
            <ac:grpSpMk id="95" creationId="{F3D32C80-1784-4FE5-95AA-9511FF85F54B}"/>
          </ac:grpSpMkLst>
        </pc:grpChg>
        <pc:grpChg chg="mod">
          <ac:chgData name="Graeme Malcolm" userId="0828a162-3a1f-48c4-ad15-5bbb25c8ef77" providerId="ADAL" clId="{4FCB8C5B-3EAE-45E2-9572-C640B43FFD5C}" dt="2020-11-12T17:45:08.221" v="1995"/>
          <ac:grpSpMkLst>
            <pc:docMk/>
            <pc:sldMk cId="3336616570" sldId="1844"/>
            <ac:grpSpMk id="98" creationId="{C0C1D390-9D7A-44CD-B0F0-CAFAF2DD297E}"/>
          </ac:grpSpMkLst>
        </pc:grpChg>
        <pc:grpChg chg="mod topLvl">
          <ac:chgData name="Graeme Malcolm" userId="0828a162-3a1f-48c4-ad15-5bbb25c8ef77" providerId="ADAL" clId="{4FCB8C5B-3EAE-45E2-9572-C640B43FFD5C}" dt="2020-11-12T18:07:22.351" v="2224" actId="1076"/>
          <ac:grpSpMkLst>
            <pc:docMk/>
            <pc:sldMk cId="3336616570" sldId="1844"/>
            <ac:grpSpMk id="103" creationId="{61A0A597-5C92-4B0A-92E1-1AFC88EB6CA5}"/>
          </ac:grpSpMkLst>
        </pc:grpChg>
        <pc:grpChg chg="add mod topLvl">
          <ac:chgData name="Graeme Malcolm" userId="0828a162-3a1f-48c4-ad15-5bbb25c8ef77" providerId="ADAL" clId="{4FCB8C5B-3EAE-45E2-9572-C640B43FFD5C}" dt="2020-11-12T18:07:22.351" v="2224" actId="1076"/>
          <ac:grpSpMkLst>
            <pc:docMk/>
            <pc:sldMk cId="3336616570" sldId="1844"/>
            <ac:grpSpMk id="115" creationId="{FD1AB350-334F-4B8E-AAB5-22061C63FE38}"/>
          </ac:grpSpMkLst>
        </pc:grpChg>
        <pc:grpChg chg="add del mod">
          <ac:chgData name="Graeme Malcolm" userId="0828a162-3a1f-48c4-ad15-5bbb25c8ef77" providerId="ADAL" clId="{4FCB8C5B-3EAE-45E2-9572-C640B43FFD5C}" dt="2020-11-12T17:54:43.018" v="2097" actId="165"/>
          <ac:grpSpMkLst>
            <pc:docMk/>
            <pc:sldMk cId="3336616570" sldId="1844"/>
            <ac:grpSpMk id="116" creationId="{8D68C0E8-D75E-43DA-9F09-EAC62DB8CBBA}"/>
          </ac:grpSpMkLst>
        </pc:grpChg>
        <pc:grpChg chg="add mod">
          <ac:chgData name="Graeme Malcolm" userId="0828a162-3a1f-48c4-ad15-5bbb25c8ef77" providerId="ADAL" clId="{4FCB8C5B-3EAE-45E2-9572-C640B43FFD5C}" dt="2020-11-12T18:07:22.351" v="2224" actId="1076"/>
          <ac:grpSpMkLst>
            <pc:docMk/>
            <pc:sldMk cId="3336616570" sldId="1844"/>
            <ac:grpSpMk id="121" creationId="{CA8713F8-837D-4E02-836A-4C024F781313}"/>
          </ac:grpSpMkLst>
        </pc:grpChg>
        <pc:grpChg chg="add mod">
          <ac:chgData name="Graeme Malcolm" userId="0828a162-3a1f-48c4-ad15-5bbb25c8ef77" providerId="ADAL" clId="{4FCB8C5B-3EAE-45E2-9572-C640B43FFD5C}" dt="2020-11-12T18:07:22.351" v="2224" actId="1076"/>
          <ac:grpSpMkLst>
            <pc:docMk/>
            <pc:sldMk cId="3336616570" sldId="1844"/>
            <ac:grpSpMk id="144" creationId="{A63C8579-DBEF-4C6E-A194-A4695A18D435}"/>
          </ac:grpSpMkLst>
        </pc:grpChg>
        <pc:graphicFrameChg chg="mod modGraphic">
          <ac:chgData name="Graeme Malcolm" userId="0828a162-3a1f-48c4-ad15-5bbb25c8ef77" providerId="ADAL" clId="{4FCB8C5B-3EAE-45E2-9572-C640B43FFD5C}" dt="2020-12-01T01:18:09.772" v="15742"/>
          <ac:graphicFrameMkLst>
            <pc:docMk/>
            <pc:sldMk cId="3336616570" sldId="1844"/>
            <ac:graphicFrameMk id="4" creationId="{A0AF8FC9-3CF9-4ED3-ACDD-D030867A8007}"/>
          </ac:graphicFrameMkLst>
        </pc:graphicFrameChg>
        <pc:picChg chg="add del mod">
          <ac:chgData name="Graeme Malcolm" userId="0828a162-3a1f-48c4-ad15-5bbb25c8ef77" providerId="ADAL" clId="{4FCB8C5B-3EAE-45E2-9572-C640B43FFD5C}" dt="2020-11-12T17:46:06.748" v="2001" actId="478"/>
          <ac:picMkLst>
            <pc:docMk/>
            <pc:sldMk cId="3336616570" sldId="1844"/>
            <ac:picMk id="5" creationId="{A4162D75-1C1F-4DF5-89D3-1D20D79AC19D}"/>
          </ac:picMkLst>
        </pc:picChg>
        <pc:picChg chg="add mod">
          <ac:chgData name="Graeme Malcolm" userId="0828a162-3a1f-48c4-ad15-5bbb25c8ef77" providerId="ADAL" clId="{4FCB8C5B-3EAE-45E2-9572-C640B43FFD5C}" dt="2020-11-12T18:07:22.351" v="2224" actId="1076"/>
          <ac:picMkLst>
            <pc:docMk/>
            <pc:sldMk cId="3336616570" sldId="1844"/>
            <ac:picMk id="7" creationId="{CA97FC3B-21BC-4391-8A98-AB9F61C0ADEB}"/>
          </ac:picMkLst>
        </pc:picChg>
        <pc:picChg chg="del mod topLvl">
          <ac:chgData name="Graeme Malcolm" userId="0828a162-3a1f-48c4-ad15-5bbb25c8ef77" providerId="ADAL" clId="{4FCB8C5B-3EAE-45E2-9572-C640B43FFD5C}" dt="2020-11-12T17:46:09.123" v="2002" actId="478"/>
          <ac:picMkLst>
            <pc:docMk/>
            <pc:sldMk cId="3336616570" sldId="1844"/>
            <ac:picMk id="9" creationId="{12F98DDA-D37C-4FE0-8F6D-F1DC26CAF5F0}"/>
          </ac:picMkLst>
        </pc:picChg>
        <pc:picChg chg="add del mod">
          <ac:chgData name="Graeme Malcolm" userId="0828a162-3a1f-48c4-ad15-5bbb25c8ef77" providerId="ADAL" clId="{4FCB8C5B-3EAE-45E2-9572-C640B43FFD5C}" dt="2020-11-12T17:36:53.467" v="1940" actId="478"/>
          <ac:picMkLst>
            <pc:docMk/>
            <pc:sldMk cId="3336616570" sldId="1844"/>
            <ac:picMk id="12" creationId="{A43B8EDE-9A2B-4A81-8702-33AC0B1EAD2D}"/>
          </ac:picMkLst>
        </pc:picChg>
        <pc:picChg chg="add del mod">
          <ac:chgData name="Graeme Malcolm" userId="0828a162-3a1f-48c4-ad15-5bbb25c8ef77" providerId="ADAL" clId="{4FCB8C5B-3EAE-45E2-9572-C640B43FFD5C}" dt="2020-11-12T17:37:41.810" v="1945" actId="478"/>
          <ac:picMkLst>
            <pc:docMk/>
            <pc:sldMk cId="3336616570" sldId="1844"/>
            <ac:picMk id="14" creationId="{B9475E11-2602-40B8-AF8E-35CAEB0873FA}"/>
          </ac:picMkLst>
        </pc:picChg>
        <pc:picChg chg="add mod">
          <ac:chgData name="Graeme Malcolm" userId="0828a162-3a1f-48c4-ad15-5bbb25c8ef77" providerId="ADAL" clId="{4FCB8C5B-3EAE-45E2-9572-C640B43FFD5C}" dt="2020-11-12T17:45:33.692" v="1997" actId="207"/>
          <ac:picMkLst>
            <pc:docMk/>
            <pc:sldMk cId="3336616570" sldId="1844"/>
            <ac:picMk id="16" creationId="{A6C464BC-B6F6-4C38-84F9-A299AB51A765}"/>
          </ac:picMkLst>
        </pc:picChg>
        <pc:picChg chg="add del">
          <ac:chgData name="Graeme Malcolm" userId="0828a162-3a1f-48c4-ad15-5bbb25c8ef77" providerId="ADAL" clId="{4FCB8C5B-3EAE-45E2-9572-C640B43FFD5C}" dt="2020-11-12T17:44:52.667" v="1991" actId="478"/>
          <ac:picMkLst>
            <pc:docMk/>
            <pc:sldMk cId="3336616570" sldId="1844"/>
            <ac:picMk id="22" creationId="{4FCA6F2D-B503-41B8-9334-94DDC2695FC1}"/>
          </ac:picMkLst>
        </pc:picChg>
        <pc:picChg chg="add del">
          <ac:chgData name="Graeme Malcolm" userId="0828a162-3a1f-48c4-ad15-5bbb25c8ef77" providerId="ADAL" clId="{4FCB8C5B-3EAE-45E2-9572-C640B43FFD5C}" dt="2020-11-12T17:44:51.995" v="1990" actId="478"/>
          <ac:picMkLst>
            <pc:docMk/>
            <pc:sldMk cId="3336616570" sldId="1844"/>
            <ac:picMk id="24" creationId="{F63BE3E4-8AF8-4C2B-965A-42F38E7FC29B}"/>
          </ac:picMkLst>
        </pc:picChg>
        <pc:picChg chg="add del">
          <ac:chgData name="Graeme Malcolm" userId="0828a162-3a1f-48c4-ad15-5bbb25c8ef77" providerId="ADAL" clId="{4FCB8C5B-3EAE-45E2-9572-C640B43FFD5C}" dt="2020-11-12T17:44:49.483" v="1987" actId="478"/>
          <ac:picMkLst>
            <pc:docMk/>
            <pc:sldMk cId="3336616570" sldId="1844"/>
            <ac:picMk id="26" creationId="{7B529A6C-2BEB-4101-9686-25E5DD1E3436}"/>
          </ac:picMkLst>
        </pc:picChg>
        <pc:picChg chg="add del">
          <ac:chgData name="Graeme Malcolm" userId="0828a162-3a1f-48c4-ad15-5bbb25c8ef77" providerId="ADAL" clId="{4FCB8C5B-3EAE-45E2-9572-C640B43FFD5C}" dt="2020-11-12T17:44:49.483" v="1987" actId="478"/>
          <ac:picMkLst>
            <pc:docMk/>
            <pc:sldMk cId="3336616570" sldId="1844"/>
            <ac:picMk id="28" creationId="{E2682BEB-0F35-4A51-BD5F-55AF600FE933}"/>
          </ac:picMkLst>
        </pc:picChg>
        <pc:picChg chg="add del">
          <ac:chgData name="Graeme Malcolm" userId="0828a162-3a1f-48c4-ad15-5bbb25c8ef77" providerId="ADAL" clId="{4FCB8C5B-3EAE-45E2-9572-C640B43FFD5C}" dt="2020-11-12T17:44:49.483" v="1987" actId="478"/>
          <ac:picMkLst>
            <pc:docMk/>
            <pc:sldMk cId="3336616570" sldId="1844"/>
            <ac:picMk id="30" creationId="{836B59BE-55C9-4DB8-A167-E707F658F625}"/>
          </ac:picMkLst>
        </pc:picChg>
        <pc:picChg chg="add del">
          <ac:chgData name="Graeme Malcolm" userId="0828a162-3a1f-48c4-ad15-5bbb25c8ef77" providerId="ADAL" clId="{4FCB8C5B-3EAE-45E2-9572-C640B43FFD5C}" dt="2020-11-12T17:44:49.483" v="1987" actId="478"/>
          <ac:picMkLst>
            <pc:docMk/>
            <pc:sldMk cId="3336616570" sldId="1844"/>
            <ac:picMk id="32" creationId="{0FCE44AB-E1DF-4533-A879-91F75A4AEB63}"/>
          </ac:picMkLst>
        </pc:picChg>
        <pc:picChg chg="add del">
          <ac:chgData name="Graeme Malcolm" userId="0828a162-3a1f-48c4-ad15-5bbb25c8ef77" providerId="ADAL" clId="{4FCB8C5B-3EAE-45E2-9572-C640B43FFD5C}" dt="2020-11-12T17:44:49.483" v="1987" actId="478"/>
          <ac:picMkLst>
            <pc:docMk/>
            <pc:sldMk cId="3336616570" sldId="1844"/>
            <ac:picMk id="34" creationId="{C24C8FC9-9D5B-42FC-BDB8-4B4E1D68CAD9}"/>
          </ac:picMkLst>
        </pc:picChg>
        <pc:picChg chg="add del">
          <ac:chgData name="Graeme Malcolm" userId="0828a162-3a1f-48c4-ad15-5bbb25c8ef77" providerId="ADAL" clId="{4FCB8C5B-3EAE-45E2-9572-C640B43FFD5C}" dt="2020-11-12T17:44:49.483" v="1987" actId="478"/>
          <ac:picMkLst>
            <pc:docMk/>
            <pc:sldMk cId="3336616570" sldId="1844"/>
            <ac:picMk id="36" creationId="{716F9D08-7D07-4419-8775-56DE646686A0}"/>
          </ac:picMkLst>
        </pc:picChg>
        <pc:picChg chg="add del">
          <ac:chgData name="Graeme Malcolm" userId="0828a162-3a1f-48c4-ad15-5bbb25c8ef77" providerId="ADAL" clId="{4FCB8C5B-3EAE-45E2-9572-C640B43FFD5C}" dt="2020-11-12T17:44:49.483" v="1987" actId="478"/>
          <ac:picMkLst>
            <pc:docMk/>
            <pc:sldMk cId="3336616570" sldId="1844"/>
            <ac:picMk id="38" creationId="{8CAC7374-72BC-4903-BA61-F6DB1AADFC92}"/>
          </ac:picMkLst>
        </pc:picChg>
        <pc:picChg chg="add del mod">
          <ac:chgData name="Graeme Malcolm" userId="0828a162-3a1f-48c4-ad15-5bbb25c8ef77" providerId="ADAL" clId="{4FCB8C5B-3EAE-45E2-9572-C640B43FFD5C}" dt="2020-11-12T17:44:51.343" v="1989" actId="478"/>
          <ac:picMkLst>
            <pc:docMk/>
            <pc:sldMk cId="3336616570" sldId="1844"/>
            <ac:picMk id="40" creationId="{7884A624-63E0-47F6-B3B9-4DDEFBA5C2C5}"/>
          </ac:picMkLst>
        </pc:picChg>
        <pc:picChg chg="add del">
          <ac:chgData name="Graeme Malcolm" userId="0828a162-3a1f-48c4-ad15-5bbb25c8ef77" providerId="ADAL" clId="{4FCB8C5B-3EAE-45E2-9572-C640B43FFD5C}" dt="2020-11-12T17:44:49.483" v="1987" actId="478"/>
          <ac:picMkLst>
            <pc:docMk/>
            <pc:sldMk cId="3336616570" sldId="1844"/>
            <ac:picMk id="42" creationId="{D5F614CE-2E13-41E3-BD85-1CD50BF5C15B}"/>
          </ac:picMkLst>
        </pc:picChg>
        <pc:picChg chg="mod">
          <ac:chgData name="Graeme Malcolm" userId="0828a162-3a1f-48c4-ad15-5bbb25c8ef77" providerId="ADAL" clId="{4FCB8C5B-3EAE-45E2-9572-C640B43FFD5C}" dt="2020-11-12T17:44:54.086" v="1992"/>
          <ac:picMkLst>
            <pc:docMk/>
            <pc:sldMk cId="3336616570" sldId="1844"/>
            <ac:picMk id="50" creationId="{33E81B33-4160-4DE8-9FC6-606FC5759322}"/>
          </ac:picMkLst>
        </pc:picChg>
        <pc:picChg chg="mod">
          <ac:chgData name="Graeme Malcolm" userId="0828a162-3a1f-48c4-ad15-5bbb25c8ef77" providerId="ADAL" clId="{4FCB8C5B-3EAE-45E2-9572-C640B43FFD5C}" dt="2020-11-12T17:44:54.086" v="1992"/>
          <ac:picMkLst>
            <pc:docMk/>
            <pc:sldMk cId="3336616570" sldId="1844"/>
            <ac:picMk id="51" creationId="{57E4A12C-A117-4B34-B869-E2A51E59052A}"/>
          </ac:picMkLst>
        </pc:picChg>
        <pc:picChg chg="mod">
          <ac:chgData name="Graeme Malcolm" userId="0828a162-3a1f-48c4-ad15-5bbb25c8ef77" providerId="ADAL" clId="{4FCB8C5B-3EAE-45E2-9572-C640B43FFD5C}" dt="2020-11-12T17:44:54.086" v="1992"/>
          <ac:picMkLst>
            <pc:docMk/>
            <pc:sldMk cId="3336616570" sldId="1844"/>
            <ac:picMk id="56" creationId="{71D6F7DB-9118-4340-87D6-B1A4B7A35D49}"/>
          </ac:picMkLst>
        </pc:picChg>
        <pc:picChg chg="mod">
          <ac:chgData name="Graeme Malcolm" userId="0828a162-3a1f-48c4-ad15-5bbb25c8ef77" providerId="ADAL" clId="{4FCB8C5B-3EAE-45E2-9572-C640B43FFD5C}" dt="2020-11-12T17:44:54.086" v="1992"/>
          <ac:picMkLst>
            <pc:docMk/>
            <pc:sldMk cId="3336616570" sldId="1844"/>
            <ac:picMk id="58" creationId="{ECDE83D0-55EB-4B76-8F92-B437C20B81CB}"/>
          </ac:picMkLst>
        </pc:picChg>
        <pc:picChg chg="mod">
          <ac:chgData name="Graeme Malcolm" userId="0828a162-3a1f-48c4-ad15-5bbb25c8ef77" providerId="ADAL" clId="{4FCB8C5B-3EAE-45E2-9572-C640B43FFD5C}" dt="2020-11-12T17:44:54.086" v="1992"/>
          <ac:picMkLst>
            <pc:docMk/>
            <pc:sldMk cId="3336616570" sldId="1844"/>
            <ac:picMk id="59" creationId="{148DA263-0C85-4291-A16B-A84419147F3A}"/>
          </ac:picMkLst>
        </pc:picChg>
        <pc:picChg chg="mod">
          <ac:chgData name="Graeme Malcolm" userId="0828a162-3a1f-48c4-ad15-5bbb25c8ef77" providerId="ADAL" clId="{4FCB8C5B-3EAE-45E2-9572-C640B43FFD5C}" dt="2020-11-12T17:44:54.086" v="1992"/>
          <ac:picMkLst>
            <pc:docMk/>
            <pc:sldMk cId="3336616570" sldId="1844"/>
            <ac:picMk id="62" creationId="{F5B1B5EF-7BA5-4680-AA0E-BBFE33682136}"/>
          </ac:picMkLst>
        </pc:picChg>
        <pc:picChg chg="mod">
          <ac:chgData name="Graeme Malcolm" userId="0828a162-3a1f-48c4-ad15-5bbb25c8ef77" providerId="ADAL" clId="{4FCB8C5B-3EAE-45E2-9572-C640B43FFD5C}" dt="2020-11-12T17:44:54.086" v="1992"/>
          <ac:picMkLst>
            <pc:docMk/>
            <pc:sldMk cId="3336616570" sldId="1844"/>
            <ac:picMk id="64" creationId="{45F20094-8F81-4257-807A-3659958487B7}"/>
          </ac:picMkLst>
        </pc:picChg>
        <pc:picChg chg="mod">
          <ac:chgData name="Graeme Malcolm" userId="0828a162-3a1f-48c4-ad15-5bbb25c8ef77" providerId="ADAL" clId="{4FCB8C5B-3EAE-45E2-9572-C640B43FFD5C}" dt="2020-11-12T17:44:54.086" v="1992"/>
          <ac:picMkLst>
            <pc:docMk/>
            <pc:sldMk cId="3336616570" sldId="1844"/>
            <ac:picMk id="65" creationId="{5C765A53-B6DF-46BF-B207-5FEEC6A16E25}"/>
          </ac:picMkLst>
        </pc:picChg>
        <pc:picChg chg="mod">
          <ac:chgData name="Graeme Malcolm" userId="0828a162-3a1f-48c4-ad15-5bbb25c8ef77" providerId="ADAL" clId="{4FCB8C5B-3EAE-45E2-9572-C640B43FFD5C}" dt="2020-11-12T17:44:54.086" v="1992"/>
          <ac:picMkLst>
            <pc:docMk/>
            <pc:sldMk cId="3336616570" sldId="1844"/>
            <ac:picMk id="66" creationId="{B269F912-EE35-433E-8382-C7926D5EEC29}"/>
          </ac:picMkLst>
        </pc:picChg>
        <pc:picChg chg="mod">
          <ac:chgData name="Graeme Malcolm" userId="0828a162-3a1f-48c4-ad15-5bbb25c8ef77" providerId="ADAL" clId="{4FCB8C5B-3EAE-45E2-9572-C640B43FFD5C}" dt="2020-11-12T17:44:54.086" v="1992"/>
          <ac:picMkLst>
            <pc:docMk/>
            <pc:sldMk cId="3336616570" sldId="1844"/>
            <ac:picMk id="70" creationId="{B84A6E2F-F836-4E07-91C0-0C18B54D4EA7}"/>
          </ac:picMkLst>
        </pc:picChg>
        <pc:picChg chg="mod">
          <ac:chgData name="Graeme Malcolm" userId="0828a162-3a1f-48c4-ad15-5bbb25c8ef77" providerId="ADAL" clId="{4FCB8C5B-3EAE-45E2-9572-C640B43FFD5C}" dt="2020-11-12T17:44:54.086" v="1992"/>
          <ac:picMkLst>
            <pc:docMk/>
            <pc:sldMk cId="3336616570" sldId="1844"/>
            <ac:picMk id="71" creationId="{09B1D0D6-A6E7-40DA-A567-A5415A97012F}"/>
          </ac:picMkLst>
        </pc:picChg>
        <pc:picChg chg="mod">
          <ac:chgData name="Graeme Malcolm" userId="0828a162-3a1f-48c4-ad15-5bbb25c8ef77" providerId="ADAL" clId="{4FCB8C5B-3EAE-45E2-9572-C640B43FFD5C}" dt="2020-11-12T17:44:54.086" v="1992"/>
          <ac:picMkLst>
            <pc:docMk/>
            <pc:sldMk cId="3336616570" sldId="1844"/>
            <ac:picMk id="73" creationId="{71C403B6-959D-4DDC-BD46-BED28E2433DC}"/>
          </ac:picMkLst>
        </pc:picChg>
        <pc:picChg chg="mod">
          <ac:chgData name="Graeme Malcolm" userId="0828a162-3a1f-48c4-ad15-5bbb25c8ef77" providerId="ADAL" clId="{4FCB8C5B-3EAE-45E2-9572-C640B43FFD5C}" dt="2020-11-12T17:44:54.086" v="1992"/>
          <ac:picMkLst>
            <pc:docMk/>
            <pc:sldMk cId="3336616570" sldId="1844"/>
            <ac:picMk id="75" creationId="{F23B5F96-EC7B-40F0-8013-A5156A9B417C}"/>
          </ac:picMkLst>
        </pc:picChg>
        <pc:picChg chg="mod topLvl">
          <ac:chgData name="Graeme Malcolm" userId="0828a162-3a1f-48c4-ad15-5bbb25c8ef77" providerId="ADAL" clId="{4FCB8C5B-3EAE-45E2-9572-C640B43FFD5C}" dt="2020-11-12T18:07:22.351" v="2224" actId="1076"/>
          <ac:picMkLst>
            <pc:docMk/>
            <pc:sldMk cId="3336616570" sldId="1844"/>
            <ac:picMk id="85" creationId="{FD91C274-3D4E-4164-A411-8CF8FC101D90}"/>
          </ac:picMkLst>
        </pc:picChg>
        <pc:picChg chg="mod topLvl">
          <ac:chgData name="Graeme Malcolm" userId="0828a162-3a1f-48c4-ad15-5bbb25c8ef77" providerId="ADAL" clId="{4FCB8C5B-3EAE-45E2-9572-C640B43FFD5C}" dt="2020-11-12T18:07:22.351" v="2224" actId="1076"/>
          <ac:picMkLst>
            <pc:docMk/>
            <pc:sldMk cId="3336616570" sldId="1844"/>
            <ac:picMk id="86" creationId="{81D7B707-DCAA-47AD-9281-3932354E50E8}"/>
          </ac:picMkLst>
        </pc:picChg>
        <pc:picChg chg="mod topLvl">
          <ac:chgData name="Graeme Malcolm" userId="0828a162-3a1f-48c4-ad15-5bbb25c8ef77" providerId="ADAL" clId="{4FCB8C5B-3EAE-45E2-9572-C640B43FFD5C}" dt="2020-11-12T17:47:34.514" v="2018" actId="165"/>
          <ac:picMkLst>
            <pc:docMk/>
            <pc:sldMk cId="3336616570" sldId="1844"/>
            <ac:picMk id="91" creationId="{DE37DD75-247F-4D87-A4F5-B5D5C0CDB0DC}"/>
          </ac:picMkLst>
        </pc:picChg>
        <pc:picChg chg="mod">
          <ac:chgData name="Graeme Malcolm" userId="0828a162-3a1f-48c4-ad15-5bbb25c8ef77" providerId="ADAL" clId="{4FCB8C5B-3EAE-45E2-9572-C640B43FFD5C}" dt="2020-11-12T17:45:08.221" v="1995"/>
          <ac:picMkLst>
            <pc:docMk/>
            <pc:sldMk cId="3336616570" sldId="1844"/>
            <ac:picMk id="93" creationId="{2D907860-B48F-4359-A8C7-86D94BCBC264}"/>
          </ac:picMkLst>
        </pc:picChg>
        <pc:picChg chg="mod">
          <ac:chgData name="Graeme Malcolm" userId="0828a162-3a1f-48c4-ad15-5bbb25c8ef77" providerId="ADAL" clId="{4FCB8C5B-3EAE-45E2-9572-C640B43FFD5C}" dt="2020-11-12T17:45:08.221" v="1995"/>
          <ac:picMkLst>
            <pc:docMk/>
            <pc:sldMk cId="3336616570" sldId="1844"/>
            <ac:picMk id="94" creationId="{65CDC93A-3F6B-4B93-9A6A-67736E7E0DE1}"/>
          </ac:picMkLst>
        </pc:picChg>
        <pc:picChg chg="mod">
          <ac:chgData name="Graeme Malcolm" userId="0828a162-3a1f-48c4-ad15-5bbb25c8ef77" providerId="ADAL" clId="{4FCB8C5B-3EAE-45E2-9572-C640B43FFD5C}" dt="2020-11-12T17:47:09.485" v="2013" actId="1076"/>
          <ac:picMkLst>
            <pc:docMk/>
            <pc:sldMk cId="3336616570" sldId="1844"/>
            <ac:picMk id="97" creationId="{0624756C-35C2-48EF-8256-CC1C4973B08E}"/>
          </ac:picMkLst>
        </pc:picChg>
        <pc:picChg chg="mod">
          <ac:chgData name="Graeme Malcolm" userId="0828a162-3a1f-48c4-ad15-5bbb25c8ef77" providerId="ADAL" clId="{4FCB8C5B-3EAE-45E2-9572-C640B43FFD5C}" dt="2020-11-12T17:47:09.485" v="2013" actId="1076"/>
          <ac:picMkLst>
            <pc:docMk/>
            <pc:sldMk cId="3336616570" sldId="1844"/>
            <ac:picMk id="99" creationId="{933FEB99-3D25-488B-AB9F-C260059BF036}"/>
          </ac:picMkLst>
        </pc:picChg>
        <pc:picChg chg="mod">
          <ac:chgData name="Graeme Malcolm" userId="0828a162-3a1f-48c4-ad15-5bbb25c8ef77" providerId="ADAL" clId="{4FCB8C5B-3EAE-45E2-9572-C640B43FFD5C}" dt="2020-11-12T17:47:09.485" v="2013" actId="1076"/>
          <ac:picMkLst>
            <pc:docMk/>
            <pc:sldMk cId="3336616570" sldId="1844"/>
            <ac:picMk id="100" creationId="{9581B9B7-A098-4051-B3E3-C5B34CDA742D}"/>
          </ac:picMkLst>
        </pc:picChg>
        <pc:picChg chg="mod topLvl">
          <ac:chgData name="Graeme Malcolm" userId="0828a162-3a1f-48c4-ad15-5bbb25c8ef77" providerId="ADAL" clId="{4FCB8C5B-3EAE-45E2-9572-C640B43FFD5C}" dt="2020-11-12T18:07:22.351" v="2224" actId="1076"/>
          <ac:picMkLst>
            <pc:docMk/>
            <pc:sldMk cId="3336616570" sldId="1844"/>
            <ac:picMk id="101" creationId="{647B7F49-8D73-4BD7-B446-91945FEA8400}"/>
          </ac:picMkLst>
        </pc:picChg>
        <pc:picChg chg="mod">
          <ac:chgData name="Graeme Malcolm" userId="0828a162-3a1f-48c4-ad15-5bbb25c8ef77" providerId="ADAL" clId="{4FCB8C5B-3EAE-45E2-9572-C640B43FFD5C}" dt="2020-11-12T17:45:08.221" v="1995"/>
          <ac:picMkLst>
            <pc:docMk/>
            <pc:sldMk cId="3336616570" sldId="1844"/>
            <ac:picMk id="105" creationId="{F6D0D33B-5587-48C9-A6D7-2ADAA6262A6E}"/>
          </ac:picMkLst>
        </pc:picChg>
        <pc:picChg chg="mod">
          <ac:chgData name="Graeme Malcolm" userId="0828a162-3a1f-48c4-ad15-5bbb25c8ef77" providerId="ADAL" clId="{4FCB8C5B-3EAE-45E2-9572-C640B43FFD5C}" dt="2020-11-12T17:45:08.221" v="1995"/>
          <ac:picMkLst>
            <pc:docMk/>
            <pc:sldMk cId="3336616570" sldId="1844"/>
            <ac:picMk id="106" creationId="{10BF9DEA-0C2C-4694-B991-4622D985E837}"/>
          </ac:picMkLst>
        </pc:picChg>
        <pc:picChg chg="mod topLvl">
          <ac:chgData name="Graeme Malcolm" userId="0828a162-3a1f-48c4-ad15-5bbb25c8ef77" providerId="ADAL" clId="{4FCB8C5B-3EAE-45E2-9572-C640B43FFD5C}" dt="2020-11-12T18:07:22.351" v="2224" actId="1076"/>
          <ac:picMkLst>
            <pc:docMk/>
            <pc:sldMk cId="3336616570" sldId="1844"/>
            <ac:picMk id="108" creationId="{F6BD099A-FA0A-49E3-8EE8-285FB1B9F300}"/>
          </ac:picMkLst>
        </pc:picChg>
        <pc:picChg chg="mod topLvl">
          <ac:chgData name="Graeme Malcolm" userId="0828a162-3a1f-48c4-ad15-5bbb25c8ef77" providerId="ADAL" clId="{4FCB8C5B-3EAE-45E2-9572-C640B43FFD5C}" dt="2020-11-12T17:47:45.686" v="2019" actId="165"/>
          <ac:picMkLst>
            <pc:docMk/>
            <pc:sldMk cId="3336616570" sldId="1844"/>
            <ac:picMk id="110" creationId="{2A60F41C-B1CD-4646-ACFC-C9CCF21E1877}"/>
          </ac:picMkLst>
        </pc:picChg>
        <pc:picChg chg="mod topLvl">
          <ac:chgData name="Graeme Malcolm" userId="0828a162-3a1f-48c4-ad15-5bbb25c8ef77" providerId="ADAL" clId="{4FCB8C5B-3EAE-45E2-9572-C640B43FFD5C}" dt="2020-11-12T18:07:22.351" v="2224" actId="1076"/>
          <ac:picMkLst>
            <pc:docMk/>
            <pc:sldMk cId="3336616570" sldId="1844"/>
            <ac:picMk id="111" creationId="{1C058FA8-8C23-4A2E-8DE7-487C20908129}"/>
          </ac:picMkLst>
        </pc:picChg>
        <pc:picChg chg="add del mod ord">
          <ac:chgData name="Graeme Malcolm" userId="0828a162-3a1f-48c4-ad15-5bbb25c8ef77" providerId="ADAL" clId="{4FCB8C5B-3EAE-45E2-9572-C640B43FFD5C}" dt="2020-11-12T18:08:33.142" v="2227" actId="21"/>
          <ac:picMkLst>
            <pc:docMk/>
            <pc:sldMk cId="3336616570" sldId="1844"/>
            <ac:picMk id="118" creationId="{19836EA0-14B7-43E7-B197-1D984F0D9A17}"/>
          </ac:picMkLst>
        </pc:picChg>
        <pc:picChg chg="add del mod">
          <ac:chgData name="Graeme Malcolm" userId="0828a162-3a1f-48c4-ad15-5bbb25c8ef77" providerId="ADAL" clId="{4FCB8C5B-3EAE-45E2-9572-C640B43FFD5C}" dt="2020-11-12T18:13:40.324" v="2601" actId="478"/>
          <ac:picMkLst>
            <pc:docMk/>
            <pc:sldMk cId="3336616570" sldId="1844"/>
            <ac:picMk id="130" creationId="{EE285D04-BC83-42E0-B390-5F4FE7368766}"/>
          </ac:picMkLst>
        </pc:picChg>
        <pc:picChg chg="add mod">
          <ac:chgData name="Graeme Malcolm" userId="0828a162-3a1f-48c4-ad15-5bbb25c8ef77" providerId="ADAL" clId="{4FCB8C5B-3EAE-45E2-9572-C640B43FFD5C}" dt="2020-11-30T17:35:37.500" v="11915" actId="1037"/>
          <ac:picMkLst>
            <pc:docMk/>
            <pc:sldMk cId="3336616570" sldId="1844"/>
            <ac:picMk id="142" creationId="{088F2C05-9CA4-4C74-984C-1067AC49C383}"/>
          </ac:picMkLst>
        </pc:picChg>
        <pc:picChg chg="add mod ord">
          <ac:chgData name="Graeme Malcolm" userId="0828a162-3a1f-48c4-ad15-5bbb25c8ef77" providerId="ADAL" clId="{4FCB8C5B-3EAE-45E2-9572-C640B43FFD5C}" dt="2020-11-12T18:07:22.351" v="2224" actId="1076"/>
          <ac:picMkLst>
            <pc:docMk/>
            <pc:sldMk cId="3336616570" sldId="1844"/>
            <ac:picMk id="146" creationId="{05683CCD-566A-4F01-8156-330B50389EF0}"/>
          </ac:picMkLst>
        </pc:picChg>
        <pc:picChg chg="add mod">
          <ac:chgData name="Graeme Malcolm" userId="0828a162-3a1f-48c4-ad15-5bbb25c8ef77" providerId="ADAL" clId="{4FCB8C5B-3EAE-45E2-9572-C640B43FFD5C}" dt="2020-11-30T17:36:00.725" v="11919" actId="1076"/>
          <ac:picMkLst>
            <pc:docMk/>
            <pc:sldMk cId="3336616570" sldId="1844"/>
            <ac:picMk id="148" creationId="{79D9BB71-E2AB-4B3B-A05F-334767B3A6EE}"/>
          </ac:picMkLst>
        </pc:picChg>
        <pc:picChg chg="add mod">
          <ac:chgData name="Graeme Malcolm" userId="0828a162-3a1f-48c4-ad15-5bbb25c8ef77" providerId="ADAL" clId="{4FCB8C5B-3EAE-45E2-9572-C640B43FFD5C}" dt="2020-11-12T18:07:22.351" v="2224" actId="1076"/>
          <ac:picMkLst>
            <pc:docMk/>
            <pc:sldMk cId="3336616570" sldId="1844"/>
            <ac:picMk id="150" creationId="{C7E49558-D9D8-4B17-B2C8-5C6D3BC1DD40}"/>
          </ac:picMkLst>
        </pc:picChg>
        <pc:picChg chg="add del mod">
          <ac:chgData name="Graeme Malcolm" userId="0828a162-3a1f-48c4-ad15-5bbb25c8ef77" providerId="ADAL" clId="{4FCB8C5B-3EAE-45E2-9572-C640B43FFD5C}" dt="2020-11-12T18:02:12.264" v="2164" actId="478"/>
          <ac:picMkLst>
            <pc:docMk/>
            <pc:sldMk cId="3336616570" sldId="1844"/>
            <ac:picMk id="152" creationId="{53C5B6F0-BB5E-4D2F-87E4-37C9E2511C81}"/>
          </ac:picMkLst>
        </pc:picChg>
        <pc:picChg chg="add mod ord">
          <ac:chgData name="Graeme Malcolm" userId="0828a162-3a1f-48c4-ad15-5bbb25c8ef77" providerId="ADAL" clId="{4FCB8C5B-3EAE-45E2-9572-C640B43FFD5C}" dt="2020-11-12T18:16:09.450" v="2613" actId="1076"/>
          <ac:picMkLst>
            <pc:docMk/>
            <pc:sldMk cId="3336616570" sldId="1844"/>
            <ac:picMk id="154" creationId="{7EB6444E-FA7D-494D-A47C-43AA9C48A9E2}"/>
          </ac:picMkLst>
        </pc:picChg>
        <pc:picChg chg="add mod ord">
          <ac:chgData name="Graeme Malcolm" userId="0828a162-3a1f-48c4-ad15-5bbb25c8ef77" providerId="ADAL" clId="{4FCB8C5B-3EAE-45E2-9572-C640B43FFD5C}" dt="2020-11-30T17:37:41.780" v="11920" actId="1076"/>
          <ac:picMkLst>
            <pc:docMk/>
            <pc:sldMk cId="3336616570" sldId="1844"/>
            <ac:picMk id="163" creationId="{1C9F3F61-C061-43D0-8B43-72A9D33E9A3B}"/>
          </ac:picMkLst>
        </pc:picChg>
        <pc:picChg chg="add del mod">
          <ac:chgData name="Graeme Malcolm" userId="0828a162-3a1f-48c4-ad15-5bbb25c8ef77" providerId="ADAL" clId="{4FCB8C5B-3EAE-45E2-9572-C640B43FFD5C}" dt="2020-11-12T18:14:00.459" v="2604" actId="478"/>
          <ac:picMkLst>
            <pc:docMk/>
            <pc:sldMk cId="3336616570" sldId="1844"/>
            <ac:picMk id="168" creationId="{C6213D3E-9579-4B87-9483-94E9E04032B0}"/>
          </ac:picMkLst>
        </pc:picChg>
        <pc:picChg chg="add mod">
          <ac:chgData name="Graeme Malcolm" userId="0828a162-3a1f-48c4-ad15-5bbb25c8ef77" providerId="ADAL" clId="{4FCB8C5B-3EAE-45E2-9572-C640B43FFD5C}" dt="2020-11-12T18:18:29.422" v="2624" actId="207"/>
          <ac:picMkLst>
            <pc:docMk/>
            <pc:sldMk cId="3336616570" sldId="1844"/>
            <ac:picMk id="172" creationId="{8EE6DA1B-2FA8-4200-A7FF-C1436B172C02}"/>
          </ac:picMkLst>
        </pc:picChg>
        <pc:picChg chg="add mod">
          <ac:chgData name="Graeme Malcolm" userId="0828a162-3a1f-48c4-ad15-5bbb25c8ef77" providerId="ADAL" clId="{4FCB8C5B-3EAE-45E2-9572-C640B43FFD5C}" dt="2020-11-12T18:18:38.003" v="2625" actId="207"/>
          <ac:picMkLst>
            <pc:docMk/>
            <pc:sldMk cId="3336616570" sldId="1844"/>
            <ac:picMk id="175" creationId="{BEA7FBF7-B46C-483D-9401-28C2C9A5E04E}"/>
          </ac:picMkLst>
        </pc:picChg>
        <pc:picChg chg="add mod">
          <ac:chgData name="Graeme Malcolm" userId="0828a162-3a1f-48c4-ad15-5bbb25c8ef77" providerId="ADAL" clId="{4FCB8C5B-3EAE-45E2-9572-C640B43FFD5C}" dt="2020-11-12T18:18:44.125" v="2626" actId="207"/>
          <ac:picMkLst>
            <pc:docMk/>
            <pc:sldMk cId="3336616570" sldId="1844"/>
            <ac:picMk id="177" creationId="{A2F1C967-B060-48FE-A6D5-B64D30869A11}"/>
          </ac:picMkLst>
        </pc:picChg>
        <pc:cxnChg chg="add mod">
          <ac:chgData name="Graeme Malcolm" userId="0828a162-3a1f-48c4-ad15-5bbb25c8ef77" providerId="ADAL" clId="{4FCB8C5B-3EAE-45E2-9572-C640B43FFD5C}" dt="2020-11-30T17:35:57.695" v="11918" actId="14100"/>
          <ac:cxnSpMkLst>
            <pc:docMk/>
            <pc:sldMk cId="3336616570" sldId="1844"/>
            <ac:cxnSpMk id="8" creationId="{CB8AC7CD-8A75-483F-88C6-BB0469A6FC3D}"/>
          </ac:cxnSpMkLst>
        </pc:cxnChg>
        <pc:cxnChg chg="add mod">
          <ac:chgData name="Graeme Malcolm" userId="0828a162-3a1f-48c4-ad15-5bbb25c8ef77" providerId="ADAL" clId="{4FCB8C5B-3EAE-45E2-9572-C640B43FFD5C}" dt="2020-11-12T18:28:57.603" v="2729" actId="1582"/>
          <ac:cxnSpMkLst>
            <pc:docMk/>
            <pc:sldMk cId="3336616570" sldId="1844"/>
            <ac:cxnSpMk id="52" creationId="{32CD0358-8FCF-460C-9C86-3A77F148CC7B}"/>
          </ac:cxnSpMkLst>
        </pc:cxnChg>
        <pc:cxnChg chg="add mod">
          <ac:chgData name="Graeme Malcolm" userId="0828a162-3a1f-48c4-ad15-5bbb25c8ef77" providerId="ADAL" clId="{4FCB8C5B-3EAE-45E2-9572-C640B43FFD5C}" dt="2020-11-12T18:07:22.351" v="2224" actId="1076"/>
          <ac:cxnSpMkLst>
            <pc:docMk/>
            <pc:sldMk cId="3336616570" sldId="1844"/>
            <ac:cxnSpMk id="123" creationId="{B1841038-1FDA-43D2-B6F3-34E496BBE179}"/>
          </ac:cxnSpMkLst>
        </pc:cxnChg>
        <pc:cxnChg chg="add mod">
          <ac:chgData name="Graeme Malcolm" userId="0828a162-3a1f-48c4-ad15-5bbb25c8ef77" providerId="ADAL" clId="{4FCB8C5B-3EAE-45E2-9572-C640B43FFD5C}" dt="2020-11-12T18:07:22.351" v="2224" actId="1076"/>
          <ac:cxnSpMkLst>
            <pc:docMk/>
            <pc:sldMk cId="3336616570" sldId="1844"/>
            <ac:cxnSpMk id="124" creationId="{F3734299-9C3E-4DCB-B7B1-EDE364BA3C77}"/>
          </ac:cxnSpMkLst>
        </pc:cxnChg>
        <pc:cxnChg chg="add del mod">
          <ac:chgData name="Graeme Malcolm" userId="0828a162-3a1f-48c4-ad15-5bbb25c8ef77" providerId="ADAL" clId="{4FCB8C5B-3EAE-45E2-9572-C640B43FFD5C}" dt="2020-11-12T18:08:33.142" v="2227" actId="21"/>
          <ac:cxnSpMkLst>
            <pc:docMk/>
            <pc:sldMk cId="3336616570" sldId="1844"/>
            <ac:cxnSpMk id="136" creationId="{BA2D86DC-1619-4CAE-BD1B-6DD9EAB141C5}"/>
          </ac:cxnSpMkLst>
        </pc:cxnChg>
        <pc:cxnChg chg="add mod">
          <ac:chgData name="Graeme Malcolm" userId="0828a162-3a1f-48c4-ad15-5bbb25c8ef77" providerId="ADAL" clId="{4FCB8C5B-3EAE-45E2-9572-C640B43FFD5C}" dt="2020-11-12T18:16:06.596" v="2612" actId="14100"/>
          <ac:cxnSpMkLst>
            <pc:docMk/>
            <pc:sldMk cId="3336616570" sldId="1844"/>
            <ac:cxnSpMk id="156" creationId="{7D34EF01-601D-4B0B-A33D-D5FF886E8601}"/>
          </ac:cxnSpMkLst>
        </pc:cxnChg>
        <pc:cxnChg chg="add mod">
          <ac:chgData name="Graeme Malcolm" userId="0828a162-3a1f-48c4-ad15-5bbb25c8ef77" providerId="ADAL" clId="{4FCB8C5B-3EAE-45E2-9572-C640B43FFD5C}" dt="2020-11-12T18:29:03.984" v="2730" actId="1582"/>
          <ac:cxnSpMkLst>
            <pc:docMk/>
            <pc:sldMk cId="3336616570" sldId="1844"/>
            <ac:cxnSpMk id="158" creationId="{589669D1-C589-490A-A61E-8AFB84B0255A}"/>
          </ac:cxnSpMkLst>
        </pc:cxnChg>
        <pc:cxnChg chg="add mod ord">
          <ac:chgData name="Graeme Malcolm" userId="0828a162-3a1f-48c4-ad15-5bbb25c8ef77" providerId="ADAL" clId="{4FCB8C5B-3EAE-45E2-9572-C640B43FFD5C}" dt="2020-11-12T18:14:04.423" v="2605" actId="14100"/>
          <ac:cxnSpMkLst>
            <pc:docMk/>
            <pc:sldMk cId="3336616570" sldId="1844"/>
            <ac:cxnSpMk id="169" creationId="{C61489A3-CBC5-4599-8324-7F4626909732}"/>
          </ac:cxnSpMkLst>
        </pc:cxnChg>
      </pc:sldChg>
      <pc:sldChg chg="addSp delSp modSp add del mod ord modNotes modNotesTx">
        <pc:chgData name="Graeme Malcolm" userId="0828a162-3a1f-48c4-ad15-5bbb25c8ef77" providerId="ADAL" clId="{4FCB8C5B-3EAE-45E2-9572-C640B43FFD5C}" dt="2020-12-01T01:18:09.772" v="15742"/>
        <pc:sldMkLst>
          <pc:docMk/>
          <pc:sldMk cId="1231707393" sldId="3477"/>
        </pc:sldMkLst>
        <pc:spChg chg="add del mod">
          <ac:chgData name="Graeme Malcolm" userId="0828a162-3a1f-48c4-ad15-5bbb25c8ef77" providerId="ADAL" clId="{4FCB8C5B-3EAE-45E2-9572-C640B43FFD5C}" dt="2020-11-23T17:05:55.223" v="10066" actId="21"/>
          <ac:spMkLst>
            <pc:docMk/>
            <pc:sldMk cId="1231707393" sldId="3477"/>
            <ac:spMk id="3" creationId="{AD10419B-525C-49FC-B375-7E7ED6D84B3E}"/>
          </ac:spMkLst>
        </pc:spChg>
        <pc:spChg chg="mod">
          <ac:chgData name="Graeme Malcolm" userId="0828a162-3a1f-48c4-ad15-5bbb25c8ef77" providerId="ADAL" clId="{4FCB8C5B-3EAE-45E2-9572-C640B43FFD5C}" dt="2020-12-01T01:18:09.772" v="15742"/>
          <ac:spMkLst>
            <pc:docMk/>
            <pc:sldMk cId="1231707393" sldId="3477"/>
            <ac:spMk id="4" creationId="{BA07D6F9-141E-490C-B2A7-7F92A2752890}"/>
          </ac:spMkLst>
        </pc:spChg>
        <pc:spChg chg="mod">
          <ac:chgData name="Graeme Malcolm" userId="0828a162-3a1f-48c4-ad15-5bbb25c8ef77" providerId="ADAL" clId="{4FCB8C5B-3EAE-45E2-9572-C640B43FFD5C}" dt="2020-12-01T01:18:09.772" v="15742"/>
          <ac:spMkLst>
            <pc:docMk/>
            <pc:sldMk cId="1231707393" sldId="3477"/>
            <ac:spMk id="5" creationId="{D255FB77-5C8C-4230-ABE1-F67632FD2CDE}"/>
          </ac:spMkLst>
        </pc:spChg>
        <pc:spChg chg="mod">
          <ac:chgData name="Graeme Malcolm" userId="0828a162-3a1f-48c4-ad15-5bbb25c8ef77" providerId="ADAL" clId="{4FCB8C5B-3EAE-45E2-9572-C640B43FFD5C}" dt="2020-12-01T01:18:09.772" v="15742"/>
          <ac:spMkLst>
            <pc:docMk/>
            <pc:sldMk cId="1231707393" sldId="3477"/>
            <ac:spMk id="6" creationId="{804523B3-96C6-43AB-9B8A-8B6202E53027}"/>
          </ac:spMkLst>
        </pc:spChg>
        <pc:spChg chg="mod">
          <ac:chgData name="Graeme Malcolm" userId="0828a162-3a1f-48c4-ad15-5bbb25c8ef77" providerId="ADAL" clId="{4FCB8C5B-3EAE-45E2-9572-C640B43FFD5C}" dt="2020-12-01T01:18:09.772" v="15742"/>
          <ac:spMkLst>
            <pc:docMk/>
            <pc:sldMk cId="1231707393" sldId="3477"/>
            <ac:spMk id="7" creationId="{9E5F4A2A-EF2C-427C-B673-629B6C763D76}"/>
          </ac:spMkLst>
        </pc:spChg>
        <pc:spChg chg="mod">
          <ac:chgData name="Graeme Malcolm" userId="0828a162-3a1f-48c4-ad15-5bbb25c8ef77" providerId="ADAL" clId="{4FCB8C5B-3EAE-45E2-9572-C640B43FFD5C}" dt="2020-12-01T01:18:09.772" v="15742"/>
          <ac:spMkLst>
            <pc:docMk/>
            <pc:sldMk cId="1231707393" sldId="3477"/>
            <ac:spMk id="8" creationId="{1FAD909A-A5CA-4B64-82C5-3DE9F8F9AA18}"/>
          </ac:spMkLst>
        </pc:spChg>
        <pc:spChg chg="mod">
          <ac:chgData name="Graeme Malcolm" userId="0828a162-3a1f-48c4-ad15-5bbb25c8ef77" providerId="ADAL" clId="{4FCB8C5B-3EAE-45E2-9572-C640B43FFD5C}" dt="2020-12-01T01:18:09.772" v="15742"/>
          <ac:spMkLst>
            <pc:docMk/>
            <pc:sldMk cId="1231707393" sldId="3477"/>
            <ac:spMk id="9" creationId="{8E6938AA-606C-4C03-80E6-2BEE63D38228}"/>
          </ac:spMkLst>
        </pc:spChg>
        <pc:spChg chg="add del mod">
          <ac:chgData name="Graeme Malcolm" userId="0828a162-3a1f-48c4-ad15-5bbb25c8ef77" providerId="ADAL" clId="{4FCB8C5B-3EAE-45E2-9572-C640B43FFD5C}" dt="2020-12-01T01:18:09.772" v="15742"/>
          <ac:spMkLst>
            <pc:docMk/>
            <pc:sldMk cId="1231707393" sldId="3477"/>
            <ac:spMk id="10" creationId="{719418DA-47B7-43D1-B8F9-F63776A8F23D}"/>
          </ac:spMkLst>
        </pc:spChg>
        <pc:grpChg chg="add mod">
          <ac:chgData name="Graeme Malcolm" userId="0828a162-3a1f-48c4-ad15-5bbb25c8ef77" providerId="ADAL" clId="{4FCB8C5B-3EAE-45E2-9572-C640B43FFD5C}" dt="2020-11-23T17:08:49.020" v="10124" actId="1076"/>
          <ac:grpSpMkLst>
            <pc:docMk/>
            <pc:sldMk cId="1231707393" sldId="3477"/>
            <ac:grpSpMk id="11" creationId="{38112B0A-344E-41DC-AE81-A515959028F7}"/>
          </ac:grpSpMkLst>
        </pc:grpChg>
        <pc:grpChg chg="add">
          <ac:chgData name="Graeme Malcolm" userId="0828a162-3a1f-48c4-ad15-5bbb25c8ef77" providerId="ADAL" clId="{4FCB8C5B-3EAE-45E2-9572-C640B43FFD5C}" dt="2020-11-23T17:12:00.864" v="10157" actId="164"/>
          <ac:grpSpMkLst>
            <pc:docMk/>
            <pc:sldMk cId="1231707393" sldId="3477"/>
            <ac:grpSpMk id="17" creationId="{9160A3B6-C389-4127-90DF-A6875A6AC6FA}"/>
          </ac:grpSpMkLst>
        </pc:grpChg>
        <pc:grpChg chg="mod">
          <ac:chgData name="Graeme Malcolm" userId="0828a162-3a1f-48c4-ad15-5bbb25c8ef77" providerId="ADAL" clId="{4FCB8C5B-3EAE-45E2-9572-C640B43FFD5C}" dt="2020-11-23T17:08:47.612" v="10123" actId="1076"/>
          <ac:grpSpMkLst>
            <pc:docMk/>
            <pc:sldMk cId="1231707393" sldId="3477"/>
            <ac:grpSpMk id="24" creationId="{1F2F7EE0-DD96-4A70-BF4A-8E9ED22590EE}"/>
          </ac:grpSpMkLst>
        </pc:grpChg>
        <pc:grpChg chg="mod">
          <ac:chgData name="Graeme Malcolm" userId="0828a162-3a1f-48c4-ad15-5bbb25c8ef77" providerId="ADAL" clId="{4FCB8C5B-3EAE-45E2-9572-C640B43FFD5C}" dt="2020-11-23T17:08:53.427" v="10125" actId="1076"/>
          <ac:grpSpMkLst>
            <pc:docMk/>
            <pc:sldMk cId="1231707393" sldId="3477"/>
            <ac:grpSpMk id="70" creationId="{2FD77F08-A1CF-41B8-89CC-494D38CA71B8}"/>
          </ac:grpSpMkLst>
        </pc:grpChg>
        <pc:picChg chg="add mod">
          <ac:chgData name="Graeme Malcolm" userId="0828a162-3a1f-48c4-ad15-5bbb25c8ef77" providerId="ADAL" clId="{4FCB8C5B-3EAE-45E2-9572-C640B43FFD5C}" dt="2020-11-23T17:11:57.619" v="10156" actId="1076"/>
          <ac:picMkLst>
            <pc:docMk/>
            <pc:sldMk cId="1231707393" sldId="3477"/>
            <ac:picMk id="13" creationId="{077E2A87-F492-4C5E-98F3-536BF7D356B4}"/>
          </ac:picMkLst>
        </pc:picChg>
        <pc:picChg chg="add mod">
          <ac:chgData name="Graeme Malcolm" userId="0828a162-3a1f-48c4-ad15-5bbb25c8ef77" providerId="ADAL" clId="{4FCB8C5B-3EAE-45E2-9572-C640B43FFD5C}" dt="2020-11-23T17:11:57.619" v="10156" actId="1076"/>
          <ac:picMkLst>
            <pc:docMk/>
            <pc:sldMk cId="1231707393" sldId="3477"/>
            <ac:picMk id="16" creationId="{695BB421-C3FB-467F-B40C-2F88620AF1FD}"/>
          </ac:picMkLst>
        </pc:picChg>
        <pc:picChg chg="del mod">
          <ac:chgData name="Graeme Malcolm" userId="0828a162-3a1f-48c4-ad15-5bbb25c8ef77" providerId="ADAL" clId="{4FCB8C5B-3EAE-45E2-9572-C640B43FFD5C}" dt="2020-11-23T17:05:12" v="10030" actId="478"/>
          <ac:picMkLst>
            <pc:docMk/>
            <pc:sldMk cId="1231707393" sldId="3477"/>
            <ac:picMk id="72" creationId="{C8D3D862-C378-452B-8DC2-014EC0DBBB39}"/>
          </ac:picMkLst>
        </pc:picChg>
        <pc:picChg chg="add del mod">
          <ac:chgData name="Graeme Malcolm" userId="0828a162-3a1f-48c4-ad15-5bbb25c8ef77" providerId="ADAL" clId="{4FCB8C5B-3EAE-45E2-9572-C640B43FFD5C}" dt="2020-11-23T17:06:14.780" v="10068" actId="1076"/>
          <ac:picMkLst>
            <pc:docMk/>
            <pc:sldMk cId="1231707393" sldId="3477"/>
            <ac:picMk id="74" creationId="{E7BC463C-EA21-422F-8936-93F979A14B75}"/>
          </ac:picMkLst>
        </pc:picChg>
        <pc:picChg chg="add del mod">
          <ac:chgData name="Graeme Malcolm" userId="0828a162-3a1f-48c4-ad15-5bbb25c8ef77" providerId="ADAL" clId="{4FCB8C5B-3EAE-45E2-9572-C640B43FFD5C}" dt="2020-11-23T17:06:14.780" v="10068" actId="1076"/>
          <ac:picMkLst>
            <pc:docMk/>
            <pc:sldMk cId="1231707393" sldId="3477"/>
            <ac:picMk id="76" creationId="{BCE9EE8E-0E29-45B1-9C4F-D1A49D58CA49}"/>
          </ac:picMkLst>
        </pc:picChg>
        <pc:picChg chg="add del mod">
          <ac:chgData name="Graeme Malcolm" userId="0828a162-3a1f-48c4-ad15-5bbb25c8ef77" providerId="ADAL" clId="{4FCB8C5B-3EAE-45E2-9572-C640B43FFD5C}" dt="2020-11-23T17:06:14.780" v="10068" actId="1076"/>
          <ac:picMkLst>
            <pc:docMk/>
            <pc:sldMk cId="1231707393" sldId="3477"/>
            <ac:picMk id="80" creationId="{CC8DE9D1-956E-43A2-887C-3C4F3E035D17}"/>
          </ac:picMkLst>
        </pc:picChg>
        <pc:picChg chg="add del mod">
          <ac:chgData name="Graeme Malcolm" userId="0828a162-3a1f-48c4-ad15-5bbb25c8ef77" providerId="ADAL" clId="{4FCB8C5B-3EAE-45E2-9572-C640B43FFD5C}" dt="2020-11-23T17:06:14.780" v="10068" actId="1076"/>
          <ac:picMkLst>
            <pc:docMk/>
            <pc:sldMk cId="1231707393" sldId="3477"/>
            <ac:picMk id="82" creationId="{F338CF84-EE03-45B7-86F4-4DBB1ADD4763}"/>
          </ac:picMkLst>
        </pc:picChg>
      </pc:sldChg>
      <pc:sldChg chg="addSp delSp modSp new mod ord delAnim modAnim modNotes modNotesTx">
        <pc:chgData name="Graeme Malcolm" userId="0828a162-3a1f-48c4-ad15-5bbb25c8ef77" providerId="ADAL" clId="{4FCB8C5B-3EAE-45E2-9572-C640B43FFD5C}" dt="2020-12-01T01:29:41.756" v="16088" actId="20577"/>
        <pc:sldMkLst>
          <pc:docMk/>
          <pc:sldMk cId="716738420" sldId="3478"/>
        </pc:sldMkLst>
        <pc:spChg chg="mod">
          <ac:chgData name="Graeme Malcolm" userId="0828a162-3a1f-48c4-ad15-5bbb25c8ef77" providerId="ADAL" clId="{4FCB8C5B-3EAE-45E2-9572-C640B43FFD5C}" dt="2020-12-01T01:18:09.772" v="15742"/>
          <ac:spMkLst>
            <pc:docMk/>
            <pc:sldMk cId="716738420" sldId="3478"/>
            <ac:spMk id="2" creationId="{EEB285A3-71BE-4360-8137-F197DB65C8A6}"/>
          </ac:spMkLst>
        </pc:spChg>
        <pc:spChg chg="del">
          <ac:chgData name="Graeme Malcolm" userId="0828a162-3a1f-48c4-ad15-5bbb25c8ef77" providerId="ADAL" clId="{4FCB8C5B-3EAE-45E2-9572-C640B43FFD5C}" dt="2020-11-30T22:15:42.957" v="11973" actId="478"/>
          <ac:spMkLst>
            <pc:docMk/>
            <pc:sldMk cId="716738420" sldId="3478"/>
            <ac:spMk id="3" creationId="{DA17CAD2-7AED-4475-8295-7256A64A7705}"/>
          </ac:spMkLst>
        </pc:spChg>
        <pc:spChg chg="del mod topLvl">
          <ac:chgData name="Graeme Malcolm" userId="0828a162-3a1f-48c4-ad15-5bbb25c8ef77" providerId="ADAL" clId="{4FCB8C5B-3EAE-45E2-9572-C640B43FFD5C}" dt="2020-11-30T22:43:56.149" v="12026" actId="478"/>
          <ac:spMkLst>
            <pc:docMk/>
            <pc:sldMk cId="716738420" sldId="3478"/>
            <ac:spMk id="30" creationId="{80047D0F-AC9E-4E81-A232-A6415F6BD223}"/>
          </ac:spMkLst>
        </pc:spChg>
        <pc:spChg chg="add mod ord">
          <ac:chgData name="Graeme Malcolm" userId="0828a162-3a1f-48c4-ad15-5bbb25c8ef77" providerId="ADAL" clId="{4FCB8C5B-3EAE-45E2-9572-C640B43FFD5C}" dt="2020-11-30T22:57:18.318" v="12374" actId="14100"/>
          <ac:spMkLst>
            <pc:docMk/>
            <pc:sldMk cId="716738420" sldId="3478"/>
            <ac:spMk id="42" creationId="{4D725780-594F-421F-9D12-8CB6884796DE}"/>
          </ac:spMkLst>
        </pc:spChg>
        <pc:spChg chg="add mod">
          <ac:chgData name="Graeme Malcolm" userId="0828a162-3a1f-48c4-ad15-5bbb25c8ef77" providerId="ADAL" clId="{4FCB8C5B-3EAE-45E2-9572-C640B43FFD5C}" dt="2020-11-30T23:42:32.776" v="12979" actId="1076"/>
          <ac:spMkLst>
            <pc:docMk/>
            <pc:sldMk cId="716738420" sldId="3478"/>
            <ac:spMk id="43" creationId="{51B5BFF0-DABF-4809-A0EA-856EA0A64B42}"/>
          </ac:spMkLst>
        </pc:spChg>
        <pc:spChg chg="add mod">
          <ac:chgData name="Graeme Malcolm" userId="0828a162-3a1f-48c4-ad15-5bbb25c8ef77" providerId="ADAL" clId="{4FCB8C5B-3EAE-45E2-9572-C640B43FFD5C}" dt="2020-12-01T01:18:09.772" v="15742"/>
          <ac:spMkLst>
            <pc:docMk/>
            <pc:sldMk cId="716738420" sldId="3478"/>
            <ac:spMk id="44" creationId="{7A873925-5C81-471E-B0EE-D614BAF9378F}"/>
          </ac:spMkLst>
        </pc:spChg>
        <pc:spChg chg="add mod">
          <ac:chgData name="Graeme Malcolm" userId="0828a162-3a1f-48c4-ad15-5bbb25c8ef77" providerId="ADAL" clId="{4FCB8C5B-3EAE-45E2-9572-C640B43FFD5C}" dt="2020-12-01T01:18:09.772" v="15742"/>
          <ac:spMkLst>
            <pc:docMk/>
            <pc:sldMk cId="716738420" sldId="3478"/>
            <ac:spMk id="45" creationId="{49461391-9CDD-45F2-998D-2534C6CA621F}"/>
          </ac:spMkLst>
        </pc:spChg>
        <pc:spChg chg="add mod">
          <ac:chgData name="Graeme Malcolm" userId="0828a162-3a1f-48c4-ad15-5bbb25c8ef77" providerId="ADAL" clId="{4FCB8C5B-3EAE-45E2-9572-C640B43FFD5C}" dt="2020-12-01T01:18:09.772" v="15742"/>
          <ac:spMkLst>
            <pc:docMk/>
            <pc:sldMk cId="716738420" sldId="3478"/>
            <ac:spMk id="46" creationId="{6FB55601-B201-42D6-81F9-7088B79D67BE}"/>
          </ac:spMkLst>
        </pc:spChg>
        <pc:spChg chg="add del mod">
          <ac:chgData name="Graeme Malcolm" userId="0828a162-3a1f-48c4-ad15-5bbb25c8ef77" providerId="ADAL" clId="{4FCB8C5B-3EAE-45E2-9572-C640B43FFD5C}" dt="2020-11-30T23:32:30.203" v="12878" actId="478"/>
          <ac:spMkLst>
            <pc:docMk/>
            <pc:sldMk cId="716738420" sldId="3478"/>
            <ac:spMk id="47" creationId="{A45D9F45-BE19-486E-878B-23B94FAB16AF}"/>
          </ac:spMkLst>
        </pc:spChg>
        <pc:spChg chg="add mod">
          <ac:chgData name="Graeme Malcolm" userId="0828a162-3a1f-48c4-ad15-5bbb25c8ef77" providerId="ADAL" clId="{4FCB8C5B-3EAE-45E2-9572-C640B43FFD5C}" dt="2020-12-01T01:18:09.772" v="15742"/>
          <ac:spMkLst>
            <pc:docMk/>
            <pc:sldMk cId="716738420" sldId="3478"/>
            <ac:spMk id="48" creationId="{F9DAFD5B-831E-4D03-8028-9FFFD0E817E1}"/>
          </ac:spMkLst>
        </pc:spChg>
        <pc:spChg chg="add mod">
          <ac:chgData name="Graeme Malcolm" userId="0828a162-3a1f-48c4-ad15-5bbb25c8ef77" providerId="ADAL" clId="{4FCB8C5B-3EAE-45E2-9572-C640B43FFD5C}" dt="2020-12-01T01:18:09.772" v="15742"/>
          <ac:spMkLst>
            <pc:docMk/>
            <pc:sldMk cId="716738420" sldId="3478"/>
            <ac:spMk id="49" creationId="{6861ED34-1E98-4498-9E7D-85D190F6164C}"/>
          </ac:spMkLst>
        </pc:spChg>
        <pc:spChg chg="add mod">
          <ac:chgData name="Graeme Malcolm" userId="0828a162-3a1f-48c4-ad15-5bbb25c8ef77" providerId="ADAL" clId="{4FCB8C5B-3EAE-45E2-9572-C640B43FFD5C}" dt="2020-12-01T01:18:09.772" v="15742"/>
          <ac:spMkLst>
            <pc:docMk/>
            <pc:sldMk cId="716738420" sldId="3478"/>
            <ac:spMk id="50" creationId="{6F9AC2EB-C7FF-46AA-96B1-49FCC39398CA}"/>
          </ac:spMkLst>
        </pc:spChg>
        <pc:spChg chg="add mod">
          <ac:chgData name="Graeme Malcolm" userId="0828a162-3a1f-48c4-ad15-5bbb25c8ef77" providerId="ADAL" clId="{4FCB8C5B-3EAE-45E2-9572-C640B43FFD5C}" dt="2020-12-01T01:18:09.772" v="15742"/>
          <ac:spMkLst>
            <pc:docMk/>
            <pc:sldMk cId="716738420" sldId="3478"/>
            <ac:spMk id="51" creationId="{6405F896-0490-4438-A6CF-E3A6DFF70109}"/>
          </ac:spMkLst>
        </pc:spChg>
        <pc:grpChg chg="add del mod">
          <ac:chgData name="Graeme Malcolm" userId="0828a162-3a1f-48c4-ad15-5bbb25c8ef77" providerId="ADAL" clId="{4FCB8C5B-3EAE-45E2-9572-C640B43FFD5C}" dt="2020-11-30T22:43:56.149" v="12026" actId="478"/>
          <ac:grpSpMkLst>
            <pc:docMk/>
            <pc:sldMk cId="716738420" sldId="3478"/>
            <ac:grpSpMk id="28" creationId="{EC18EE8B-9C42-4816-8BE7-EA65D0C3D318}"/>
          </ac:grpSpMkLst>
        </pc:grpChg>
        <pc:grpChg chg="add mod">
          <ac:chgData name="Graeme Malcolm" userId="0828a162-3a1f-48c4-ad15-5bbb25c8ef77" providerId="ADAL" clId="{4FCB8C5B-3EAE-45E2-9572-C640B43FFD5C}" dt="2020-11-30T22:58:26.390" v="12377" actId="1076"/>
          <ac:grpSpMkLst>
            <pc:docMk/>
            <pc:sldMk cId="716738420" sldId="3478"/>
            <ac:grpSpMk id="37" creationId="{FA08732E-A2B7-4953-AF2F-EE2FAD0EF7B0}"/>
          </ac:grpSpMkLst>
        </pc:grpChg>
        <pc:grpChg chg="add mod">
          <ac:chgData name="Graeme Malcolm" userId="0828a162-3a1f-48c4-ad15-5bbb25c8ef77" providerId="ADAL" clId="{4FCB8C5B-3EAE-45E2-9572-C640B43FFD5C}" dt="2020-11-30T22:56:59.948" v="12369" actId="1076"/>
          <ac:grpSpMkLst>
            <pc:docMk/>
            <pc:sldMk cId="716738420" sldId="3478"/>
            <ac:grpSpMk id="40" creationId="{63FAB866-A8C7-454D-A37F-EEDD8E4A13AC}"/>
          </ac:grpSpMkLst>
        </pc:grpChg>
        <pc:grpChg chg="add">
          <ac:chgData name="Graeme Malcolm" userId="0828a162-3a1f-48c4-ad15-5bbb25c8ef77" providerId="ADAL" clId="{4FCB8C5B-3EAE-45E2-9572-C640B43FFD5C}" dt="2020-11-30T22:49:10.583" v="12067" actId="164"/>
          <ac:grpSpMkLst>
            <pc:docMk/>
            <pc:sldMk cId="716738420" sldId="3478"/>
            <ac:grpSpMk id="41" creationId="{E09C6ECB-2221-480D-A6ED-A856A8A9EBAA}"/>
          </ac:grpSpMkLst>
        </pc:grpChg>
        <pc:grpChg chg="add ord">
          <ac:chgData name="Graeme Malcolm" userId="0828a162-3a1f-48c4-ad15-5bbb25c8ef77" providerId="ADAL" clId="{4FCB8C5B-3EAE-45E2-9572-C640B43FFD5C}" dt="2020-11-30T23:47:53.542" v="13007" actId="167"/>
          <ac:grpSpMkLst>
            <pc:docMk/>
            <pc:sldMk cId="716738420" sldId="3478"/>
            <ac:grpSpMk id="52" creationId="{41ECDC00-0140-4575-A2E5-0E79A287C247}"/>
          </ac:grpSpMkLst>
        </pc:grpChg>
        <pc:grpChg chg="add">
          <ac:chgData name="Graeme Malcolm" userId="0828a162-3a1f-48c4-ad15-5bbb25c8ef77" providerId="ADAL" clId="{4FCB8C5B-3EAE-45E2-9572-C640B43FFD5C}" dt="2020-11-30T23:48:39.399" v="13008" actId="164"/>
          <ac:grpSpMkLst>
            <pc:docMk/>
            <pc:sldMk cId="716738420" sldId="3478"/>
            <ac:grpSpMk id="53" creationId="{67731A51-8645-4AA2-BA1A-18C22F21C24F}"/>
          </ac:grpSpMkLst>
        </pc:grpChg>
        <pc:picChg chg="add del mod">
          <ac:chgData name="Graeme Malcolm" userId="0828a162-3a1f-48c4-ad15-5bbb25c8ef77" providerId="ADAL" clId="{4FCB8C5B-3EAE-45E2-9572-C640B43FFD5C}" dt="2020-11-30T22:16:47.266" v="11978" actId="478"/>
          <ac:picMkLst>
            <pc:docMk/>
            <pc:sldMk cId="716738420" sldId="3478"/>
            <ac:picMk id="5" creationId="{84480E5E-384A-4CBE-BD9D-8EB797AA2C30}"/>
          </ac:picMkLst>
        </pc:picChg>
        <pc:picChg chg="add del mod">
          <ac:chgData name="Graeme Malcolm" userId="0828a162-3a1f-48c4-ad15-5bbb25c8ef77" providerId="ADAL" clId="{4FCB8C5B-3EAE-45E2-9572-C640B43FFD5C}" dt="2020-11-30T22:28:38.264" v="11999" actId="478"/>
          <ac:picMkLst>
            <pc:docMk/>
            <pc:sldMk cId="716738420" sldId="3478"/>
            <ac:picMk id="7" creationId="{5F3E878A-8C8C-4D98-AD63-36A90D0540C8}"/>
          </ac:picMkLst>
        </pc:picChg>
        <pc:picChg chg="add del mod">
          <ac:chgData name="Graeme Malcolm" userId="0828a162-3a1f-48c4-ad15-5bbb25c8ef77" providerId="ADAL" clId="{4FCB8C5B-3EAE-45E2-9572-C640B43FFD5C}" dt="2020-11-30T22:28:38.264" v="11999" actId="478"/>
          <ac:picMkLst>
            <pc:docMk/>
            <pc:sldMk cId="716738420" sldId="3478"/>
            <ac:picMk id="9" creationId="{B7278A4D-3664-4A16-BFC7-B846ACEB90C7}"/>
          </ac:picMkLst>
        </pc:picChg>
        <pc:picChg chg="add del mod">
          <ac:chgData name="Graeme Malcolm" userId="0828a162-3a1f-48c4-ad15-5bbb25c8ef77" providerId="ADAL" clId="{4FCB8C5B-3EAE-45E2-9572-C640B43FFD5C}" dt="2020-11-30T22:28:38.264" v="11999" actId="478"/>
          <ac:picMkLst>
            <pc:docMk/>
            <pc:sldMk cId="716738420" sldId="3478"/>
            <ac:picMk id="11" creationId="{8CA7A230-EF7D-4580-B2F8-38D085E6BC92}"/>
          </ac:picMkLst>
        </pc:picChg>
        <pc:picChg chg="add del mod">
          <ac:chgData name="Graeme Malcolm" userId="0828a162-3a1f-48c4-ad15-5bbb25c8ef77" providerId="ADAL" clId="{4FCB8C5B-3EAE-45E2-9572-C640B43FFD5C}" dt="2020-11-30T22:28:38.264" v="11999" actId="478"/>
          <ac:picMkLst>
            <pc:docMk/>
            <pc:sldMk cId="716738420" sldId="3478"/>
            <ac:picMk id="13" creationId="{4D48B84D-1509-4361-B817-0806CCCCB23F}"/>
          </ac:picMkLst>
        </pc:picChg>
        <pc:picChg chg="add del mod">
          <ac:chgData name="Graeme Malcolm" userId="0828a162-3a1f-48c4-ad15-5bbb25c8ef77" providerId="ADAL" clId="{4FCB8C5B-3EAE-45E2-9572-C640B43FFD5C}" dt="2020-11-30T22:28:38.264" v="11999" actId="478"/>
          <ac:picMkLst>
            <pc:docMk/>
            <pc:sldMk cId="716738420" sldId="3478"/>
            <ac:picMk id="15" creationId="{AE59E988-C090-4754-B4B3-732CBF4D8EF7}"/>
          </ac:picMkLst>
        </pc:picChg>
        <pc:picChg chg="add mod">
          <ac:chgData name="Graeme Malcolm" userId="0828a162-3a1f-48c4-ad15-5bbb25c8ef77" providerId="ADAL" clId="{4FCB8C5B-3EAE-45E2-9572-C640B43FFD5C}" dt="2020-11-30T22:49:06.839" v="12066" actId="1076"/>
          <ac:picMkLst>
            <pc:docMk/>
            <pc:sldMk cId="716738420" sldId="3478"/>
            <ac:picMk id="17" creationId="{541441B4-E438-4D9D-AA63-EE68576C788A}"/>
          </ac:picMkLst>
        </pc:picChg>
        <pc:picChg chg="add mod">
          <ac:chgData name="Graeme Malcolm" userId="0828a162-3a1f-48c4-ad15-5bbb25c8ef77" providerId="ADAL" clId="{4FCB8C5B-3EAE-45E2-9572-C640B43FFD5C}" dt="2020-11-30T23:19:49.028" v="12512" actId="1076"/>
          <ac:picMkLst>
            <pc:docMk/>
            <pc:sldMk cId="716738420" sldId="3478"/>
            <ac:picMk id="19" creationId="{F7764B67-29A3-4FD5-BEC4-EFB3521E75EE}"/>
          </ac:picMkLst>
        </pc:picChg>
        <pc:picChg chg="add del mod ord">
          <ac:chgData name="Graeme Malcolm" userId="0828a162-3a1f-48c4-ad15-5bbb25c8ef77" providerId="ADAL" clId="{4FCB8C5B-3EAE-45E2-9572-C640B43FFD5C}" dt="2020-11-30T22:49:20.106" v="12069" actId="478"/>
          <ac:picMkLst>
            <pc:docMk/>
            <pc:sldMk cId="716738420" sldId="3478"/>
            <ac:picMk id="21" creationId="{52F5F6B7-30BB-4355-83AB-FA95065C6285}"/>
          </ac:picMkLst>
        </pc:picChg>
        <pc:picChg chg="add mod">
          <ac:chgData name="Graeme Malcolm" userId="0828a162-3a1f-48c4-ad15-5bbb25c8ef77" providerId="ADAL" clId="{4FCB8C5B-3EAE-45E2-9572-C640B43FFD5C}" dt="2020-11-30T22:48:33.339" v="12056" actId="14100"/>
          <ac:picMkLst>
            <pc:docMk/>
            <pc:sldMk cId="716738420" sldId="3478"/>
            <ac:picMk id="23" creationId="{E5FDD810-A3B6-4793-AEF9-1CD8EA16D64C}"/>
          </ac:picMkLst>
        </pc:picChg>
        <pc:picChg chg="add mod">
          <ac:chgData name="Graeme Malcolm" userId="0828a162-3a1f-48c4-ad15-5bbb25c8ef77" providerId="ADAL" clId="{4FCB8C5B-3EAE-45E2-9572-C640B43FFD5C}" dt="2020-11-30T22:48:37.052" v="12058" actId="1076"/>
          <ac:picMkLst>
            <pc:docMk/>
            <pc:sldMk cId="716738420" sldId="3478"/>
            <ac:picMk id="25" creationId="{AFB3F1E2-52EB-48FB-ADD6-1DEEA79CC732}"/>
          </ac:picMkLst>
        </pc:picChg>
        <pc:picChg chg="add del mod">
          <ac:chgData name="Graeme Malcolm" userId="0828a162-3a1f-48c4-ad15-5bbb25c8ef77" providerId="ADAL" clId="{4FCB8C5B-3EAE-45E2-9572-C640B43FFD5C}" dt="2020-11-30T22:52:53.214" v="12156" actId="478"/>
          <ac:picMkLst>
            <pc:docMk/>
            <pc:sldMk cId="716738420" sldId="3478"/>
            <ac:picMk id="27" creationId="{55BEE06E-A171-4AAA-B0ED-09006844B798}"/>
          </ac:picMkLst>
        </pc:picChg>
        <pc:picChg chg="mod topLvl">
          <ac:chgData name="Graeme Malcolm" userId="0828a162-3a1f-48c4-ad15-5bbb25c8ef77" providerId="ADAL" clId="{4FCB8C5B-3EAE-45E2-9572-C640B43FFD5C}" dt="2020-11-30T22:46:40.634" v="12044" actId="1076"/>
          <ac:picMkLst>
            <pc:docMk/>
            <pc:sldMk cId="716738420" sldId="3478"/>
            <ac:picMk id="29" creationId="{4C4DF6DC-AE41-4E2A-8479-C3ACF504FD07}"/>
          </ac:picMkLst>
        </pc:picChg>
        <pc:picChg chg="add mod">
          <ac:chgData name="Graeme Malcolm" userId="0828a162-3a1f-48c4-ad15-5bbb25c8ef77" providerId="ADAL" clId="{4FCB8C5B-3EAE-45E2-9572-C640B43FFD5C}" dt="2020-11-30T22:46:25.929" v="12040" actId="1076"/>
          <ac:picMkLst>
            <pc:docMk/>
            <pc:sldMk cId="716738420" sldId="3478"/>
            <ac:picMk id="32" creationId="{0E31B842-E488-4A98-826E-7DCD8FDB03FD}"/>
          </ac:picMkLst>
        </pc:picChg>
        <pc:picChg chg="add mod">
          <ac:chgData name="Graeme Malcolm" userId="0828a162-3a1f-48c4-ad15-5bbb25c8ef77" providerId="ADAL" clId="{4FCB8C5B-3EAE-45E2-9572-C640B43FFD5C}" dt="2020-11-30T22:46:31.538" v="12042" actId="1076"/>
          <ac:picMkLst>
            <pc:docMk/>
            <pc:sldMk cId="716738420" sldId="3478"/>
            <ac:picMk id="34" creationId="{92A4C1D6-C0D0-475F-903B-8310CCB16D00}"/>
          </ac:picMkLst>
        </pc:picChg>
        <pc:picChg chg="add mod">
          <ac:chgData name="Graeme Malcolm" userId="0828a162-3a1f-48c4-ad15-5bbb25c8ef77" providerId="ADAL" clId="{4FCB8C5B-3EAE-45E2-9572-C640B43FFD5C}" dt="2020-11-30T22:46:27.219" v="12041" actId="1076"/>
          <ac:picMkLst>
            <pc:docMk/>
            <pc:sldMk cId="716738420" sldId="3478"/>
            <ac:picMk id="36" creationId="{ED22AF54-2688-4DB7-8987-93CF7DD82F74}"/>
          </ac:picMkLst>
        </pc:picChg>
        <pc:picChg chg="add mod ord">
          <ac:chgData name="Graeme Malcolm" userId="0828a162-3a1f-48c4-ad15-5bbb25c8ef77" providerId="ADAL" clId="{4FCB8C5B-3EAE-45E2-9572-C640B43FFD5C}" dt="2020-11-30T22:49:06.839" v="12066" actId="1076"/>
          <ac:picMkLst>
            <pc:docMk/>
            <pc:sldMk cId="716738420" sldId="3478"/>
            <ac:picMk id="39" creationId="{F00FC94B-02F0-4CB6-980C-43815ECB7599}"/>
          </ac:picMkLst>
        </pc:picChg>
      </pc:sldChg>
      <pc:sldChg chg="modSp add del mod">
        <pc:chgData name="Graeme Malcolm" userId="0828a162-3a1f-48c4-ad15-5bbb25c8ef77" providerId="ADAL" clId="{4FCB8C5B-3EAE-45E2-9572-C640B43FFD5C}" dt="2020-12-01T01:32:04.644" v="16097" actId="47"/>
        <pc:sldMkLst>
          <pc:docMk/>
          <pc:sldMk cId="379136469" sldId="3479"/>
        </pc:sldMkLst>
        <pc:spChg chg="mod">
          <ac:chgData name="Graeme Malcolm" userId="0828a162-3a1f-48c4-ad15-5bbb25c8ef77" providerId="ADAL" clId="{4FCB8C5B-3EAE-45E2-9572-C640B43FFD5C}" dt="2020-12-01T01:31:23.626" v="16096" actId="20577"/>
          <ac:spMkLst>
            <pc:docMk/>
            <pc:sldMk cId="379136469" sldId="3479"/>
            <ac:spMk id="3" creationId="{D5FBC5FD-9635-49A0-95D0-53CC684F529D}"/>
          </ac:spMkLst>
        </pc:spChg>
      </pc:sldChg>
      <pc:sldMasterChg chg="modSp delSldLayout modSldLayout">
        <pc:chgData name="Graeme Malcolm" userId="0828a162-3a1f-48c4-ad15-5bbb25c8ef77" providerId="ADAL" clId="{4FCB8C5B-3EAE-45E2-9572-C640B43FFD5C}" dt="2020-12-01T01:18:09.772" v="15742"/>
        <pc:sldMasterMkLst>
          <pc:docMk/>
          <pc:sldMasterMk cId="1881724970" sldId="2147484551"/>
        </pc:sldMasterMkLst>
        <pc:spChg chg="mod">
          <ac:chgData name="Graeme Malcolm" userId="0828a162-3a1f-48c4-ad15-5bbb25c8ef77" providerId="ADAL" clId="{4FCB8C5B-3EAE-45E2-9572-C640B43FFD5C}" dt="2020-12-01T01:18:09.772" v="15742"/>
          <ac:spMkLst>
            <pc:docMk/>
            <pc:sldMasterMk cId="1881724970" sldId="2147484551"/>
            <ac:spMk id="10" creationId="{D2C5D111-E096-49EA-AEE3-EB0914371B58}"/>
          </ac:spMkLst>
        </pc:spChg>
        <pc:spChg chg="mod">
          <ac:chgData name="Graeme Malcolm" userId="0828a162-3a1f-48c4-ad15-5bbb25c8ef77" providerId="ADAL" clId="{4FCB8C5B-3EAE-45E2-9572-C640B43FFD5C}" dt="2020-12-01T01:18:09.772" v="15742"/>
          <ac:spMkLst>
            <pc:docMk/>
            <pc:sldMasterMk cId="1881724970" sldId="2147484551"/>
            <ac:spMk id="11" creationId="{5039965E-5253-4C55-AB99-1693A37AE765}"/>
          </ac:spMkLst>
        </pc:spChg>
        <pc:spChg chg="mod">
          <ac:chgData name="Graeme Malcolm" userId="0828a162-3a1f-48c4-ad15-5bbb25c8ef77" providerId="ADAL" clId="{4FCB8C5B-3EAE-45E2-9572-C640B43FFD5C}" dt="2020-12-01T01:18:09.772" v="15742"/>
          <ac:spMkLst>
            <pc:docMk/>
            <pc:sldMasterMk cId="1881724970" sldId="2147484551"/>
            <ac:spMk id="12" creationId="{AF311DF9-B4D5-4E0A-A6D1-44E590AD6C51}"/>
          </ac:spMkLst>
        </pc:spChg>
        <pc:spChg chg="mod">
          <ac:chgData name="Graeme Malcolm" userId="0828a162-3a1f-48c4-ad15-5bbb25c8ef77" providerId="ADAL" clId="{4FCB8C5B-3EAE-45E2-9572-C640B43FFD5C}" dt="2020-12-01T01:18:09.772" v="15742"/>
          <ac:spMkLst>
            <pc:docMk/>
            <pc:sldMasterMk cId="1881724970" sldId="2147484551"/>
            <ac:spMk id="13" creationId="{1361B38E-CC75-4B74-AC2B-C0E9D3C55653}"/>
          </ac:spMkLst>
        </pc:spChg>
        <pc:spChg chg="mod">
          <ac:chgData name="Graeme Malcolm" userId="0828a162-3a1f-48c4-ad15-5bbb25c8ef77" providerId="ADAL" clId="{4FCB8C5B-3EAE-45E2-9572-C640B43FFD5C}" dt="2020-12-01T01:18:09.772" v="15742"/>
          <ac:spMkLst>
            <pc:docMk/>
            <pc:sldMasterMk cId="1881724970" sldId="2147484551"/>
            <ac:spMk id="15" creationId="{D3D95A63-B9A0-4F7F-AFB5-98BD9D5D7C57}"/>
          </ac:spMkLst>
        </pc:spChg>
        <pc:spChg chg="mod">
          <ac:chgData name="Graeme Malcolm" userId="0828a162-3a1f-48c4-ad15-5bbb25c8ef77" providerId="ADAL" clId="{4FCB8C5B-3EAE-45E2-9572-C640B43FFD5C}" dt="2020-12-01T01:18:09.772" v="15742"/>
          <ac:spMkLst>
            <pc:docMk/>
            <pc:sldMasterMk cId="1881724970" sldId="2147484551"/>
            <ac:spMk id="17" creationId="{0CC1517B-C8FA-41CB-889A-1B74C78210A7}"/>
          </ac:spMkLst>
        </pc:spChg>
        <pc:sldLayoutChg chg="modSp">
          <pc:chgData name="Graeme Malcolm" userId="0828a162-3a1f-48c4-ad15-5bbb25c8ef77" providerId="ADAL" clId="{4FCB8C5B-3EAE-45E2-9572-C640B43FFD5C}" dt="2020-12-01T01:18:09.772" v="15742"/>
          <pc:sldLayoutMkLst>
            <pc:docMk/>
            <pc:sldMasterMk cId="1881724970" sldId="2147484551"/>
            <pc:sldLayoutMk cId="2903760765" sldId="2147484552"/>
          </pc:sldLayoutMkLst>
          <pc:spChg chg="mod">
            <ac:chgData name="Graeme Malcolm" userId="0828a162-3a1f-48c4-ad15-5bbb25c8ef77" providerId="ADAL" clId="{4FCB8C5B-3EAE-45E2-9572-C640B43FFD5C}" dt="2020-12-01T01:18:09.772" v="15742"/>
            <ac:spMkLst>
              <pc:docMk/>
              <pc:sldMasterMk cId="1881724970" sldId="2147484551"/>
              <pc:sldLayoutMk cId="2903760765" sldId="2147484552"/>
              <ac:spMk id="3" creationId="{F8B43D0D-A719-438E-B092-F8DB6E9C9562}"/>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1229362488" sldId="2147484553"/>
          </pc:sldLayoutMkLst>
          <pc:spChg chg="mod">
            <ac:chgData name="Graeme Malcolm" userId="0828a162-3a1f-48c4-ad15-5bbb25c8ef77" providerId="ADAL" clId="{4FCB8C5B-3EAE-45E2-9572-C640B43FFD5C}" dt="2020-12-01T01:18:09.772" v="15742"/>
            <ac:spMkLst>
              <pc:docMk/>
              <pc:sldMasterMk cId="1881724970" sldId="2147484551"/>
              <pc:sldLayoutMk cId="1229362488" sldId="2147484553"/>
              <ac:spMk id="3" creationId="{0AA712FF-FC9D-46B5-A459-E64B25CB6DF4}"/>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2669954851" sldId="2147484560"/>
          </pc:sldLayoutMkLst>
          <pc:spChg chg="mod">
            <ac:chgData name="Graeme Malcolm" userId="0828a162-3a1f-48c4-ad15-5bbb25c8ef77" providerId="ADAL" clId="{4FCB8C5B-3EAE-45E2-9572-C640B43FFD5C}" dt="2020-12-01T01:18:09.772" v="15742"/>
            <ac:spMkLst>
              <pc:docMk/>
              <pc:sldMasterMk cId="1881724970" sldId="2147484551"/>
              <pc:sldLayoutMk cId="2669954851" sldId="2147484560"/>
              <ac:spMk id="4" creationId="{078D6B2E-04FF-44FF-92BF-A50AB63F5A84}"/>
            </ac:spMkLst>
          </pc:spChg>
          <pc:spChg chg="mod">
            <ac:chgData name="Graeme Malcolm" userId="0828a162-3a1f-48c4-ad15-5bbb25c8ef77" providerId="ADAL" clId="{4FCB8C5B-3EAE-45E2-9572-C640B43FFD5C}" dt="2020-12-01T01:18:09.772" v="15742"/>
            <ac:spMkLst>
              <pc:docMk/>
              <pc:sldMasterMk cId="1881724970" sldId="2147484551"/>
              <pc:sldLayoutMk cId="2669954851" sldId="2147484560"/>
              <ac:spMk id="8" creationId="{E501F238-570E-E648-9E57-DAA86A7A8ED3}"/>
            </ac:spMkLst>
          </pc:spChg>
          <pc:spChg chg="mod">
            <ac:chgData name="Graeme Malcolm" userId="0828a162-3a1f-48c4-ad15-5bbb25c8ef77" providerId="ADAL" clId="{4FCB8C5B-3EAE-45E2-9572-C640B43FFD5C}" dt="2020-12-01T01:18:09.772" v="15742"/>
            <ac:spMkLst>
              <pc:docMk/>
              <pc:sldMasterMk cId="1881724970" sldId="2147484551"/>
              <pc:sldLayoutMk cId="2669954851" sldId="2147484560"/>
              <ac:spMk id="31" creationId="{1BE65963-6DE8-471D-88DB-2FC78087003C}"/>
            </ac:spMkLst>
          </pc:spChg>
          <pc:spChg chg="mod">
            <ac:chgData name="Graeme Malcolm" userId="0828a162-3a1f-48c4-ad15-5bbb25c8ef77" providerId="ADAL" clId="{4FCB8C5B-3EAE-45E2-9572-C640B43FFD5C}" dt="2020-12-01T01:18:09.772" v="15742"/>
            <ac:spMkLst>
              <pc:docMk/>
              <pc:sldMasterMk cId="1881724970" sldId="2147484551"/>
              <pc:sldLayoutMk cId="2669954851" sldId="2147484560"/>
              <ac:spMk id="33" creationId="{907DE53F-AA57-4741-9DAA-A44C19F78D30}"/>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4107187434" sldId="2147484562"/>
          </pc:sldLayoutMkLst>
          <pc:spChg chg="mod">
            <ac:chgData name="Graeme Malcolm" userId="0828a162-3a1f-48c4-ad15-5bbb25c8ef77" providerId="ADAL" clId="{4FCB8C5B-3EAE-45E2-9572-C640B43FFD5C}" dt="2020-12-01T01:18:09.772" v="15742"/>
            <ac:spMkLst>
              <pc:docMk/>
              <pc:sldMasterMk cId="1881724970" sldId="2147484551"/>
              <pc:sldLayoutMk cId="4107187434" sldId="2147484562"/>
              <ac:spMk id="5" creationId="{EC2D8BCE-5DFE-4182-9B53-DC1422F668B9}"/>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2518741288" sldId="2147484566"/>
          </pc:sldLayoutMkLst>
          <pc:spChg chg="mod">
            <ac:chgData name="Graeme Malcolm" userId="0828a162-3a1f-48c4-ad15-5bbb25c8ef77" providerId="ADAL" clId="{4FCB8C5B-3EAE-45E2-9572-C640B43FFD5C}" dt="2020-12-01T01:18:09.772" v="15742"/>
            <ac:spMkLst>
              <pc:docMk/>
              <pc:sldMasterMk cId="1881724970" sldId="2147484551"/>
              <pc:sldLayoutMk cId="2518741288" sldId="2147484566"/>
              <ac:spMk id="3" creationId="{C06943B8-583F-41EC-BDD0-C4B2F2271C02}"/>
            </ac:spMkLst>
          </pc:spChg>
          <pc:spChg chg="mod">
            <ac:chgData name="Graeme Malcolm" userId="0828a162-3a1f-48c4-ad15-5bbb25c8ef77" providerId="ADAL" clId="{4FCB8C5B-3EAE-45E2-9572-C640B43FFD5C}" dt="2020-12-01T01:18:09.772" v="15742"/>
            <ac:spMkLst>
              <pc:docMk/>
              <pc:sldMasterMk cId="1881724970" sldId="2147484551"/>
              <pc:sldLayoutMk cId="2518741288" sldId="2147484566"/>
              <ac:spMk id="8" creationId="{7193607F-5D7C-414A-BD66-EADF11B22CA7}"/>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240943647" sldId="2147484570"/>
          </pc:sldLayoutMkLst>
          <pc:spChg chg="mod">
            <ac:chgData name="Graeme Malcolm" userId="0828a162-3a1f-48c4-ad15-5bbb25c8ef77" providerId="ADAL" clId="{4FCB8C5B-3EAE-45E2-9572-C640B43FFD5C}" dt="2020-12-01T01:18:09.772" v="15742"/>
            <ac:spMkLst>
              <pc:docMk/>
              <pc:sldMasterMk cId="1881724970" sldId="2147484551"/>
              <pc:sldLayoutMk cId="240943647" sldId="2147484570"/>
              <ac:spMk id="4" creationId="{59B4A147-D1B7-4B10-BC9F-A628EC66D4A0}"/>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3345316642" sldId="2147484571"/>
          </pc:sldLayoutMkLst>
          <pc:spChg chg="mod">
            <ac:chgData name="Graeme Malcolm" userId="0828a162-3a1f-48c4-ad15-5bbb25c8ef77" providerId="ADAL" clId="{4FCB8C5B-3EAE-45E2-9572-C640B43FFD5C}" dt="2020-12-01T01:18:09.772" v="15742"/>
            <ac:spMkLst>
              <pc:docMk/>
              <pc:sldMasterMk cId="1881724970" sldId="2147484551"/>
              <pc:sldLayoutMk cId="3345316642" sldId="2147484571"/>
              <ac:spMk id="5" creationId="{453ADA6D-9E40-4A03-8A63-73B6DFA34FE7}"/>
            </ac:spMkLst>
          </pc:spChg>
          <pc:spChg chg="mod">
            <ac:chgData name="Graeme Malcolm" userId="0828a162-3a1f-48c4-ad15-5bbb25c8ef77" providerId="ADAL" clId="{4FCB8C5B-3EAE-45E2-9572-C640B43FFD5C}" dt="2020-12-01T01:18:09.772" v="15742"/>
            <ac:spMkLst>
              <pc:docMk/>
              <pc:sldMasterMk cId="1881724970" sldId="2147484551"/>
              <pc:sldLayoutMk cId="3345316642" sldId="2147484571"/>
              <ac:spMk id="7" creationId="{00000000-0000-0000-0000-000000000000}"/>
            </ac:spMkLst>
          </pc:spChg>
          <pc:spChg chg="mod">
            <ac:chgData name="Graeme Malcolm" userId="0828a162-3a1f-48c4-ad15-5bbb25c8ef77" providerId="ADAL" clId="{4FCB8C5B-3EAE-45E2-9572-C640B43FFD5C}" dt="2020-12-01T01:18:09.772" v="15742"/>
            <ac:spMkLst>
              <pc:docMk/>
              <pc:sldMasterMk cId="1881724970" sldId="2147484551"/>
              <pc:sldLayoutMk cId="3345316642" sldId="2147484571"/>
              <ac:spMk id="20" creationId="{00000000-0000-0000-0000-000000000000}"/>
            </ac:spMkLst>
          </pc:spChg>
          <pc:spChg chg="mod">
            <ac:chgData name="Graeme Malcolm" userId="0828a162-3a1f-48c4-ad15-5bbb25c8ef77" providerId="ADAL" clId="{4FCB8C5B-3EAE-45E2-9572-C640B43FFD5C}" dt="2020-12-01T01:18:09.772" v="15742"/>
            <ac:spMkLst>
              <pc:docMk/>
              <pc:sldMasterMk cId="1881724970" sldId="2147484551"/>
              <pc:sldLayoutMk cId="3345316642" sldId="2147484571"/>
              <ac:spMk id="21" creationId="{00000000-0000-0000-0000-000000000000}"/>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227641596" sldId="2147484572"/>
          </pc:sldLayoutMkLst>
          <pc:spChg chg="mod">
            <ac:chgData name="Graeme Malcolm" userId="0828a162-3a1f-48c4-ad15-5bbb25c8ef77" providerId="ADAL" clId="{4FCB8C5B-3EAE-45E2-9572-C640B43FFD5C}" dt="2020-12-01T01:18:09.772" v="15742"/>
            <ac:spMkLst>
              <pc:docMk/>
              <pc:sldMasterMk cId="1881724970" sldId="2147484551"/>
              <pc:sldLayoutMk cId="227641596" sldId="2147484572"/>
              <ac:spMk id="4" creationId="{00000000-0000-0000-0000-000000000000}"/>
            </ac:spMkLst>
          </pc:spChg>
          <pc:spChg chg="mod">
            <ac:chgData name="Graeme Malcolm" userId="0828a162-3a1f-48c4-ad15-5bbb25c8ef77" providerId="ADAL" clId="{4FCB8C5B-3EAE-45E2-9572-C640B43FFD5C}" dt="2020-12-01T01:18:09.772" v="15742"/>
            <ac:spMkLst>
              <pc:docMk/>
              <pc:sldMasterMk cId="1881724970" sldId="2147484551"/>
              <pc:sldLayoutMk cId="227641596" sldId="2147484572"/>
              <ac:spMk id="6" creationId="{6A78ED9F-8DCD-4BC7-9021-4DDB0C8C43C8}"/>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764039343" sldId="2147484580"/>
          </pc:sldLayoutMkLst>
          <pc:spChg chg="mod">
            <ac:chgData name="Graeme Malcolm" userId="0828a162-3a1f-48c4-ad15-5bbb25c8ef77" providerId="ADAL" clId="{4FCB8C5B-3EAE-45E2-9572-C640B43FFD5C}" dt="2020-12-01T01:18:09.772" v="15742"/>
            <ac:spMkLst>
              <pc:docMk/>
              <pc:sldMasterMk cId="1881724970" sldId="2147484551"/>
              <pc:sldLayoutMk cId="764039343" sldId="2147484580"/>
              <ac:spMk id="5" creationId="{53F6734B-2BB9-44E4-A8BF-B0683C3D0AFF}"/>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3842161821" sldId="2147484583"/>
          </pc:sldLayoutMkLst>
          <pc:spChg chg="mod">
            <ac:chgData name="Graeme Malcolm" userId="0828a162-3a1f-48c4-ad15-5bbb25c8ef77" providerId="ADAL" clId="{4FCB8C5B-3EAE-45E2-9572-C640B43FFD5C}" dt="2020-12-01T01:18:09.772" v="15742"/>
            <ac:spMkLst>
              <pc:docMk/>
              <pc:sldMasterMk cId="1881724970" sldId="2147484551"/>
              <pc:sldLayoutMk cId="3842161821" sldId="2147484583"/>
              <ac:spMk id="7" creationId="{1B6BA0D2-3614-405C-8BB6-C5242154BADB}"/>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2383953445" sldId="2147484610"/>
          </pc:sldLayoutMkLst>
          <pc:spChg chg="mod">
            <ac:chgData name="Graeme Malcolm" userId="0828a162-3a1f-48c4-ad15-5bbb25c8ef77" providerId="ADAL" clId="{4FCB8C5B-3EAE-45E2-9572-C640B43FFD5C}" dt="2020-12-01T01:18:09.772" v="15742"/>
            <ac:spMkLst>
              <pc:docMk/>
              <pc:sldMasterMk cId="1881724970" sldId="2147484551"/>
              <pc:sldLayoutMk cId="2383953445" sldId="2147484610"/>
              <ac:spMk id="8" creationId="{38846C7A-1465-453E-954F-398A9C851325}"/>
            </ac:spMkLst>
          </pc:spChg>
        </pc:sldLayoutChg>
        <pc:sldLayoutChg chg="del">
          <pc:chgData name="Graeme Malcolm" userId="0828a162-3a1f-48c4-ad15-5bbb25c8ef77" providerId="ADAL" clId="{4FCB8C5B-3EAE-45E2-9572-C640B43FFD5C}" dt="2020-10-28T23:39:16.955" v="1525" actId="47"/>
          <pc:sldLayoutMkLst>
            <pc:docMk/>
            <pc:sldMasterMk cId="1881724970" sldId="2147484551"/>
            <pc:sldLayoutMk cId="1272191929" sldId="2147484668"/>
          </pc:sldLayoutMkLst>
        </pc:sldLayoutChg>
        <pc:sldLayoutChg chg="modSp">
          <pc:chgData name="Graeme Malcolm" userId="0828a162-3a1f-48c4-ad15-5bbb25c8ef77" providerId="ADAL" clId="{4FCB8C5B-3EAE-45E2-9572-C640B43FFD5C}" dt="2020-12-01T01:18:09.772" v="15742"/>
          <pc:sldLayoutMkLst>
            <pc:docMk/>
            <pc:sldMasterMk cId="1881724970" sldId="2147484551"/>
            <pc:sldLayoutMk cId="466574218" sldId="2147484669"/>
          </pc:sldLayoutMkLst>
          <pc:spChg chg="mod">
            <ac:chgData name="Graeme Malcolm" userId="0828a162-3a1f-48c4-ad15-5bbb25c8ef77" providerId="ADAL" clId="{4FCB8C5B-3EAE-45E2-9572-C640B43FFD5C}" dt="2020-12-01T01:18:09.772" v="15742"/>
            <ac:spMkLst>
              <pc:docMk/>
              <pc:sldMasterMk cId="1881724970" sldId="2147484551"/>
              <pc:sldLayoutMk cId="466574218" sldId="2147484669"/>
              <ac:spMk id="4" creationId="{54FD6A87-9742-4B26-A085-EB77376E3B5E}"/>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1294212483" sldId="2147484670"/>
          </pc:sldLayoutMkLst>
          <pc:spChg chg="mod">
            <ac:chgData name="Graeme Malcolm" userId="0828a162-3a1f-48c4-ad15-5bbb25c8ef77" providerId="ADAL" clId="{4FCB8C5B-3EAE-45E2-9572-C640B43FFD5C}" dt="2020-12-01T01:18:09.772" v="15742"/>
            <ac:spMkLst>
              <pc:docMk/>
              <pc:sldMasterMk cId="1881724970" sldId="2147484551"/>
              <pc:sldLayoutMk cId="1294212483" sldId="2147484670"/>
              <ac:spMk id="4" creationId="{D7B20489-E10E-436F-9A55-5179A38A07C0}"/>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3365057001" sldId="2147484671"/>
          </pc:sldLayoutMkLst>
          <pc:spChg chg="mod">
            <ac:chgData name="Graeme Malcolm" userId="0828a162-3a1f-48c4-ad15-5bbb25c8ef77" providerId="ADAL" clId="{4FCB8C5B-3EAE-45E2-9572-C640B43FFD5C}" dt="2020-12-01T01:18:09.772" v="15742"/>
            <ac:spMkLst>
              <pc:docMk/>
              <pc:sldMasterMk cId="1881724970" sldId="2147484551"/>
              <pc:sldLayoutMk cId="3365057001" sldId="2147484671"/>
              <ac:spMk id="4" creationId="{33B916B7-8152-49FF-A164-7DD23659B560}"/>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4111641937" sldId="2147484673"/>
          </pc:sldLayoutMkLst>
          <pc:spChg chg="mod">
            <ac:chgData name="Graeme Malcolm" userId="0828a162-3a1f-48c4-ad15-5bbb25c8ef77" providerId="ADAL" clId="{4FCB8C5B-3EAE-45E2-9572-C640B43FFD5C}" dt="2020-12-01T01:18:09.772" v="15742"/>
            <ac:spMkLst>
              <pc:docMk/>
              <pc:sldMasterMk cId="1881724970" sldId="2147484551"/>
              <pc:sldLayoutMk cId="4111641937" sldId="2147484673"/>
              <ac:spMk id="7" creationId="{F47DE134-5243-4F01-808B-AB1879BD7937}"/>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4120771854" sldId="2147484674"/>
          </pc:sldLayoutMkLst>
          <pc:spChg chg="mod">
            <ac:chgData name="Graeme Malcolm" userId="0828a162-3a1f-48c4-ad15-5bbb25c8ef77" providerId="ADAL" clId="{4FCB8C5B-3EAE-45E2-9572-C640B43FFD5C}" dt="2020-12-01T01:18:09.772" v="15742"/>
            <ac:spMkLst>
              <pc:docMk/>
              <pc:sldMasterMk cId="1881724970" sldId="2147484551"/>
              <pc:sldLayoutMk cId="4120771854" sldId="2147484674"/>
              <ac:spMk id="4" creationId="{66CECB44-B887-48A3-8002-B5226DEF3E2E}"/>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3567028065" sldId="2147484675"/>
          </pc:sldLayoutMkLst>
          <pc:spChg chg="mod">
            <ac:chgData name="Graeme Malcolm" userId="0828a162-3a1f-48c4-ad15-5bbb25c8ef77" providerId="ADAL" clId="{4FCB8C5B-3EAE-45E2-9572-C640B43FFD5C}" dt="2020-12-01T01:18:09.772" v="15742"/>
            <ac:spMkLst>
              <pc:docMk/>
              <pc:sldMasterMk cId="1881724970" sldId="2147484551"/>
              <pc:sldLayoutMk cId="3567028065" sldId="2147484675"/>
              <ac:spMk id="5" creationId="{C8DC7018-F39B-4B6A-8195-1144FFF36B83}"/>
            </ac:spMkLst>
          </pc:spChg>
          <pc:spChg chg="mod">
            <ac:chgData name="Graeme Malcolm" userId="0828a162-3a1f-48c4-ad15-5bbb25c8ef77" providerId="ADAL" clId="{4FCB8C5B-3EAE-45E2-9572-C640B43FFD5C}" dt="2020-12-01T01:18:09.772" v="15742"/>
            <ac:spMkLst>
              <pc:docMk/>
              <pc:sldMasterMk cId="1881724970" sldId="2147484551"/>
              <pc:sldLayoutMk cId="3567028065" sldId="2147484675"/>
              <ac:spMk id="8" creationId="{7193607F-5D7C-414A-BD66-EADF11B22CA7}"/>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3925728705" sldId="2147484676"/>
          </pc:sldLayoutMkLst>
          <pc:spChg chg="mod">
            <ac:chgData name="Graeme Malcolm" userId="0828a162-3a1f-48c4-ad15-5bbb25c8ef77" providerId="ADAL" clId="{4FCB8C5B-3EAE-45E2-9572-C640B43FFD5C}" dt="2020-12-01T01:18:09.772" v="15742"/>
            <ac:spMkLst>
              <pc:docMk/>
              <pc:sldMasterMk cId="1881724970" sldId="2147484551"/>
              <pc:sldLayoutMk cId="3925728705" sldId="2147484676"/>
              <ac:spMk id="5" creationId="{C56D26C9-E199-4EBA-8CF2-616AA349D95C}"/>
            </ac:spMkLst>
          </pc:spChg>
          <pc:spChg chg="mod">
            <ac:chgData name="Graeme Malcolm" userId="0828a162-3a1f-48c4-ad15-5bbb25c8ef77" providerId="ADAL" clId="{4FCB8C5B-3EAE-45E2-9572-C640B43FFD5C}" dt="2020-12-01T01:18:09.772" v="15742"/>
            <ac:spMkLst>
              <pc:docMk/>
              <pc:sldMasterMk cId="1881724970" sldId="2147484551"/>
              <pc:sldLayoutMk cId="3925728705" sldId="2147484676"/>
              <ac:spMk id="8" creationId="{7193607F-5D7C-414A-BD66-EADF11B22CA7}"/>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1581908791" sldId="2147484677"/>
          </pc:sldLayoutMkLst>
          <pc:spChg chg="mod">
            <ac:chgData name="Graeme Malcolm" userId="0828a162-3a1f-48c4-ad15-5bbb25c8ef77" providerId="ADAL" clId="{4FCB8C5B-3EAE-45E2-9572-C640B43FFD5C}" dt="2020-12-01T01:18:09.772" v="15742"/>
            <ac:spMkLst>
              <pc:docMk/>
              <pc:sldMasterMk cId="1881724970" sldId="2147484551"/>
              <pc:sldLayoutMk cId="1581908791" sldId="2147484677"/>
              <ac:spMk id="4" creationId="{4D18DD19-84C1-423C-9061-7A04BBDE37A9}"/>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331103671" sldId="2147484678"/>
          </pc:sldLayoutMkLst>
          <pc:spChg chg="mod">
            <ac:chgData name="Graeme Malcolm" userId="0828a162-3a1f-48c4-ad15-5bbb25c8ef77" providerId="ADAL" clId="{4FCB8C5B-3EAE-45E2-9572-C640B43FFD5C}" dt="2020-12-01T01:18:09.772" v="15742"/>
            <ac:spMkLst>
              <pc:docMk/>
              <pc:sldMasterMk cId="1881724970" sldId="2147484551"/>
              <pc:sldLayoutMk cId="331103671" sldId="2147484678"/>
              <ac:spMk id="9" creationId="{CFB65DA9-1720-4FF6-B1EF-542DF58141AE}"/>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478610175" sldId="2147484679"/>
          </pc:sldLayoutMkLst>
          <pc:spChg chg="mod">
            <ac:chgData name="Graeme Malcolm" userId="0828a162-3a1f-48c4-ad15-5bbb25c8ef77" providerId="ADAL" clId="{4FCB8C5B-3EAE-45E2-9572-C640B43FFD5C}" dt="2020-12-01T01:18:09.772" v="15742"/>
            <ac:spMkLst>
              <pc:docMk/>
              <pc:sldMasterMk cId="1881724970" sldId="2147484551"/>
              <pc:sldLayoutMk cId="478610175" sldId="2147484679"/>
              <ac:spMk id="4" creationId="{EB1E284F-9162-46B6-B477-B48009211F19}"/>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4125301356" sldId="2147484680"/>
          </pc:sldLayoutMkLst>
          <pc:spChg chg="mod">
            <ac:chgData name="Graeme Malcolm" userId="0828a162-3a1f-48c4-ad15-5bbb25c8ef77" providerId="ADAL" clId="{4FCB8C5B-3EAE-45E2-9572-C640B43FFD5C}" dt="2020-12-01T01:18:09.772" v="15742"/>
            <ac:spMkLst>
              <pc:docMk/>
              <pc:sldMasterMk cId="1881724970" sldId="2147484551"/>
              <pc:sldLayoutMk cId="4125301356" sldId="2147484680"/>
              <ac:spMk id="3" creationId="{F1375FA3-68AA-4B3B-BB83-932D76211D48}"/>
            </ac:spMkLst>
          </pc:spChg>
        </pc:sldLayoutChg>
        <pc:sldLayoutChg chg="del">
          <pc:chgData name="Graeme Malcolm" userId="0828a162-3a1f-48c4-ad15-5bbb25c8ef77" providerId="ADAL" clId="{4FCB8C5B-3EAE-45E2-9572-C640B43FFD5C}" dt="2020-10-28T21:45:48.211" v="0" actId="47"/>
          <pc:sldLayoutMkLst>
            <pc:docMk/>
            <pc:sldMasterMk cId="1881724970" sldId="2147484551"/>
            <pc:sldLayoutMk cId="803926403" sldId="2147484681"/>
          </pc:sldLayoutMkLst>
        </pc:sldLayoutChg>
        <pc:sldLayoutChg chg="modSp">
          <pc:chgData name="Graeme Malcolm" userId="0828a162-3a1f-48c4-ad15-5bbb25c8ef77" providerId="ADAL" clId="{4FCB8C5B-3EAE-45E2-9572-C640B43FFD5C}" dt="2020-12-01T01:18:09.772" v="15742"/>
          <pc:sldLayoutMkLst>
            <pc:docMk/>
            <pc:sldMasterMk cId="1881724970" sldId="2147484551"/>
            <pc:sldLayoutMk cId="3697018092" sldId="2147484682"/>
          </pc:sldLayoutMkLst>
          <pc:spChg chg="mod">
            <ac:chgData name="Graeme Malcolm" userId="0828a162-3a1f-48c4-ad15-5bbb25c8ef77" providerId="ADAL" clId="{4FCB8C5B-3EAE-45E2-9572-C640B43FFD5C}" dt="2020-12-01T01:18:09.772" v="15742"/>
            <ac:spMkLst>
              <pc:docMk/>
              <pc:sldMasterMk cId="1881724970" sldId="2147484551"/>
              <pc:sldLayoutMk cId="3697018092" sldId="2147484682"/>
              <ac:spMk id="4" creationId="{9E636679-D287-455E-9B40-9D596B9809AD}"/>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2509295684" sldId="2147484683"/>
          </pc:sldLayoutMkLst>
          <pc:spChg chg="mod">
            <ac:chgData name="Graeme Malcolm" userId="0828a162-3a1f-48c4-ad15-5bbb25c8ef77" providerId="ADAL" clId="{4FCB8C5B-3EAE-45E2-9572-C640B43FFD5C}" dt="2020-12-01T01:18:09.772" v="15742"/>
            <ac:spMkLst>
              <pc:docMk/>
              <pc:sldMasterMk cId="1881724970" sldId="2147484551"/>
              <pc:sldLayoutMk cId="2509295684" sldId="2147484683"/>
              <ac:spMk id="5" creationId="{1B54719B-2572-45A7-ABB5-97669FD1C545}"/>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2163737691" sldId="2147484684"/>
          </pc:sldLayoutMkLst>
          <pc:spChg chg="mod">
            <ac:chgData name="Graeme Malcolm" userId="0828a162-3a1f-48c4-ad15-5bbb25c8ef77" providerId="ADAL" clId="{4FCB8C5B-3EAE-45E2-9572-C640B43FFD5C}" dt="2020-12-01T01:18:09.772" v="15742"/>
            <ac:spMkLst>
              <pc:docMk/>
              <pc:sldMasterMk cId="1881724970" sldId="2147484551"/>
              <pc:sldLayoutMk cId="2163737691" sldId="2147484684"/>
              <ac:spMk id="10" creationId="{D2D727ED-2407-4339-9A8E-2F5298EDCC0D}"/>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3296779267" sldId="2147484685"/>
          </pc:sldLayoutMkLst>
          <pc:spChg chg="mod">
            <ac:chgData name="Graeme Malcolm" userId="0828a162-3a1f-48c4-ad15-5bbb25c8ef77" providerId="ADAL" clId="{4FCB8C5B-3EAE-45E2-9572-C640B43FFD5C}" dt="2020-12-01T01:18:09.772" v="15742"/>
            <ac:spMkLst>
              <pc:docMk/>
              <pc:sldMasterMk cId="1881724970" sldId="2147484551"/>
              <pc:sldLayoutMk cId="3296779267" sldId="2147484685"/>
              <ac:spMk id="6" creationId="{0E0DC65D-E249-41EE-9D86-9F9E7C5CF6D2}"/>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3133791627" sldId="2147484686"/>
          </pc:sldLayoutMkLst>
          <pc:spChg chg="mod">
            <ac:chgData name="Graeme Malcolm" userId="0828a162-3a1f-48c4-ad15-5bbb25c8ef77" providerId="ADAL" clId="{4FCB8C5B-3EAE-45E2-9572-C640B43FFD5C}" dt="2020-12-01T01:18:09.772" v="15742"/>
            <ac:spMkLst>
              <pc:docMk/>
              <pc:sldMasterMk cId="1881724970" sldId="2147484551"/>
              <pc:sldLayoutMk cId="3133791627" sldId="2147484686"/>
              <ac:spMk id="4" creationId="{2C11A81E-5507-4620-971A-1D6A21B461F5}"/>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3068951825" sldId="2147484688"/>
          </pc:sldLayoutMkLst>
          <pc:spChg chg="mod">
            <ac:chgData name="Graeme Malcolm" userId="0828a162-3a1f-48c4-ad15-5bbb25c8ef77" providerId="ADAL" clId="{4FCB8C5B-3EAE-45E2-9572-C640B43FFD5C}" dt="2020-12-01T01:18:09.772" v="15742"/>
            <ac:spMkLst>
              <pc:docMk/>
              <pc:sldMasterMk cId="1881724970" sldId="2147484551"/>
              <pc:sldLayoutMk cId="3068951825" sldId="2147484688"/>
              <ac:spMk id="6" creationId="{68B75876-CF77-420E-95A4-0C529E408856}"/>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3946948918" sldId="2147484689"/>
          </pc:sldLayoutMkLst>
          <pc:spChg chg="mod">
            <ac:chgData name="Graeme Malcolm" userId="0828a162-3a1f-48c4-ad15-5bbb25c8ef77" providerId="ADAL" clId="{4FCB8C5B-3EAE-45E2-9572-C640B43FFD5C}" dt="2020-12-01T01:18:09.772" v="15742"/>
            <ac:spMkLst>
              <pc:docMk/>
              <pc:sldMasterMk cId="1881724970" sldId="2147484551"/>
              <pc:sldLayoutMk cId="3946948918" sldId="2147484689"/>
              <ac:spMk id="5" creationId="{B5425D6F-5786-43B6-A96D-5D9F5E693787}"/>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870788655" sldId="2147484690"/>
          </pc:sldLayoutMkLst>
          <pc:spChg chg="mod">
            <ac:chgData name="Graeme Malcolm" userId="0828a162-3a1f-48c4-ad15-5bbb25c8ef77" providerId="ADAL" clId="{4FCB8C5B-3EAE-45E2-9572-C640B43FFD5C}" dt="2020-12-01T01:18:09.772" v="15742"/>
            <ac:spMkLst>
              <pc:docMk/>
              <pc:sldMasterMk cId="1881724970" sldId="2147484551"/>
              <pc:sldLayoutMk cId="870788655" sldId="2147484690"/>
              <ac:spMk id="5" creationId="{F2E41971-C1D5-428F-BAD7-1B3A7C763E19}"/>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1642525242" sldId="2147484691"/>
          </pc:sldLayoutMkLst>
          <pc:spChg chg="mod">
            <ac:chgData name="Graeme Malcolm" userId="0828a162-3a1f-48c4-ad15-5bbb25c8ef77" providerId="ADAL" clId="{4FCB8C5B-3EAE-45E2-9572-C640B43FFD5C}" dt="2020-12-01T01:18:09.772" v="15742"/>
            <ac:spMkLst>
              <pc:docMk/>
              <pc:sldMasterMk cId="1881724970" sldId="2147484551"/>
              <pc:sldLayoutMk cId="1642525242" sldId="2147484691"/>
              <ac:spMk id="5" creationId="{36632599-4450-4B26-B416-F73BFDC6D153}"/>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823292710" sldId="2147484692"/>
          </pc:sldLayoutMkLst>
          <pc:spChg chg="mod">
            <ac:chgData name="Graeme Malcolm" userId="0828a162-3a1f-48c4-ad15-5bbb25c8ef77" providerId="ADAL" clId="{4FCB8C5B-3EAE-45E2-9572-C640B43FFD5C}" dt="2020-12-01T01:18:09.772" v="15742"/>
            <ac:spMkLst>
              <pc:docMk/>
              <pc:sldMasterMk cId="1881724970" sldId="2147484551"/>
              <pc:sldLayoutMk cId="823292710" sldId="2147484692"/>
              <ac:spMk id="6" creationId="{2A601E66-ACB9-41E6-B7CB-F4F28DD37183}"/>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1713280100" sldId="2147484693"/>
          </pc:sldLayoutMkLst>
          <pc:spChg chg="mod">
            <ac:chgData name="Graeme Malcolm" userId="0828a162-3a1f-48c4-ad15-5bbb25c8ef77" providerId="ADAL" clId="{4FCB8C5B-3EAE-45E2-9572-C640B43FFD5C}" dt="2020-12-01T01:18:09.772" v="15742"/>
            <ac:spMkLst>
              <pc:docMk/>
              <pc:sldMasterMk cId="1881724970" sldId="2147484551"/>
              <pc:sldLayoutMk cId="1713280100" sldId="2147484693"/>
              <ac:spMk id="6" creationId="{FFCA3FBD-1532-48BD-BD00-2733D2FFA239}"/>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2373795168" sldId="2147484694"/>
          </pc:sldLayoutMkLst>
          <pc:spChg chg="mod">
            <ac:chgData name="Graeme Malcolm" userId="0828a162-3a1f-48c4-ad15-5bbb25c8ef77" providerId="ADAL" clId="{4FCB8C5B-3EAE-45E2-9572-C640B43FFD5C}" dt="2020-12-01T01:18:09.772" v="15742"/>
            <ac:spMkLst>
              <pc:docMk/>
              <pc:sldMasterMk cId="1881724970" sldId="2147484551"/>
              <pc:sldLayoutMk cId="2373795168" sldId="2147484694"/>
              <ac:spMk id="6" creationId="{0E805036-ED99-4D06-B338-B8D2F2944F46}"/>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1497870291" sldId="2147484695"/>
          </pc:sldLayoutMkLst>
          <pc:spChg chg="mod">
            <ac:chgData name="Graeme Malcolm" userId="0828a162-3a1f-48c4-ad15-5bbb25c8ef77" providerId="ADAL" clId="{4FCB8C5B-3EAE-45E2-9572-C640B43FFD5C}" dt="2020-12-01T01:18:09.772" v="15742"/>
            <ac:spMkLst>
              <pc:docMk/>
              <pc:sldMasterMk cId="1881724970" sldId="2147484551"/>
              <pc:sldLayoutMk cId="1497870291" sldId="2147484695"/>
              <ac:spMk id="6" creationId="{20AEC5E9-15FA-4088-BD82-723F6A9F15A1}"/>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1880632262" sldId="2147484696"/>
          </pc:sldLayoutMkLst>
          <pc:spChg chg="mod">
            <ac:chgData name="Graeme Malcolm" userId="0828a162-3a1f-48c4-ad15-5bbb25c8ef77" providerId="ADAL" clId="{4FCB8C5B-3EAE-45E2-9572-C640B43FFD5C}" dt="2020-12-01T01:18:09.772" v="15742"/>
            <ac:spMkLst>
              <pc:docMk/>
              <pc:sldMasterMk cId="1881724970" sldId="2147484551"/>
              <pc:sldLayoutMk cId="1880632262" sldId="2147484696"/>
              <ac:spMk id="5" creationId="{41DA22E1-F19A-4866-9903-D39B8BC0754E}"/>
            </ac:spMkLst>
          </pc:spChg>
          <pc:spChg chg="mod">
            <ac:chgData name="Graeme Malcolm" userId="0828a162-3a1f-48c4-ad15-5bbb25c8ef77" providerId="ADAL" clId="{4FCB8C5B-3EAE-45E2-9572-C640B43FFD5C}" dt="2020-12-01T01:18:09.772" v="15742"/>
            <ac:spMkLst>
              <pc:docMk/>
              <pc:sldMasterMk cId="1881724970" sldId="2147484551"/>
              <pc:sldLayoutMk cId="1880632262" sldId="2147484696"/>
              <ac:spMk id="19" creationId="{CA973F78-0779-41C2-98B4-4547D2CD7C11}"/>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976341919" sldId="2147484697"/>
          </pc:sldLayoutMkLst>
          <pc:spChg chg="mod">
            <ac:chgData name="Graeme Malcolm" userId="0828a162-3a1f-48c4-ad15-5bbb25c8ef77" providerId="ADAL" clId="{4FCB8C5B-3EAE-45E2-9572-C640B43FFD5C}" dt="2020-12-01T01:18:09.772" v="15742"/>
            <ac:spMkLst>
              <pc:docMk/>
              <pc:sldMasterMk cId="1881724970" sldId="2147484551"/>
              <pc:sldLayoutMk cId="976341919" sldId="2147484697"/>
              <ac:spMk id="2" creationId="{5F6EB83D-C2A5-4189-B12B-1320B6ADB9B8}"/>
            </ac:spMkLst>
          </pc:spChg>
          <pc:spChg chg="mod">
            <ac:chgData name="Graeme Malcolm" userId="0828a162-3a1f-48c4-ad15-5bbb25c8ef77" providerId="ADAL" clId="{4FCB8C5B-3EAE-45E2-9572-C640B43FFD5C}" dt="2020-12-01T01:18:09.772" v="15742"/>
            <ac:spMkLst>
              <pc:docMk/>
              <pc:sldMasterMk cId="1881724970" sldId="2147484551"/>
              <pc:sldLayoutMk cId="976341919" sldId="2147484697"/>
              <ac:spMk id="8" creationId="{7193607F-5D7C-414A-BD66-EADF11B22CA7}"/>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2306299133" sldId="2147484698"/>
          </pc:sldLayoutMkLst>
          <pc:spChg chg="mod">
            <ac:chgData name="Graeme Malcolm" userId="0828a162-3a1f-48c4-ad15-5bbb25c8ef77" providerId="ADAL" clId="{4FCB8C5B-3EAE-45E2-9572-C640B43FFD5C}" dt="2020-12-01T01:18:09.772" v="15742"/>
            <ac:spMkLst>
              <pc:docMk/>
              <pc:sldMasterMk cId="1881724970" sldId="2147484551"/>
              <pc:sldLayoutMk cId="2306299133" sldId="2147484698"/>
              <ac:spMk id="2" creationId="{48830E1E-F06E-469F-9154-F8DEA4B068FE}"/>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2656078719" sldId="2147484699"/>
          </pc:sldLayoutMkLst>
          <pc:spChg chg="mod">
            <ac:chgData name="Graeme Malcolm" userId="0828a162-3a1f-48c4-ad15-5bbb25c8ef77" providerId="ADAL" clId="{4FCB8C5B-3EAE-45E2-9572-C640B43FFD5C}" dt="2020-12-01T01:18:09.772" v="15742"/>
            <ac:spMkLst>
              <pc:docMk/>
              <pc:sldMasterMk cId="1881724970" sldId="2147484551"/>
              <pc:sldLayoutMk cId="2656078719" sldId="2147484699"/>
              <ac:spMk id="8" creationId="{7F38B04C-51F1-4590-84FC-A2A65AD60A07}"/>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1627982749" sldId="2147484700"/>
          </pc:sldLayoutMkLst>
          <pc:spChg chg="mod">
            <ac:chgData name="Graeme Malcolm" userId="0828a162-3a1f-48c4-ad15-5bbb25c8ef77" providerId="ADAL" clId="{4FCB8C5B-3EAE-45E2-9572-C640B43FFD5C}" dt="2020-12-01T01:18:09.772" v="15742"/>
            <ac:spMkLst>
              <pc:docMk/>
              <pc:sldMasterMk cId="1881724970" sldId="2147484551"/>
              <pc:sldLayoutMk cId="1627982749" sldId="2147484700"/>
              <ac:spMk id="10" creationId="{557B6B4B-EEB3-4D96-BE6F-33AB2C52662B}"/>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4129139165" sldId="2147484701"/>
          </pc:sldLayoutMkLst>
          <pc:spChg chg="mod">
            <ac:chgData name="Graeme Malcolm" userId="0828a162-3a1f-48c4-ad15-5bbb25c8ef77" providerId="ADAL" clId="{4FCB8C5B-3EAE-45E2-9572-C640B43FFD5C}" dt="2020-12-01T01:18:09.772" v="15742"/>
            <ac:spMkLst>
              <pc:docMk/>
              <pc:sldMasterMk cId="1881724970" sldId="2147484551"/>
              <pc:sldLayoutMk cId="4129139165" sldId="2147484701"/>
              <ac:spMk id="3" creationId="{5A8C1FEA-45D6-476A-8044-2C9E87D3782E}"/>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3790811474" sldId="2147484702"/>
          </pc:sldLayoutMkLst>
          <pc:spChg chg="mod">
            <ac:chgData name="Graeme Malcolm" userId="0828a162-3a1f-48c4-ad15-5bbb25c8ef77" providerId="ADAL" clId="{4FCB8C5B-3EAE-45E2-9572-C640B43FFD5C}" dt="2020-12-01T01:18:09.772" v="15742"/>
            <ac:spMkLst>
              <pc:docMk/>
              <pc:sldMasterMk cId="1881724970" sldId="2147484551"/>
              <pc:sldLayoutMk cId="3790811474" sldId="2147484702"/>
              <ac:spMk id="3" creationId="{3F9A6BFB-B229-4081-846A-99BCC21608DB}"/>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3869103126" sldId="2147484703"/>
          </pc:sldLayoutMkLst>
          <pc:spChg chg="mod">
            <ac:chgData name="Graeme Malcolm" userId="0828a162-3a1f-48c4-ad15-5bbb25c8ef77" providerId="ADAL" clId="{4FCB8C5B-3EAE-45E2-9572-C640B43FFD5C}" dt="2020-12-01T01:18:09.772" v="15742"/>
            <ac:spMkLst>
              <pc:docMk/>
              <pc:sldMasterMk cId="1881724970" sldId="2147484551"/>
              <pc:sldLayoutMk cId="3869103126" sldId="2147484703"/>
              <ac:spMk id="11" creationId="{D46DE548-3285-4C4B-BE98-A5590C16A7E6}"/>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1752988049" sldId="2147484704"/>
          </pc:sldLayoutMkLst>
          <pc:spChg chg="mod">
            <ac:chgData name="Graeme Malcolm" userId="0828a162-3a1f-48c4-ad15-5bbb25c8ef77" providerId="ADAL" clId="{4FCB8C5B-3EAE-45E2-9572-C640B43FFD5C}" dt="2020-12-01T01:18:09.772" v="15742"/>
            <ac:spMkLst>
              <pc:docMk/>
              <pc:sldMasterMk cId="1881724970" sldId="2147484551"/>
              <pc:sldLayoutMk cId="1752988049" sldId="2147484704"/>
              <ac:spMk id="3" creationId="{CC29DFB0-EA8D-4603-A484-D9FB4215E01F}"/>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2908952400" sldId="2147484705"/>
          </pc:sldLayoutMkLst>
          <pc:spChg chg="mod">
            <ac:chgData name="Graeme Malcolm" userId="0828a162-3a1f-48c4-ad15-5bbb25c8ef77" providerId="ADAL" clId="{4FCB8C5B-3EAE-45E2-9572-C640B43FFD5C}" dt="2020-12-01T01:18:09.772" v="15742"/>
            <ac:spMkLst>
              <pc:docMk/>
              <pc:sldMasterMk cId="1881724970" sldId="2147484551"/>
              <pc:sldLayoutMk cId="2908952400" sldId="2147484705"/>
              <ac:spMk id="3" creationId="{A50C3FC3-08E1-4ECD-93F7-BEA589366B98}"/>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2161821782" sldId="2147484706"/>
          </pc:sldLayoutMkLst>
          <pc:spChg chg="mod">
            <ac:chgData name="Graeme Malcolm" userId="0828a162-3a1f-48c4-ad15-5bbb25c8ef77" providerId="ADAL" clId="{4FCB8C5B-3EAE-45E2-9572-C640B43FFD5C}" dt="2020-12-01T01:18:09.772" v="15742"/>
            <ac:spMkLst>
              <pc:docMk/>
              <pc:sldMasterMk cId="1881724970" sldId="2147484551"/>
              <pc:sldLayoutMk cId="2161821782" sldId="2147484706"/>
              <ac:spMk id="3" creationId="{762476EC-9914-4A4C-8D42-063DEFA33690}"/>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1329753346" sldId="2147484707"/>
          </pc:sldLayoutMkLst>
          <pc:spChg chg="mod">
            <ac:chgData name="Graeme Malcolm" userId="0828a162-3a1f-48c4-ad15-5bbb25c8ef77" providerId="ADAL" clId="{4FCB8C5B-3EAE-45E2-9572-C640B43FFD5C}" dt="2020-12-01T01:18:09.772" v="15742"/>
            <ac:spMkLst>
              <pc:docMk/>
              <pc:sldMasterMk cId="1881724970" sldId="2147484551"/>
              <pc:sldLayoutMk cId="1329753346" sldId="2147484707"/>
              <ac:spMk id="3" creationId="{EE367760-C9B3-4BF6-9116-4A4C9C423335}"/>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80050874" sldId="2147484710"/>
          </pc:sldLayoutMkLst>
          <pc:spChg chg="mod">
            <ac:chgData name="Graeme Malcolm" userId="0828a162-3a1f-48c4-ad15-5bbb25c8ef77" providerId="ADAL" clId="{4FCB8C5B-3EAE-45E2-9572-C640B43FFD5C}" dt="2020-12-01T01:18:09.772" v="15742"/>
            <ac:spMkLst>
              <pc:docMk/>
              <pc:sldMasterMk cId="1881724970" sldId="2147484551"/>
              <pc:sldLayoutMk cId="80050874" sldId="2147484710"/>
              <ac:spMk id="3" creationId="{4AB14B75-E6F5-49E7-9565-CB0BD8C80FC5}"/>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1458859248" sldId="2147484711"/>
          </pc:sldLayoutMkLst>
          <pc:spChg chg="mod">
            <ac:chgData name="Graeme Malcolm" userId="0828a162-3a1f-48c4-ad15-5bbb25c8ef77" providerId="ADAL" clId="{4FCB8C5B-3EAE-45E2-9572-C640B43FFD5C}" dt="2020-12-01T01:18:09.772" v="15742"/>
            <ac:spMkLst>
              <pc:docMk/>
              <pc:sldMasterMk cId="1881724970" sldId="2147484551"/>
              <pc:sldLayoutMk cId="1458859248" sldId="2147484711"/>
              <ac:spMk id="5" creationId="{EF6BF2FC-D0DF-43FB-898E-872D6CBB08E2}"/>
            </ac:spMkLst>
          </pc:spChg>
          <pc:spChg chg="mod">
            <ac:chgData name="Graeme Malcolm" userId="0828a162-3a1f-48c4-ad15-5bbb25c8ef77" providerId="ADAL" clId="{4FCB8C5B-3EAE-45E2-9572-C640B43FFD5C}" dt="2020-12-01T01:18:09.772" v="15742"/>
            <ac:spMkLst>
              <pc:docMk/>
              <pc:sldMasterMk cId="1881724970" sldId="2147484551"/>
              <pc:sldLayoutMk cId="1458859248" sldId="2147484711"/>
              <ac:spMk id="8" creationId="{7193607F-5D7C-414A-BD66-EADF11B22CA7}"/>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3594579868" sldId="2147484712"/>
          </pc:sldLayoutMkLst>
          <pc:spChg chg="mod">
            <ac:chgData name="Graeme Malcolm" userId="0828a162-3a1f-48c4-ad15-5bbb25c8ef77" providerId="ADAL" clId="{4FCB8C5B-3EAE-45E2-9572-C640B43FFD5C}" dt="2020-12-01T01:18:09.772" v="15742"/>
            <ac:spMkLst>
              <pc:docMk/>
              <pc:sldMasterMk cId="1881724970" sldId="2147484551"/>
              <pc:sldLayoutMk cId="3594579868" sldId="2147484712"/>
              <ac:spMk id="4" creationId="{CB3A300F-58D1-4152-B258-F80AED027D7F}"/>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2918688402" sldId="2147484713"/>
          </pc:sldLayoutMkLst>
          <pc:spChg chg="mod">
            <ac:chgData name="Graeme Malcolm" userId="0828a162-3a1f-48c4-ad15-5bbb25c8ef77" providerId="ADAL" clId="{4FCB8C5B-3EAE-45E2-9572-C640B43FFD5C}" dt="2020-12-01T01:18:09.772" v="15742"/>
            <ac:spMkLst>
              <pc:docMk/>
              <pc:sldMasterMk cId="1881724970" sldId="2147484551"/>
              <pc:sldLayoutMk cId="2918688402" sldId="2147484713"/>
              <ac:spMk id="4" creationId="{603E4A63-916B-46C0-8814-35F99E0A4F76}"/>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152164850" sldId="2147484714"/>
          </pc:sldLayoutMkLst>
          <pc:spChg chg="mod">
            <ac:chgData name="Graeme Malcolm" userId="0828a162-3a1f-48c4-ad15-5bbb25c8ef77" providerId="ADAL" clId="{4FCB8C5B-3EAE-45E2-9572-C640B43FFD5C}" dt="2020-12-01T01:18:09.772" v="15742"/>
            <ac:spMkLst>
              <pc:docMk/>
              <pc:sldMasterMk cId="1881724970" sldId="2147484551"/>
              <pc:sldLayoutMk cId="152164850" sldId="2147484714"/>
              <ac:spMk id="4" creationId="{5F35E7E5-1784-40DE-92EF-E9874E810C34}"/>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3208164305" sldId="2147484715"/>
          </pc:sldLayoutMkLst>
          <pc:spChg chg="mod">
            <ac:chgData name="Graeme Malcolm" userId="0828a162-3a1f-48c4-ad15-5bbb25c8ef77" providerId="ADAL" clId="{4FCB8C5B-3EAE-45E2-9572-C640B43FFD5C}" dt="2020-12-01T01:18:09.772" v="15742"/>
            <ac:spMkLst>
              <pc:docMk/>
              <pc:sldMasterMk cId="1881724970" sldId="2147484551"/>
              <pc:sldLayoutMk cId="3208164305" sldId="2147484715"/>
              <ac:spMk id="2" creationId="{CED9039A-1F5F-4C3E-8088-C5C6AC71B3E2}"/>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3426843873" sldId="2147484716"/>
          </pc:sldLayoutMkLst>
          <pc:spChg chg="mod">
            <ac:chgData name="Graeme Malcolm" userId="0828a162-3a1f-48c4-ad15-5bbb25c8ef77" providerId="ADAL" clId="{4FCB8C5B-3EAE-45E2-9572-C640B43FFD5C}" dt="2020-12-01T01:18:09.772" v="15742"/>
            <ac:spMkLst>
              <pc:docMk/>
              <pc:sldMasterMk cId="1881724970" sldId="2147484551"/>
              <pc:sldLayoutMk cId="3426843873" sldId="2147484716"/>
              <ac:spMk id="4" creationId="{46CCDEFC-B6DB-4055-A5EC-0C75CF24B53D}"/>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1597310490" sldId="2147484717"/>
          </pc:sldLayoutMkLst>
          <pc:spChg chg="mod">
            <ac:chgData name="Graeme Malcolm" userId="0828a162-3a1f-48c4-ad15-5bbb25c8ef77" providerId="ADAL" clId="{4FCB8C5B-3EAE-45E2-9572-C640B43FFD5C}" dt="2020-12-01T01:18:09.772" v="15742"/>
            <ac:spMkLst>
              <pc:docMk/>
              <pc:sldMasterMk cId="1881724970" sldId="2147484551"/>
              <pc:sldLayoutMk cId="1597310490" sldId="2147484717"/>
              <ac:spMk id="7" creationId="{C7F30D2F-8DA3-4CC5-9423-292C558FE3FB}"/>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3041673985" sldId="2147484718"/>
          </pc:sldLayoutMkLst>
          <pc:spChg chg="mod">
            <ac:chgData name="Graeme Malcolm" userId="0828a162-3a1f-48c4-ad15-5bbb25c8ef77" providerId="ADAL" clId="{4FCB8C5B-3EAE-45E2-9572-C640B43FFD5C}" dt="2020-12-01T01:18:09.772" v="15742"/>
            <ac:spMkLst>
              <pc:docMk/>
              <pc:sldMasterMk cId="1881724970" sldId="2147484551"/>
              <pc:sldLayoutMk cId="3041673985" sldId="2147484718"/>
              <ac:spMk id="4" creationId="{299F3FB3-BA05-48E6-AD17-EFFD842061FF}"/>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644906336" sldId="2147484719"/>
          </pc:sldLayoutMkLst>
          <pc:spChg chg="mod">
            <ac:chgData name="Graeme Malcolm" userId="0828a162-3a1f-48c4-ad15-5bbb25c8ef77" providerId="ADAL" clId="{4FCB8C5B-3EAE-45E2-9572-C640B43FFD5C}" dt="2020-12-01T01:18:09.772" v="15742"/>
            <ac:spMkLst>
              <pc:docMk/>
              <pc:sldMasterMk cId="1881724970" sldId="2147484551"/>
              <pc:sldLayoutMk cId="644906336" sldId="2147484719"/>
              <ac:spMk id="3" creationId="{5DAA1992-5E0F-40A3-8DB6-210B74582E09}"/>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100994270" sldId="2147484720"/>
          </pc:sldLayoutMkLst>
          <pc:spChg chg="mod">
            <ac:chgData name="Graeme Malcolm" userId="0828a162-3a1f-48c4-ad15-5bbb25c8ef77" providerId="ADAL" clId="{4FCB8C5B-3EAE-45E2-9572-C640B43FFD5C}" dt="2020-12-01T01:18:09.772" v="15742"/>
            <ac:spMkLst>
              <pc:docMk/>
              <pc:sldMasterMk cId="1881724970" sldId="2147484551"/>
              <pc:sldLayoutMk cId="100994270" sldId="2147484720"/>
              <ac:spMk id="5" creationId="{F058022C-C488-4C60-8FED-6334EDFD8685}"/>
            </ac:spMkLst>
          </pc:spChg>
          <pc:spChg chg="mod">
            <ac:chgData name="Graeme Malcolm" userId="0828a162-3a1f-48c4-ad15-5bbb25c8ef77" providerId="ADAL" clId="{4FCB8C5B-3EAE-45E2-9572-C640B43FFD5C}" dt="2020-12-01T01:18:09.772" v="15742"/>
            <ac:spMkLst>
              <pc:docMk/>
              <pc:sldMasterMk cId="1881724970" sldId="2147484551"/>
              <pc:sldLayoutMk cId="100994270" sldId="2147484720"/>
              <ac:spMk id="8" creationId="{7193607F-5D7C-414A-BD66-EADF11B22CA7}"/>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4181882396" sldId="2147484721"/>
          </pc:sldLayoutMkLst>
          <pc:spChg chg="mod">
            <ac:chgData name="Graeme Malcolm" userId="0828a162-3a1f-48c4-ad15-5bbb25c8ef77" providerId="ADAL" clId="{4FCB8C5B-3EAE-45E2-9572-C640B43FFD5C}" dt="2020-12-01T01:18:09.772" v="15742"/>
            <ac:spMkLst>
              <pc:docMk/>
              <pc:sldMasterMk cId="1881724970" sldId="2147484551"/>
              <pc:sldLayoutMk cId="4181882396" sldId="2147484721"/>
              <ac:spMk id="5" creationId="{55197CAA-02CC-4CFA-8726-E127D7D4F56D}"/>
            </ac:spMkLst>
          </pc:spChg>
          <pc:spChg chg="mod">
            <ac:chgData name="Graeme Malcolm" userId="0828a162-3a1f-48c4-ad15-5bbb25c8ef77" providerId="ADAL" clId="{4FCB8C5B-3EAE-45E2-9572-C640B43FFD5C}" dt="2020-12-01T01:18:09.772" v="15742"/>
            <ac:spMkLst>
              <pc:docMk/>
              <pc:sldMasterMk cId="1881724970" sldId="2147484551"/>
              <pc:sldLayoutMk cId="4181882396" sldId="2147484721"/>
              <ac:spMk id="8" creationId="{7193607F-5D7C-414A-BD66-EADF11B22CA7}"/>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705697331" sldId="2147484722"/>
          </pc:sldLayoutMkLst>
          <pc:spChg chg="mod">
            <ac:chgData name="Graeme Malcolm" userId="0828a162-3a1f-48c4-ad15-5bbb25c8ef77" providerId="ADAL" clId="{4FCB8C5B-3EAE-45E2-9572-C640B43FFD5C}" dt="2020-12-01T01:18:09.772" v="15742"/>
            <ac:spMkLst>
              <pc:docMk/>
              <pc:sldMasterMk cId="1881724970" sldId="2147484551"/>
              <pc:sldLayoutMk cId="705697331" sldId="2147484722"/>
              <ac:spMk id="4" creationId="{FFD518D6-99EB-4710-922A-114B4B8AE247}"/>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128274517" sldId="2147484723"/>
          </pc:sldLayoutMkLst>
          <pc:spChg chg="mod">
            <ac:chgData name="Graeme Malcolm" userId="0828a162-3a1f-48c4-ad15-5bbb25c8ef77" providerId="ADAL" clId="{4FCB8C5B-3EAE-45E2-9572-C640B43FFD5C}" dt="2020-12-01T01:18:09.772" v="15742"/>
            <ac:spMkLst>
              <pc:docMk/>
              <pc:sldMasterMk cId="1881724970" sldId="2147484551"/>
              <pc:sldLayoutMk cId="128274517" sldId="2147484723"/>
              <ac:spMk id="4" creationId="{C3EEA8B3-EE5E-4360-9233-7B76A3C14833}"/>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2453116902" sldId="2147484724"/>
          </pc:sldLayoutMkLst>
          <pc:spChg chg="mod">
            <ac:chgData name="Graeme Malcolm" userId="0828a162-3a1f-48c4-ad15-5bbb25c8ef77" providerId="ADAL" clId="{4FCB8C5B-3EAE-45E2-9572-C640B43FFD5C}" dt="2020-12-01T01:18:09.772" v="15742"/>
            <ac:spMkLst>
              <pc:docMk/>
              <pc:sldMasterMk cId="1881724970" sldId="2147484551"/>
              <pc:sldLayoutMk cId="2453116902" sldId="2147484724"/>
              <ac:spMk id="4" creationId="{FBE795F1-CEE6-456B-ABC9-7B95E3863397}"/>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2845921200" sldId="2147484725"/>
          </pc:sldLayoutMkLst>
          <pc:spChg chg="mod">
            <ac:chgData name="Graeme Malcolm" userId="0828a162-3a1f-48c4-ad15-5bbb25c8ef77" providerId="ADAL" clId="{4FCB8C5B-3EAE-45E2-9572-C640B43FFD5C}" dt="2020-12-01T01:18:09.772" v="15742"/>
            <ac:spMkLst>
              <pc:docMk/>
              <pc:sldMasterMk cId="1881724970" sldId="2147484551"/>
              <pc:sldLayoutMk cId="2845921200" sldId="2147484725"/>
              <ac:spMk id="4" creationId="{28EE5F4A-1B04-4820-BD3C-7D490911B9A7}"/>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1642522328" sldId="2147484726"/>
          </pc:sldLayoutMkLst>
          <pc:spChg chg="mod">
            <ac:chgData name="Graeme Malcolm" userId="0828a162-3a1f-48c4-ad15-5bbb25c8ef77" providerId="ADAL" clId="{4FCB8C5B-3EAE-45E2-9572-C640B43FFD5C}" dt="2020-12-01T01:18:09.772" v="15742"/>
            <ac:spMkLst>
              <pc:docMk/>
              <pc:sldMasterMk cId="1881724970" sldId="2147484551"/>
              <pc:sldLayoutMk cId="1642522328" sldId="2147484726"/>
              <ac:spMk id="6" creationId="{9DD1EFE7-3AE2-4E6F-A2DA-B6AD63EAB12F}"/>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2309482430" sldId="2147484727"/>
          </pc:sldLayoutMkLst>
          <pc:spChg chg="mod">
            <ac:chgData name="Graeme Malcolm" userId="0828a162-3a1f-48c4-ad15-5bbb25c8ef77" providerId="ADAL" clId="{4FCB8C5B-3EAE-45E2-9572-C640B43FFD5C}" dt="2020-12-01T01:18:09.772" v="15742"/>
            <ac:spMkLst>
              <pc:docMk/>
              <pc:sldMasterMk cId="1881724970" sldId="2147484551"/>
              <pc:sldLayoutMk cId="2309482430" sldId="2147484727"/>
              <ac:spMk id="4" creationId="{D1EEFE0E-1172-4AF0-9FFA-3C7C1783C53A}"/>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1912531730" sldId="2147484728"/>
          </pc:sldLayoutMkLst>
          <pc:spChg chg="mod">
            <ac:chgData name="Graeme Malcolm" userId="0828a162-3a1f-48c4-ad15-5bbb25c8ef77" providerId="ADAL" clId="{4FCB8C5B-3EAE-45E2-9572-C640B43FFD5C}" dt="2020-12-01T01:18:09.772" v="15742"/>
            <ac:spMkLst>
              <pc:docMk/>
              <pc:sldMasterMk cId="1881724970" sldId="2147484551"/>
              <pc:sldLayoutMk cId="1912531730" sldId="2147484728"/>
              <ac:spMk id="5" creationId="{8ED00628-11CE-4014-89C6-CD5E5AF5AAFC}"/>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2858173702" sldId="2147484729"/>
          </pc:sldLayoutMkLst>
          <pc:spChg chg="mod">
            <ac:chgData name="Graeme Malcolm" userId="0828a162-3a1f-48c4-ad15-5bbb25c8ef77" providerId="ADAL" clId="{4FCB8C5B-3EAE-45E2-9572-C640B43FFD5C}" dt="2020-12-01T01:18:09.772" v="15742"/>
            <ac:spMkLst>
              <pc:docMk/>
              <pc:sldMasterMk cId="1881724970" sldId="2147484551"/>
              <pc:sldLayoutMk cId="2858173702" sldId="2147484729"/>
              <ac:spMk id="3" creationId="{8C54D713-4A25-4AF4-BCFA-A4890754311D}"/>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1454271131" sldId="2147484730"/>
          </pc:sldLayoutMkLst>
          <pc:spChg chg="mod">
            <ac:chgData name="Graeme Malcolm" userId="0828a162-3a1f-48c4-ad15-5bbb25c8ef77" providerId="ADAL" clId="{4FCB8C5B-3EAE-45E2-9572-C640B43FFD5C}" dt="2020-12-01T01:18:09.772" v="15742"/>
            <ac:spMkLst>
              <pc:docMk/>
              <pc:sldMasterMk cId="1881724970" sldId="2147484551"/>
              <pc:sldLayoutMk cId="1454271131" sldId="2147484730"/>
              <ac:spMk id="4" creationId="{D7B20489-E10E-436F-9A55-5179A38A07C0}"/>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213046590" sldId="2147484731"/>
          </pc:sldLayoutMkLst>
          <pc:spChg chg="mod">
            <ac:chgData name="Graeme Malcolm" userId="0828a162-3a1f-48c4-ad15-5bbb25c8ef77" providerId="ADAL" clId="{4FCB8C5B-3EAE-45E2-9572-C640B43FFD5C}" dt="2020-12-01T01:18:09.772" v="15742"/>
            <ac:spMkLst>
              <pc:docMk/>
              <pc:sldMasterMk cId="1881724970" sldId="2147484551"/>
              <pc:sldLayoutMk cId="213046590" sldId="2147484731"/>
              <ac:spMk id="4" creationId="{4D18DD19-84C1-423C-9061-7A04BBDE37A9}"/>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3890012147" sldId="2147484732"/>
          </pc:sldLayoutMkLst>
          <pc:spChg chg="mod">
            <ac:chgData name="Graeme Malcolm" userId="0828a162-3a1f-48c4-ad15-5bbb25c8ef77" providerId="ADAL" clId="{4FCB8C5B-3EAE-45E2-9572-C640B43FFD5C}" dt="2020-12-01T01:18:09.772" v="15742"/>
            <ac:spMkLst>
              <pc:docMk/>
              <pc:sldMasterMk cId="1881724970" sldId="2147484551"/>
              <pc:sldLayoutMk cId="3890012147" sldId="2147484732"/>
              <ac:spMk id="4" creationId="{33B916B7-8152-49FF-A164-7DD23659B560}"/>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3753153291" sldId="2147484733"/>
          </pc:sldLayoutMkLst>
          <pc:spChg chg="mod">
            <ac:chgData name="Graeme Malcolm" userId="0828a162-3a1f-48c4-ad15-5bbb25c8ef77" providerId="ADAL" clId="{4FCB8C5B-3EAE-45E2-9572-C640B43FFD5C}" dt="2020-12-01T01:18:09.772" v="15742"/>
            <ac:spMkLst>
              <pc:docMk/>
              <pc:sldMasterMk cId="1881724970" sldId="2147484551"/>
              <pc:sldLayoutMk cId="3753153291" sldId="2147484733"/>
              <ac:spMk id="4" creationId="{9E636679-D287-455E-9B40-9D596B9809AD}"/>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3650107847" sldId="2147484734"/>
          </pc:sldLayoutMkLst>
          <pc:spChg chg="mod">
            <ac:chgData name="Graeme Malcolm" userId="0828a162-3a1f-48c4-ad15-5bbb25c8ef77" providerId="ADAL" clId="{4FCB8C5B-3EAE-45E2-9572-C640B43FFD5C}" dt="2020-12-01T01:18:09.772" v="15742"/>
            <ac:spMkLst>
              <pc:docMk/>
              <pc:sldMasterMk cId="1881724970" sldId="2147484551"/>
              <pc:sldLayoutMk cId="3650107847" sldId="2147484734"/>
              <ac:spMk id="3" creationId="{8B88EB9B-5426-4E42-BCAA-53723B726B44}"/>
            </ac:spMkLst>
          </pc:spChg>
        </pc:sldLayoutChg>
        <pc:sldLayoutChg chg="modSp">
          <pc:chgData name="Graeme Malcolm" userId="0828a162-3a1f-48c4-ad15-5bbb25c8ef77" providerId="ADAL" clId="{4FCB8C5B-3EAE-45E2-9572-C640B43FFD5C}" dt="2020-12-01T01:18:09.772" v="15742"/>
          <pc:sldLayoutMkLst>
            <pc:docMk/>
            <pc:sldMasterMk cId="1881724970" sldId="2147484551"/>
            <pc:sldLayoutMk cId="4122099581" sldId="2147484735"/>
          </pc:sldLayoutMkLst>
          <pc:spChg chg="mod">
            <ac:chgData name="Graeme Malcolm" userId="0828a162-3a1f-48c4-ad15-5bbb25c8ef77" providerId="ADAL" clId="{4FCB8C5B-3EAE-45E2-9572-C640B43FFD5C}" dt="2020-12-01T01:18:09.772" v="15742"/>
            <ac:spMkLst>
              <pc:docMk/>
              <pc:sldMasterMk cId="1881724970" sldId="2147484551"/>
              <pc:sldLayoutMk cId="4122099581" sldId="2147484735"/>
              <ac:spMk id="2" creationId="{F415B60E-29D3-45EF-9FD0-D9924E0B78BB}"/>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7/16/22 9:56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7/16/22 9:46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Machine Learning is at the core of Microsoft's cloud platform solution for machine learning. It's a platform that data scientists, machine learning specialists, software engineers, and others can use to build, deploy, and operate machine learning solutions. This module introduces the service and some of the ways in which you can work with it.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You can manage the assets in your Azure Machine Learning workspace in the Azure portal, but as this is a general interface for managing all kinds of resources in Azure, data scientists and other users involved in machine learning operations may prefer to use a more focused, dedicated interface.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Azure Machine Learning studio is a web-based tool for managing an Azure Machine Learning workspace. It enables you to create, manage, and view all of the assets in your workspace and provides the following graphical tools: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Automated ML</a:t>
            </a:r>
            <a:r>
              <a:rPr lang="en-US" b="0" dirty="0">
                <a:solidFill>
                  <a:srgbClr val="000000"/>
                </a:solidFill>
                <a:effectLst/>
                <a:latin typeface="Consolas" panose="020B0609020204030204" pitchFamily="49" charset="0"/>
              </a:rPr>
              <a:t>: A wizard interface that enables you to train a model using a combination of algorithms and data preprocessing techniques to find the best model for your data.</a:t>
            </a:r>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Designer</a:t>
            </a:r>
            <a:r>
              <a:rPr lang="en-US" b="0" dirty="0">
                <a:solidFill>
                  <a:srgbClr val="000000"/>
                </a:solidFill>
                <a:effectLst/>
                <a:latin typeface="Consolas" panose="020B0609020204030204" pitchFamily="49" charset="0"/>
              </a:rPr>
              <a:t>: A drag and drop interface for "no code" machine learning model development.</a:t>
            </a:r>
          </a:p>
          <a:p>
            <a:br>
              <a:rPr lang="en-US" b="0" dirty="0">
                <a:solidFill>
                  <a:srgbClr val="000000"/>
                </a:solidFill>
                <a:effectLst/>
                <a:latin typeface="Consolas" panose="020B0609020204030204" pitchFamily="49" charset="0"/>
              </a:rPr>
            </a:br>
            <a:r>
              <a:rPr lang="en-US" b="0" i="1" dirty="0">
                <a:solidFill>
                  <a:srgbClr val="000000"/>
                </a:solidFill>
                <a:effectLst/>
                <a:latin typeface="Consolas" panose="020B0609020204030204" pitchFamily="49" charset="0"/>
              </a:rPr>
              <a:t>Note: A previously released tool named Azure Machine Learning Studio provided a free service for drag and drop machine learning model development. The studio interface for the Azure Machine Learning service includes this capability in the *designer* tool, as well as other workspace asset management capabilities.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To use Azure Machine Learning studio, use a web browser to navigate to </a:t>
            </a:r>
            <a:r>
              <a:rPr lang="en-US" b="0" u="none" dirty="0">
                <a:solidFill>
                  <a:srgbClr val="000000"/>
                </a:solidFill>
                <a:effectLst/>
                <a:latin typeface="Consolas" panose="020B0609020204030204" pitchFamily="49" charset="0"/>
              </a:rPr>
              <a:t>https://ml.azure.com </a:t>
            </a:r>
            <a:r>
              <a:rPr lang="en-US" b="0" dirty="0">
                <a:solidFill>
                  <a:srgbClr val="000000"/>
                </a:solidFill>
                <a:effectLst/>
                <a:latin typeface="Consolas" panose="020B0609020204030204" pitchFamily="49" charset="0"/>
              </a:rPr>
              <a:t>and sign in using credentials associated with your Azure subscription. You can then select the subscription and workspace you want to manage.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519522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common way for professional data scientists and machine learning engineers to work with Azure Machine Learning is to write Python code using the Azure Machine learning Python SDK. </a:t>
            </a:r>
          </a:p>
          <a:p>
            <a:endParaRPr lang="en-US" dirty="0"/>
          </a:p>
          <a:p>
            <a:r>
              <a:rPr lang="en-US" dirty="0"/>
              <a:t>The SDK is installed using the Python </a:t>
            </a:r>
            <a:r>
              <a:rPr lang="en-US" b="1" dirty="0"/>
              <a:t>pip</a:t>
            </a:r>
            <a:r>
              <a:rPr lang="en-US" b="0" dirty="0"/>
              <a:t> utility, and consists of the main </a:t>
            </a:r>
            <a:r>
              <a:rPr lang="en-US" b="1" dirty="0"/>
              <a:t>azureml-sdk</a:t>
            </a:r>
            <a:r>
              <a:rPr lang="en-US" b="0" dirty="0"/>
              <a:t> package as well as numerous other ancillary packages that contain specialized functionality.</a:t>
            </a:r>
          </a:p>
          <a:p>
            <a:endParaRPr lang="en-US" b="0" dirty="0"/>
          </a:p>
          <a:p>
            <a:r>
              <a:rPr lang="en-US" b="0" dirty="0"/>
              <a:t>As you'll see throughout this course, most code-based interactions with Azure Machine Learning begin by retrieving a connection to a workspace. The most common way to do this is to reference a locally saved JSON file that contains the configuration information for your workspace – you can download this to your Python environment from Azure Machine Learning studio or the Azure portal. The first time you access the workspace, you'll be prompted to authenticate and get an AAD token that enables you to access the workspace. Then your code can work with the assets in the workspace to which you have access.</a:t>
            </a:r>
          </a:p>
          <a:p>
            <a:endParaRPr lang="en-US" b="0" dirty="0"/>
          </a:p>
          <a:p>
            <a:r>
              <a:rPr lang="en-US" b="0" dirty="0"/>
              <a:t>The documentation for the Python SDK is at https://docs.microsoft.com/python/api/overview/azure/ml.</a:t>
            </a:r>
          </a:p>
          <a:p>
            <a:endParaRPr lang="en-US" b="0" dirty="0"/>
          </a:p>
          <a:p>
            <a:r>
              <a:rPr lang="en-US" b="0" i="1" dirty="0"/>
              <a:t>Note: There is also an R SDK for Azure Machine Learning, but it is not a full-featured as the Python SDK; so we'll focus on Python in this course. You'll find documentation for the R SDK at https://azure.github.io/azureml-sdk-for-r/reference/index.html.</a:t>
            </a:r>
            <a:endParaRPr lang="en-US"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099892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Azure command-line interface (CLI) is a cross-platform command-line tool for managing Azure resources. The Azure Machine Learning CLI extension is an additional package that provides commands for working with Azure Machine Learning.</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To install the Azure Machine Learning CLI extension, you must first install the Azure CLI. See the </a:t>
            </a:r>
            <a:r>
              <a:rPr lang="en-US" b="0" dirty="0">
                <a:solidFill>
                  <a:srgbClr val="A31515"/>
                </a:solidFill>
                <a:effectLst/>
                <a:latin typeface="Consolas" panose="020B0609020204030204" pitchFamily="49" charset="0"/>
              </a:rPr>
              <a:t>full installation instructions for all supported platforms</a:t>
            </a:r>
            <a:r>
              <a:rPr lang="en-US" b="0" dirty="0">
                <a:solidFill>
                  <a:srgbClr val="000000"/>
                </a:solidFill>
                <a:effectLst/>
                <a:latin typeface="Consolas" panose="020B0609020204030204" pitchFamily="49" charset="0"/>
              </a:rPr>
              <a:t> at https://docs.microsoft.com/cli/azure/install-azure-cli for more details.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After installing the Azure CLI, you can use the commands on the slide to add the Azure CLI extension and then use it to list the compute resources in a workspace. In the code sample on thew slide, the </a:t>
            </a:r>
            <a:r>
              <a:rPr lang="en-US" b="1" dirty="0">
                <a:solidFill>
                  <a:srgbClr val="000080"/>
                </a:solidFill>
                <a:effectLst/>
                <a:latin typeface="Consolas" panose="020B0609020204030204" pitchFamily="49" charset="0"/>
              </a:rPr>
              <a:t>-g</a:t>
            </a:r>
            <a:r>
              <a:rPr lang="en-US" b="0" dirty="0">
                <a:solidFill>
                  <a:srgbClr val="000000"/>
                </a:solidFill>
                <a:effectLst/>
                <a:latin typeface="Consolas" panose="020B0609020204030204" pitchFamily="49" charset="0"/>
              </a:rPr>
              <a:t> parameter specifies the name of the resource group in which the Azure Machine Learning workspace specified in the </a:t>
            </a:r>
            <a:r>
              <a:rPr lang="en-US" b="1" dirty="0">
                <a:solidFill>
                  <a:srgbClr val="000080"/>
                </a:solidFill>
                <a:effectLst/>
                <a:latin typeface="Consolas" panose="020B0609020204030204" pitchFamily="49" charset="0"/>
              </a:rPr>
              <a:t>-w</a:t>
            </a:r>
            <a:r>
              <a:rPr lang="en-US" b="0" dirty="0">
                <a:solidFill>
                  <a:srgbClr val="000000"/>
                </a:solidFill>
                <a:effectLst/>
                <a:latin typeface="Consolas" panose="020B0609020204030204" pitchFamily="49" charset="0"/>
              </a:rPr>
              <a:t> parameter is defined. These parameters are shortened aliases for </a:t>
            </a:r>
            <a:r>
              <a:rPr lang="en-US" b="1" dirty="0">
                <a:solidFill>
                  <a:srgbClr val="000080"/>
                </a:solidFill>
                <a:effectLst/>
                <a:latin typeface="Consolas" panose="020B0609020204030204" pitchFamily="49" charset="0"/>
              </a:rPr>
              <a:t>--resource-group</a:t>
            </a:r>
            <a:r>
              <a:rPr lang="en-US" b="0" dirty="0">
                <a:solidFill>
                  <a:srgbClr val="000000"/>
                </a:solidFill>
                <a:effectLst/>
                <a:latin typeface="Consolas" panose="020B0609020204030204" pitchFamily="49" charset="0"/>
              </a:rPr>
              <a:t> and </a:t>
            </a:r>
            <a:r>
              <a:rPr lang="en-US" b="1" dirty="0">
                <a:solidFill>
                  <a:srgbClr val="000080"/>
                </a:solidFill>
                <a:effectLst/>
                <a:latin typeface="Consolas" panose="020B0609020204030204" pitchFamily="49" charset="0"/>
              </a:rPr>
              <a:t>--workspace-name</a:t>
            </a:r>
            <a:r>
              <a:rPr lang="en-US" b="0" dirty="0">
                <a:solidFill>
                  <a:srgbClr val="000000"/>
                </a:solidFill>
                <a:effectLst/>
                <a:latin typeface="Consolas" panose="020B0609020204030204" pitchFamily="49" charset="0"/>
              </a:rPr>
              <a: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187319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your preferred code editing environment to work with Azure Machine Learning through the SDK or CLI.</a:t>
            </a:r>
          </a:p>
          <a:p>
            <a:endParaRPr lang="en-US" dirty="0"/>
          </a:p>
          <a:p>
            <a:r>
              <a:rPr lang="en-US" b="0" dirty="0">
                <a:solidFill>
                  <a:srgbClr val="000000"/>
                </a:solidFill>
                <a:effectLst/>
                <a:latin typeface="Consolas" panose="020B0609020204030204" pitchFamily="49" charset="0"/>
              </a:rPr>
              <a:t>Visual Studio Code is a lightweight code editing environment for Microsoft Windows, Apple macOS, and Linux. It provides a visual interface for many kinds of code, including Microsoft C#, JavaScript, Python and others; as well as intellisense and syntax formatting for common data formats such as JSON and XML.</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Visual Studio Code's flexibility is based on the ability to install modular </a:t>
            </a:r>
            <a:r>
              <a:rPr lang="en-US" b="0" i="1" dirty="0">
                <a:solidFill>
                  <a:srgbClr val="000000"/>
                </a:solidFill>
                <a:effectLst/>
                <a:latin typeface="Consolas" panose="020B0609020204030204" pitchFamily="49" charset="0"/>
              </a:rPr>
              <a:t>*extensions*</a:t>
            </a:r>
            <a:r>
              <a:rPr lang="en-US" b="0" dirty="0">
                <a:solidFill>
                  <a:srgbClr val="000000"/>
                </a:solidFill>
                <a:effectLst/>
                <a:latin typeface="Consolas" panose="020B0609020204030204" pitchFamily="49" charset="0"/>
              </a:rPr>
              <a:t> that add syntax checking, debugging, and visual management interfaces for specific workloads. For example, the Microsoft Python extension for Visual Studio Code adds support for writing and running Python code in scripts or notebooks within the Visual Studio Code interface. In the slide, you can see the Jupyter Notebook interface (on the right at the bottom) being used to run code that uses the Azure Machine Learning SDK. Note that the </a:t>
            </a:r>
            <a:r>
              <a:rPr lang="en-US" b="1" dirty="0">
                <a:solidFill>
                  <a:srgbClr val="000000"/>
                </a:solidFill>
                <a:effectLst/>
                <a:latin typeface="Consolas" panose="020B0609020204030204" pitchFamily="49" charset="0"/>
              </a:rPr>
              <a:t>config.json</a:t>
            </a:r>
            <a:r>
              <a:rPr lang="en-US" b="0" dirty="0">
                <a:solidFill>
                  <a:srgbClr val="000000"/>
                </a:solidFill>
                <a:effectLst/>
                <a:latin typeface="Consolas" panose="020B0609020204030204" pitchFamily="49" charset="0"/>
              </a:rPr>
              <a:t> file in the pane above the notebook contains the information required to connect to a workspace – this was downloaded to the local development environment from Azure Machine Learning studio.</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Azure Machine Learning Extension for Visual Studio Code (the left pane on the slide) provides a graphical interface for working with assets in an Azure Machine Learning workspace. You can combine the capabilities of the Azure Machine Learning and Python extensions to manage a complete end-to-end machine learning workload in Azure Machine Learning from the Visual Studio Code environment.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more information about using the Azure Machine Learning extension for Visual Studio Code, see the </a:t>
            </a:r>
            <a:r>
              <a:rPr lang="en-US" b="0" dirty="0">
                <a:solidFill>
                  <a:srgbClr val="A31515"/>
                </a:solidFill>
                <a:effectLst/>
                <a:latin typeface="Consolas" panose="020B0609020204030204" pitchFamily="49" charset="0"/>
              </a:rPr>
              <a:t>documentation </a:t>
            </a:r>
            <a:r>
              <a:rPr lang="en-US" b="0" dirty="0">
                <a:solidFill>
                  <a:srgbClr val="000000"/>
                </a:solidFill>
                <a:effectLst/>
                <a:latin typeface="Consolas" panose="020B0609020204030204" pitchFamily="49" charset="0"/>
              </a:rPr>
              <a:t>at </a:t>
            </a:r>
            <a:r>
              <a:rPr lang="en-US" b="0" u="none" dirty="0">
                <a:solidFill>
                  <a:srgbClr val="000000"/>
                </a:solidFill>
                <a:effectLst/>
                <a:latin typeface="Consolas" panose="020B0609020204030204" pitchFamily="49" charset="0"/>
              </a:rPr>
              <a:t>https://docs.microsoft.com/azure/machine-learning/tutorial-setup-vscode-extension</a:t>
            </a:r>
            <a:r>
              <a:rPr lang="en-US" b="0" dirty="0">
                <a:solidFill>
                  <a:srgbClr val="000000"/>
                </a:solidFill>
                <a:effectLst/>
                <a:latin typeface="Consolas" panose="020B0609020204030204" pitchFamily="49" charset="0"/>
              </a:rPr>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94430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Azure Machine Learning includes the ability to create </a:t>
            </a:r>
            <a:r>
              <a:rPr lang="en-US" b="0" i="1" dirty="0">
                <a:solidFill>
                  <a:srgbClr val="000000"/>
                </a:solidFill>
                <a:effectLst/>
                <a:latin typeface="Consolas" panose="020B0609020204030204" pitchFamily="49" charset="0"/>
              </a:rPr>
              <a:t>*Compute Instances*</a:t>
            </a:r>
            <a:r>
              <a:rPr lang="en-US" b="0" dirty="0">
                <a:solidFill>
                  <a:srgbClr val="000000"/>
                </a:solidFill>
                <a:effectLst/>
                <a:latin typeface="Consolas" panose="020B0609020204030204" pitchFamily="49" charset="0"/>
              </a:rPr>
              <a:t> in a workspace to provide a development environment that is managed with all of the other assets in the workspace. Compute Instances include Jupyter Notebook and JupyterLab installations that you can use to write and run code that uses the Azure Machine Learning SDK to work with assets in your workspace.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You can choose a compute instance image that provides the compute specification you need, from small CPU-only VMs to large GPU-enabled workstations. Because compute instances are hosted in Azure, you only pay for the compute resources when they are running; so you can create a compute instance to suit your needs, and stop it when your workload has completed to minimize costs. When you create a compute instance, you can also specify a virtual network, enabling you to restrict access to clients on that network rather than through a public endpoint.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462531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Students can complete the lab using only a browser and the Azure subscription they created previously. The lab instructions are at the address on the slide.</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Alternatively, if students are using a hosted environment to complete the lab, get them to start it and find ther appropriate exercise instructions..</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Note that all other labs in this course depend on this one. Students must complete this lab before they can do any subsequent labs.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7/16/22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5227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slide animations to reveal the correct answers.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341955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r>
              <a:rPr lang="en-US" sz="900" kern="1200" dirty="0">
                <a:solidFill>
                  <a:schemeClr val="tx1"/>
                </a:solidFill>
                <a:latin typeface="Segoe UI Light" pitchFamily="34" charset="0"/>
                <a:ea typeface="+mn-ea"/>
                <a:cs typeface="+mn-cs"/>
              </a:rPr>
              <a:t>Use the references on the slide to learn more. In particular, note the online learning modules on Microsoft Learn that are related to the material covered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91271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lessons in this module. In the first we'll introduce Azure Machine Learning; and in the second, we'll explore different ways in which you can work with it.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7/16/22 9:46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Let's start by discovering what Azure Machine Learning is, and how to create an Azure Machine Learning workspace in an Azure subscription.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Azure Machine Learning is a platform for operating machine learning workloads in the cloud.</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Built on the Microsoft Azure cloud platform, Azure Machine Learning enables you to manage:</a:t>
            </a:r>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Scalable on-demand compute for machine learning workloads.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Data storage and connectivity to ingest data from a wide range sources.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Machine learning workflow orchestration to automate model training, deployment, and management processes.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Model registration and management, so you can track multiple versions of models and the data on which they were trained.</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Metrics and monitoring for training experiments, datasets, and published services.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Model deployment for real-time and batch inferencing.</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883079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know a little about the capabilities Azure Machine Learning offers, it can be helpful to understand where those capabilities fit into an overall context for machine learning in Azure.</a:t>
            </a:r>
          </a:p>
          <a:p>
            <a:r>
              <a:rPr lang="en-US" dirty="0"/>
              <a:t>Fundamentally, machine learning is about taking data and using it to train and deliver predictive models that support ML-powered applications.</a:t>
            </a:r>
          </a:p>
          <a:p>
            <a:endParaRPr lang="en-US" dirty="0"/>
          </a:p>
          <a:p>
            <a:r>
              <a:rPr lang="en-US" dirty="0"/>
              <a:t>In Azure, there are many services for storing data, including Azure Storage, Azure Data Lake Store, Azure SQL Database, Azure Cosmos DB, and others. There are also services that you can use to build "big data" processing solutions that transfer and transform data, including Azure Data Factory and Apache Spark engines in Azure HDInsight and Azure Databricks.</a:t>
            </a:r>
          </a:p>
          <a:p>
            <a:endParaRPr lang="en-US" dirty="0"/>
          </a:p>
          <a:p>
            <a:r>
              <a:rPr lang="en-US" dirty="0"/>
              <a:t>Azure also provides services you can use to deliver applications for Web, mobile, and IoT devices; including Azure App Service, Azure Functions, and Azure IoT Edge. Azure also offers services for container-based deployment through services like Azure Container Services and Azure Kubernetes Services.</a:t>
            </a:r>
          </a:p>
          <a:p>
            <a:endParaRPr lang="en-US" dirty="0"/>
          </a:p>
          <a:p>
            <a:r>
              <a:rPr lang="en-US" dirty="0"/>
              <a:t>Azure Machine Learning provides a platform for operationalizing the workloads needed to drive the iterative process that enables delivery of machine learning applications built on data. There are three primary types of user that Azure Machine Learning supports in this process:</a:t>
            </a:r>
          </a:p>
          <a:p>
            <a:pPr marL="171450" indent="-171450">
              <a:buFont typeface="Arial" panose="020B0604020202020204" pitchFamily="34" charset="0"/>
              <a:buChar char="•"/>
            </a:pPr>
            <a:r>
              <a:rPr lang="en-US" dirty="0"/>
              <a:t>Data Scientists, who use their knowledge of statistics and data analytics to conduct analytical experiments and train machine learning models. These users typically work in Python or R, and use frameworks such as Scikit-Learn, PyTorch, and TensorFlow to train machine learning models.</a:t>
            </a:r>
          </a:p>
          <a:p>
            <a:pPr marL="171450" indent="-171450">
              <a:buFont typeface="Arial" panose="020B0604020202020204" pitchFamily="34" charset="0"/>
              <a:buChar char="•"/>
            </a:pPr>
            <a:r>
              <a:rPr lang="en-US" dirty="0"/>
              <a:t>"Citizen" Data Scientists and App Developers, who don’t primarily work in the field of statistical data analysis, but who need to train machine learning models to support applications. These users can take advantage of graphical tools that abstract the underlying complexity of model training.</a:t>
            </a:r>
          </a:p>
          <a:p>
            <a:pPr marL="171450" indent="-171450">
              <a:buFont typeface="Arial" panose="020B0604020202020204" pitchFamily="34" charset="0"/>
              <a:buChar char="•"/>
            </a:pPr>
            <a:r>
              <a:rPr lang="en-US" dirty="0"/>
              <a:t>Software engineers and operators, who need to operationalize machine learning to support applications and services. Their tasks typically involve using scripts or automated DevOps processes to manage model retraining and deployment, as well as overall application monitoring and troubleshooting.</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10002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Increasingly, enterprises are seeking to integrate machine learning model training, deployment, and management into existing processes for developing and delivering software. What's become known as "Machine Learning Operationalization", or "ML Ops" has become part of the larger move towards "Development/Operations" or "DevOps".</a:t>
            </a:r>
          </a:p>
          <a:p>
            <a:endParaRPr lang="en-US" dirty="0"/>
          </a:p>
          <a:p>
            <a:r>
              <a:rPr lang="en-US" dirty="0"/>
              <a:t>DevOps is a combination of best practices for team collaboration and operational automation that helps drive efficiency in creating, deploying, and managing software solutions at enterprise scale. Often, data scientists and machine learning specialists work in relative isolation from the software developers who integrate their models into applications and the system administrators who manage the deployed application infrastructure, but by adopting some DevOps principles, these disparate teams can coordinate activities to create an effective overall solution.</a:t>
            </a:r>
          </a:p>
          <a:p>
            <a:endParaRPr lang="en-US" dirty="0"/>
          </a:p>
          <a:p>
            <a:r>
              <a:rPr lang="en-US" dirty="0"/>
              <a:t>Azure Machine Learning provides multiple capabilities that an organization can leverage for ML Ops, and integrates with more general DevOps tools such as Azure DevOps and GitHub. The slide shows some of the key ways in which Azure Machine Learning supports ML Ops; and you'll explore these capabilities in more depth in the remainder of this course.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731223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 workspace defines the boundary for a set of related machine learning assets. You can use workspaces to group machine learning assets based on projects, deployment environments (for example, test and production), teams, or some other organizing principle. The assets in a workspace include:</a:t>
            </a:r>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Compute targets for development, training, and deployment.</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Data for experimentation and model training.</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Notebooks containing shared code and documentation.</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Experiments, including run history with logged metrics and outputs.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Pipelines that define orchestrated multi-step processes.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Models that you have trained.</a:t>
            </a:r>
          </a:p>
          <a:p>
            <a:endParaRPr lang="en-US" dirty="0"/>
          </a:p>
          <a:p>
            <a:r>
              <a:rPr lang="en-US" b="0" dirty="0">
                <a:solidFill>
                  <a:srgbClr val="000000"/>
                </a:solidFill>
                <a:effectLst/>
                <a:latin typeface="Consolas" panose="020B0609020204030204" pitchFamily="49" charset="0"/>
              </a:rPr>
              <a:t>Workspaces are Azure resources, and as such they are defined within a resource group in an Azure subscription, along with other related Azure resources that are required to support the workspace. The Azure resources created alongside a workspace include:</a:t>
            </a:r>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 storage account - used to store files used by the workspace as well as data for experiments and model training.</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An Application Insights instance, used to monitor predictive services in the workspace.</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An Azure Key Vault instance, used to manage secrets such as authentication keys and credentials used by the workspace.</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 container registry, created as-needed to manage containers for deployed models.</a:t>
            </a:r>
          </a:p>
          <a:p>
            <a:endParaRPr lang="en-US" b="0" dirty="0">
              <a:solidFill>
                <a:srgbClr val="000000"/>
              </a:solidFill>
              <a:effectLst/>
              <a:latin typeface="Consolas" panose="020B0609020204030204" pitchFamily="49" charset="0"/>
            </a:endParaRPr>
          </a:p>
          <a:p>
            <a:r>
              <a:rPr lang="en-US" dirty="0"/>
              <a:t>The easiest way to create an Azure Machine Learning workspace is to create a </a:t>
            </a:r>
            <a:r>
              <a:rPr lang="en-US" b="1" dirty="0"/>
              <a:t>Machine Learning</a:t>
            </a:r>
            <a:r>
              <a:rPr lang="en-US" b="0" dirty="0"/>
              <a:t> resource in the Azure portal.</a:t>
            </a:r>
          </a:p>
          <a:p>
            <a:endParaRPr lang="en-US" b="0" dirty="0"/>
          </a:p>
          <a:p>
            <a:r>
              <a:rPr lang="en-US" b="0" dirty="0"/>
              <a:t>You can also create a workspace programmatically by using:</a:t>
            </a:r>
          </a:p>
          <a:p>
            <a:pPr marL="171450" indent="-171450">
              <a:buFontTx/>
              <a:buChar char="-"/>
            </a:pPr>
            <a:r>
              <a:rPr lang="en-US" b="0" dirty="0"/>
              <a:t>The Azure Machine Learning Python SDK</a:t>
            </a:r>
          </a:p>
          <a:p>
            <a:pPr marL="171450" indent="-171450">
              <a:buFontTx/>
              <a:buChar char="-"/>
            </a:pPr>
            <a:r>
              <a:rPr lang="en-US" dirty="0"/>
              <a:t>The Azure command line interface (CLI)</a:t>
            </a:r>
          </a:p>
          <a:p>
            <a:pPr marL="171450" indent="-171450">
              <a:buFontTx/>
              <a:buChar char="-"/>
            </a:pPr>
            <a:r>
              <a:rPr lang="en-US" dirty="0"/>
              <a:t>The Azure Machine Learning REST interface</a:t>
            </a:r>
          </a:p>
          <a:p>
            <a:pPr marL="171450" indent="-171450">
              <a:buFontTx/>
              <a:buChar char="-"/>
            </a:pPr>
            <a:r>
              <a:rPr lang="en-US" dirty="0"/>
              <a:t>An Azure Resource Manager template</a:t>
            </a:r>
          </a:p>
          <a:p>
            <a:pPr marL="171450" indent="-171450">
              <a:buFontTx/>
              <a:buChar char="-"/>
            </a:pPr>
            <a:endParaRPr lang="en-US" dirty="0"/>
          </a:p>
          <a:p>
            <a:pPr marL="0" indent="0">
              <a:buFontTx/>
              <a:buNone/>
            </a:pPr>
            <a:r>
              <a:rPr lang="en-US" dirty="0"/>
              <a:t>These scriptable techniques are useful when you need to automate machine learning workspace creation as part of a self-service provisioning service or a DevOps process.</a:t>
            </a:r>
          </a:p>
          <a:p>
            <a:endParaRPr lang="en-US" b="0" dirty="0">
              <a:solidFill>
                <a:srgbClr val="000000"/>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28161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any cloud resource, you need to ensure that only authorized users can access and work with assets in an Azure Machine Learning workspace.</a:t>
            </a:r>
          </a:p>
          <a:p>
            <a:endParaRPr lang="en-US" dirty="0"/>
          </a:p>
          <a:p>
            <a:r>
              <a:rPr lang="en-US" dirty="0"/>
              <a:t>For the most part, access to Azure Machine Learning workspace resources is managed through Azure Active Directory (AAD) role-based access control (RBAC). Typically, a user (or a service principal for an application) is authenticated by Azure Active Directory and receives an access </a:t>
            </a:r>
            <a:r>
              <a:rPr lang="en-US" i="1" dirty="0"/>
              <a:t>token</a:t>
            </a:r>
            <a:r>
              <a:rPr lang="en-US" b="0" i="0" dirty="0"/>
              <a:t>, this token is then used to request access to individual resources, and access is granted (or denied) based on membership of </a:t>
            </a:r>
            <a:r>
              <a:rPr lang="en-US" b="0" i="1" dirty="0"/>
              <a:t>roles</a:t>
            </a:r>
            <a:r>
              <a:rPr lang="en-US" b="0" i="0" dirty="0"/>
              <a:t> that have permission to perform specific actions. The default roles defined for an Azure Machine Learning workspace, and some of their most important permissions, are shown on the slide – but you can add custom roles and set custom permissions.</a:t>
            </a:r>
          </a:p>
          <a:p>
            <a:endParaRPr lang="en-US" b="0" i="0" dirty="0"/>
          </a:p>
          <a:p>
            <a:r>
              <a:rPr lang="en-US" b="0" i="0" dirty="0"/>
              <a:t>Some resources within an Azure Machine Learning workspace support alternative access methods. For example, compute resources (which we'll explore later) can be configured to allow access via secure shell (SSH); and when you deploy a machine learning model as a service (which again, we'll explore later), you can enable access using an AAD token </a:t>
            </a:r>
            <a:r>
              <a:rPr lang="en-US" b="0" i="1" dirty="0"/>
              <a:t>or</a:t>
            </a:r>
            <a:r>
              <a:rPr lang="en-US" b="0" i="0" dirty="0"/>
              <a:t> by specifying an access key.</a:t>
            </a:r>
          </a:p>
          <a:p>
            <a:endParaRPr lang="en-US" b="0" i="0"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1580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Now that you know something about Azure Machine Learning, let's explore ways in which you can work with it.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852670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3260080"/>
            <a:ext cx="11343820" cy="461665"/>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5" r:id="rId7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10.xml"/><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13.xml"/><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4.xml"/><Relationship Id="rId1" Type="http://schemas.openxmlformats.org/officeDocument/2006/relationships/slideLayout" Target="../slideLayouts/slideLayout73.xml"/><Relationship Id="rId4" Type="http://schemas.openxmlformats.org/officeDocument/2006/relationships/image" Target="../media/image111.png"/></Relationships>
</file>

<file path=ppt/slides/_rels/slide15.xml.rels><?xml version="1.0" encoding="UTF-8" standalone="yes"?>
<Relationships xmlns="http://schemas.openxmlformats.org/package/2006/relationships"><Relationship Id="rId3" Type="http://schemas.openxmlformats.org/officeDocument/2006/relationships/hyperlink" Target="https://aka.ms/mslearn-dp100" TargetMode="External"/><Relationship Id="rId2" Type="http://schemas.openxmlformats.org/officeDocument/2006/relationships/notesSlide" Target="../notesSlides/notesSlide15.xml"/><Relationship Id="rId1" Type="http://schemas.openxmlformats.org/officeDocument/2006/relationships/slideLayout" Target="../slideLayouts/slideLayout35.xml"/><Relationship Id="rId5" Type="http://schemas.openxmlformats.org/officeDocument/2006/relationships/image" Target="../media/image113.svg"/><Relationship Id="rId4" Type="http://schemas.openxmlformats.org/officeDocument/2006/relationships/image" Target="../media/image112.png"/></Relationships>
</file>

<file path=ppt/slides/_rels/slide16.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16.xml"/><Relationship Id="rId1" Type="http://schemas.openxmlformats.org/officeDocument/2006/relationships/slideLayout" Target="../slideLayouts/slideLayout42.xml"/><Relationship Id="rId4" Type="http://schemas.openxmlformats.org/officeDocument/2006/relationships/image" Target="../media/image115.svg"/></Relationships>
</file>

<file path=ppt/slides/_rels/slide17.xml.rels><?xml version="1.0" encoding="UTF-8" standalone="yes"?>
<Relationships xmlns="http://schemas.openxmlformats.org/package/2006/relationships"><Relationship Id="rId8" Type="http://schemas.openxmlformats.org/officeDocument/2006/relationships/hyperlink" Target="https://docs.microsoft.com/azure/machine-learning/tutorial-setup-vscode-extension" TargetMode="External"/><Relationship Id="rId3" Type="http://schemas.openxmlformats.org/officeDocument/2006/relationships/hyperlink" Target="https://docs.microsoft.com/learn/modules/intro-to-azure-machine-learning-service" TargetMode="External"/><Relationship Id="rId7" Type="http://schemas.openxmlformats.org/officeDocument/2006/relationships/hyperlink" Target="https://docs.microsoft.com/python/api/overview/azure/ml/intro" TargetMode="External"/><Relationship Id="rId2" Type="http://schemas.openxmlformats.org/officeDocument/2006/relationships/notesSlide" Target="../notesSlides/notesSlide17.xml"/><Relationship Id="rId1" Type="http://schemas.openxmlformats.org/officeDocument/2006/relationships/slideLayout" Target="../slideLayouts/slideLayout73.xml"/><Relationship Id="rId6" Type="http://schemas.openxmlformats.org/officeDocument/2006/relationships/hyperlink" Target="https://docs.microsoft.com/azure/machine-learning/concept-enterprise-security" TargetMode="External"/><Relationship Id="rId5" Type="http://schemas.openxmlformats.org/officeDocument/2006/relationships/hyperlink" Target="https://docs.microsoft.com/azure/machine-learning/overview-what-is-machine-learning-studio" TargetMode="External"/><Relationship Id="rId4" Type="http://schemas.openxmlformats.org/officeDocument/2006/relationships/hyperlink" Target="https://docs.microsoft.com/azure/machine-learning/concept-azure-machine-learning-architecture" TargetMode="External"/><Relationship Id="rId9" Type="http://schemas.openxmlformats.org/officeDocument/2006/relationships/image" Target="../media/image11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18" Type="http://schemas.openxmlformats.org/officeDocument/2006/relationships/image" Target="../media/image33.svg"/><Relationship Id="rId26" Type="http://schemas.openxmlformats.org/officeDocument/2006/relationships/image" Target="../media/image41.svg"/><Relationship Id="rId3" Type="http://schemas.openxmlformats.org/officeDocument/2006/relationships/image" Target="../media/image20.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svg"/><Relationship Id="rId17" Type="http://schemas.openxmlformats.org/officeDocument/2006/relationships/image" Target="../media/image32.png"/><Relationship Id="rId25" Type="http://schemas.openxmlformats.org/officeDocument/2006/relationships/image" Target="../media/image40.png"/><Relationship Id="rId2" Type="http://schemas.openxmlformats.org/officeDocument/2006/relationships/notesSlide" Target="../notesSlides/notesSlide4.xml"/><Relationship Id="rId16" Type="http://schemas.openxmlformats.org/officeDocument/2006/relationships/image" Target="../media/image31.svg"/><Relationship Id="rId20" Type="http://schemas.openxmlformats.org/officeDocument/2006/relationships/image" Target="../media/image35.svg"/><Relationship Id="rId1" Type="http://schemas.openxmlformats.org/officeDocument/2006/relationships/slideLayout" Target="../slideLayouts/slideLayout73.xml"/><Relationship Id="rId6" Type="http://schemas.openxmlformats.org/officeDocument/2006/relationships/image" Target="../media/image17.svg"/><Relationship Id="rId11" Type="http://schemas.openxmlformats.org/officeDocument/2006/relationships/image" Target="../media/image26.png"/><Relationship Id="rId24" Type="http://schemas.openxmlformats.org/officeDocument/2006/relationships/image" Target="../media/image39.svg"/><Relationship Id="rId5" Type="http://schemas.openxmlformats.org/officeDocument/2006/relationships/image" Target="../media/image16.png"/><Relationship Id="rId15" Type="http://schemas.openxmlformats.org/officeDocument/2006/relationships/image" Target="../media/image30.png"/><Relationship Id="rId23" Type="http://schemas.openxmlformats.org/officeDocument/2006/relationships/image" Target="../media/image38.png"/><Relationship Id="rId28" Type="http://schemas.openxmlformats.org/officeDocument/2006/relationships/image" Target="../media/image43.svg"/><Relationship Id="rId10" Type="http://schemas.openxmlformats.org/officeDocument/2006/relationships/image" Target="../media/image25.svg"/><Relationship Id="rId19" Type="http://schemas.openxmlformats.org/officeDocument/2006/relationships/image" Target="../media/image34.pn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29.svg"/><Relationship Id="rId22" Type="http://schemas.openxmlformats.org/officeDocument/2006/relationships/image" Target="../media/image37.svg"/><Relationship Id="rId27" Type="http://schemas.openxmlformats.org/officeDocument/2006/relationships/image" Target="../media/image42.png"/></Relationships>
</file>

<file path=ppt/slides/_rels/slide5.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50.png"/><Relationship Id="rId18" Type="http://schemas.openxmlformats.org/officeDocument/2006/relationships/image" Target="../media/image54.svg"/><Relationship Id="rId3" Type="http://schemas.openxmlformats.org/officeDocument/2006/relationships/image" Target="../media/image28.png"/><Relationship Id="rId7" Type="http://schemas.openxmlformats.org/officeDocument/2006/relationships/image" Target="../media/image24.png"/><Relationship Id="rId12" Type="http://schemas.openxmlformats.org/officeDocument/2006/relationships/image" Target="../media/image49.sv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53.svg"/><Relationship Id="rId20" Type="http://schemas.openxmlformats.org/officeDocument/2006/relationships/image" Target="../media/image56.svg"/><Relationship Id="rId1" Type="http://schemas.openxmlformats.org/officeDocument/2006/relationships/slideLayout" Target="../slideLayouts/slideLayout73.xml"/><Relationship Id="rId6" Type="http://schemas.openxmlformats.org/officeDocument/2006/relationships/image" Target="../media/image45.svg"/><Relationship Id="rId11" Type="http://schemas.openxmlformats.org/officeDocument/2006/relationships/image" Target="../media/image48.png"/><Relationship Id="rId5" Type="http://schemas.openxmlformats.org/officeDocument/2006/relationships/image" Target="../media/image26.png"/><Relationship Id="rId15" Type="http://schemas.openxmlformats.org/officeDocument/2006/relationships/image" Target="../media/image52.png"/><Relationship Id="rId10" Type="http://schemas.openxmlformats.org/officeDocument/2006/relationships/image" Target="../media/image47.svg"/><Relationship Id="rId19" Type="http://schemas.openxmlformats.org/officeDocument/2006/relationships/image" Target="../media/image55.png"/><Relationship Id="rId4" Type="http://schemas.openxmlformats.org/officeDocument/2006/relationships/image" Target="../media/image44.svg"/><Relationship Id="rId9" Type="http://schemas.openxmlformats.org/officeDocument/2006/relationships/image" Target="../media/image46.png"/><Relationship Id="rId14" Type="http://schemas.openxmlformats.org/officeDocument/2006/relationships/image" Target="../media/image51.svg"/></Relationships>
</file>

<file path=ppt/slides/_rels/slide6.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image" Target="../media/image63.png"/><Relationship Id="rId18" Type="http://schemas.openxmlformats.org/officeDocument/2006/relationships/image" Target="../media/image17.svg"/><Relationship Id="rId26" Type="http://schemas.openxmlformats.org/officeDocument/2006/relationships/image" Target="../media/image40.png"/><Relationship Id="rId3" Type="http://schemas.openxmlformats.org/officeDocument/2006/relationships/image" Target="../media/image22.png"/><Relationship Id="rId21" Type="http://schemas.openxmlformats.org/officeDocument/2006/relationships/image" Target="../media/image66.svg"/><Relationship Id="rId7" Type="http://schemas.openxmlformats.org/officeDocument/2006/relationships/image" Target="../media/image38.png"/><Relationship Id="rId12" Type="http://schemas.openxmlformats.org/officeDocument/2006/relationships/image" Target="../media/image62.svg"/><Relationship Id="rId17" Type="http://schemas.openxmlformats.org/officeDocument/2006/relationships/image" Target="../media/image16.png"/><Relationship Id="rId25" Type="http://schemas.openxmlformats.org/officeDocument/2006/relationships/image" Target="../media/image68.svg"/><Relationship Id="rId2" Type="http://schemas.openxmlformats.org/officeDocument/2006/relationships/notesSlide" Target="../notesSlides/notesSlide6.xml"/><Relationship Id="rId16" Type="http://schemas.openxmlformats.org/officeDocument/2006/relationships/image" Target="../media/image43.svg"/><Relationship Id="rId20" Type="http://schemas.openxmlformats.org/officeDocument/2006/relationships/image" Target="../media/image20.png"/><Relationship Id="rId29" Type="http://schemas.openxmlformats.org/officeDocument/2006/relationships/image" Target="../media/image71.svg"/><Relationship Id="rId1" Type="http://schemas.openxmlformats.org/officeDocument/2006/relationships/slideLayout" Target="../slideLayouts/slideLayout38.xml"/><Relationship Id="rId6" Type="http://schemas.openxmlformats.org/officeDocument/2006/relationships/image" Target="../media/image58.svg"/><Relationship Id="rId11" Type="http://schemas.openxmlformats.org/officeDocument/2006/relationships/image" Target="../media/image61.png"/><Relationship Id="rId24" Type="http://schemas.openxmlformats.org/officeDocument/2006/relationships/image" Target="../media/image67.png"/><Relationship Id="rId5" Type="http://schemas.openxmlformats.org/officeDocument/2006/relationships/image" Target="../media/image57.png"/><Relationship Id="rId15" Type="http://schemas.openxmlformats.org/officeDocument/2006/relationships/image" Target="../media/image42.png"/><Relationship Id="rId23" Type="http://schemas.openxmlformats.org/officeDocument/2006/relationships/image" Target="../media/image44.svg"/><Relationship Id="rId28" Type="http://schemas.openxmlformats.org/officeDocument/2006/relationships/image" Target="../media/image70.png"/><Relationship Id="rId10" Type="http://schemas.openxmlformats.org/officeDocument/2006/relationships/image" Target="../media/image60.svg"/><Relationship Id="rId19" Type="http://schemas.openxmlformats.org/officeDocument/2006/relationships/image" Target="../media/image65.svg"/><Relationship Id="rId4" Type="http://schemas.openxmlformats.org/officeDocument/2006/relationships/image" Target="../media/image23.svg"/><Relationship Id="rId9" Type="http://schemas.openxmlformats.org/officeDocument/2006/relationships/image" Target="../media/image59.png"/><Relationship Id="rId14" Type="http://schemas.openxmlformats.org/officeDocument/2006/relationships/image" Target="../media/image64.svg"/><Relationship Id="rId22" Type="http://schemas.openxmlformats.org/officeDocument/2006/relationships/image" Target="../media/image28.png"/><Relationship Id="rId27" Type="http://schemas.openxmlformats.org/officeDocument/2006/relationships/image" Target="../media/image69.svg"/></Relationships>
</file>

<file path=ppt/slides/_rels/slide7.xml.rels><?xml version="1.0" encoding="UTF-8" standalone="yes"?>
<Relationships xmlns="http://schemas.openxmlformats.org/package/2006/relationships"><Relationship Id="rId13" Type="http://schemas.openxmlformats.org/officeDocument/2006/relationships/image" Target="../media/image38.png"/><Relationship Id="rId18" Type="http://schemas.openxmlformats.org/officeDocument/2006/relationships/image" Target="../media/image81.svg"/><Relationship Id="rId26" Type="http://schemas.openxmlformats.org/officeDocument/2006/relationships/image" Target="../media/image62.svg"/><Relationship Id="rId21" Type="http://schemas.openxmlformats.org/officeDocument/2006/relationships/image" Target="../media/image26.png"/><Relationship Id="rId34" Type="http://schemas.openxmlformats.org/officeDocument/2006/relationships/image" Target="../media/image17.svg"/><Relationship Id="rId7" Type="http://schemas.openxmlformats.org/officeDocument/2006/relationships/image" Target="../media/image74.png"/><Relationship Id="rId12" Type="http://schemas.openxmlformats.org/officeDocument/2006/relationships/image" Target="../media/image79.svg"/><Relationship Id="rId17" Type="http://schemas.openxmlformats.org/officeDocument/2006/relationships/image" Target="../media/image80.png"/><Relationship Id="rId25" Type="http://schemas.openxmlformats.org/officeDocument/2006/relationships/image" Target="../media/image61.png"/><Relationship Id="rId33" Type="http://schemas.openxmlformats.org/officeDocument/2006/relationships/image" Target="../media/image16.png"/><Relationship Id="rId38" Type="http://schemas.openxmlformats.org/officeDocument/2006/relationships/image" Target="../media/image85.svg"/><Relationship Id="rId2" Type="http://schemas.openxmlformats.org/officeDocument/2006/relationships/notesSlide" Target="../notesSlides/notesSlide7.xml"/><Relationship Id="rId16" Type="http://schemas.openxmlformats.org/officeDocument/2006/relationships/image" Target="../media/image23.svg"/><Relationship Id="rId20" Type="http://schemas.openxmlformats.org/officeDocument/2006/relationships/image" Target="../media/image83.svg"/><Relationship Id="rId29" Type="http://schemas.openxmlformats.org/officeDocument/2006/relationships/image" Target="../media/image40.png"/><Relationship Id="rId1" Type="http://schemas.openxmlformats.org/officeDocument/2006/relationships/slideLayout" Target="../slideLayouts/slideLayout73.xml"/><Relationship Id="rId6" Type="http://schemas.openxmlformats.org/officeDocument/2006/relationships/image" Target="../media/image73.svg"/><Relationship Id="rId11" Type="http://schemas.openxmlformats.org/officeDocument/2006/relationships/image" Target="../media/image78.png"/><Relationship Id="rId24" Type="http://schemas.openxmlformats.org/officeDocument/2006/relationships/image" Target="../media/image60.svg"/><Relationship Id="rId32" Type="http://schemas.openxmlformats.org/officeDocument/2006/relationships/image" Target="../media/image43.svg"/><Relationship Id="rId37" Type="http://schemas.openxmlformats.org/officeDocument/2006/relationships/image" Target="../media/image84.png"/><Relationship Id="rId5" Type="http://schemas.openxmlformats.org/officeDocument/2006/relationships/image" Target="../media/image72.png"/><Relationship Id="rId15" Type="http://schemas.openxmlformats.org/officeDocument/2006/relationships/image" Target="../media/image22.png"/><Relationship Id="rId23" Type="http://schemas.openxmlformats.org/officeDocument/2006/relationships/image" Target="../media/image59.png"/><Relationship Id="rId28" Type="http://schemas.openxmlformats.org/officeDocument/2006/relationships/image" Target="../media/image64.svg"/><Relationship Id="rId36" Type="http://schemas.openxmlformats.org/officeDocument/2006/relationships/image" Target="../media/image25.svg"/><Relationship Id="rId10" Type="http://schemas.openxmlformats.org/officeDocument/2006/relationships/image" Target="../media/image77.svg"/><Relationship Id="rId19" Type="http://schemas.openxmlformats.org/officeDocument/2006/relationships/image" Target="../media/image82.png"/><Relationship Id="rId31" Type="http://schemas.openxmlformats.org/officeDocument/2006/relationships/image" Target="../media/image42.png"/><Relationship Id="rId4" Type="http://schemas.openxmlformats.org/officeDocument/2006/relationships/image" Target="../media/image21.svg"/><Relationship Id="rId9" Type="http://schemas.openxmlformats.org/officeDocument/2006/relationships/image" Target="../media/image76.png"/><Relationship Id="rId14" Type="http://schemas.openxmlformats.org/officeDocument/2006/relationships/image" Target="../media/image39.svg"/><Relationship Id="rId22" Type="http://schemas.openxmlformats.org/officeDocument/2006/relationships/image" Target="../media/image27.svg"/><Relationship Id="rId27" Type="http://schemas.openxmlformats.org/officeDocument/2006/relationships/image" Target="../media/image63.png"/><Relationship Id="rId30" Type="http://schemas.openxmlformats.org/officeDocument/2006/relationships/image" Target="../media/image41.svg"/><Relationship Id="rId35" Type="http://schemas.openxmlformats.org/officeDocument/2006/relationships/image" Target="../media/image24.png"/><Relationship Id="rId8" Type="http://schemas.openxmlformats.org/officeDocument/2006/relationships/image" Target="../media/image75.svg"/><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3" Type="http://schemas.openxmlformats.org/officeDocument/2006/relationships/image" Target="../media/image82.png"/><Relationship Id="rId18" Type="http://schemas.openxmlformats.org/officeDocument/2006/relationships/image" Target="../media/image60.svg"/><Relationship Id="rId26" Type="http://schemas.openxmlformats.org/officeDocument/2006/relationships/image" Target="../media/image43.svg"/><Relationship Id="rId39" Type="http://schemas.openxmlformats.org/officeDocument/2006/relationships/image" Target="../media/image96.png"/><Relationship Id="rId21" Type="http://schemas.openxmlformats.org/officeDocument/2006/relationships/image" Target="../media/image63.png"/><Relationship Id="rId34" Type="http://schemas.openxmlformats.org/officeDocument/2006/relationships/image" Target="../media/image91.svg"/><Relationship Id="rId42" Type="http://schemas.openxmlformats.org/officeDocument/2006/relationships/image" Target="../media/image99.svg"/><Relationship Id="rId47" Type="http://schemas.openxmlformats.org/officeDocument/2006/relationships/image" Target="../media/image104.png"/><Relationship Id="rId50" Type="http://schemas.openxmlformats.org/officeDocument/2006/relationships/image" Target="../media/image107.svg"/><Relationship Id="rId7" Type="http://schemas.openxmlformats.org/officeDocument/2006/relationships/image" Target="../media/image16.png"/><Relationship Id="rId2" Type="http://schemas.openxmlformats.org/officeDocument/2006/relationships/notesSlide" Target="../notesSlides/notesSlide8.xml"/><Relationship Id="rId16" Type="http://schemas.openxmlformats.org/officeDocument/2006/relationships/image" Target="../media/image27.svg"/><Relationship Id="rId29" Type="http://schemas.openxmlformats.org/officeDocument/2006/relationships/image" Target="../media/image24.png"/><Relationship Id="rId11" Type="http://schemas.openxmlformats.org/officeDocument/2006/relationships/image" Target="../media/image80.png"/><Relationship Id="rId24" Type="http://schemas.openxmlformats.org/officeDocument/2006/relationships/image" Target="../media/image41.svg"/><Relationship Id="rId32" Type="http://schemas.openxmlformats.org/officeDocument/2006/relationships/image" Target="../media/image89.svg"/><Relationship Id="rId37" Type="http://schemas.openxmlformats.org/officeDocument/2006/relationships/image" Target="../media/image94.png"/><Relationship Id="rId40" Type="http://schemas.openxmlformats.org/officeDocument/2006/relationships/image" Target="../media/image97.svg"/><Relationship Id="rId45" Type="http://schemas.openxmlformats.org/officeDocument/2006/relationships/image" Target="../media/image102.png"/><Relationship Id="rId5" Type="http://schemas.openxmlformats.org/officeDocument/2006/relationships/image" Target="../media/image38.png"/><Relationship Id="rId15" Type="http://schemas.openxmlformats.org/officeDocument/2006/relationships/image" Target="../media/image26.png"/><Relationship Id="rId23" Type="http://schemas.openxmlformats.org/officeDocument/2006/relationships/image" Target="../media/image40.png"/><Relationship Id="rId28" Type="http://schemas.openxmlformats.org/officeDocument/2006/relationships/image" Target="../media/image31.svg"/><Relationship Id="rId36" Type="http://schemas.openxmlformats.org/officeDocument/2006/relationships/image" Target="../media/image93.svg"/><Relationship Id="rId49" Type="http://schemas.openxmlformats.org/officeDocument/2006/relationships/image" Target="../media/image106.png"/><Relationship Id="rId10" Type="http://schemas.openxmlformats.org/officeDocument/2006/relationships/image" Target="../media/image23.svg"/><Relationship Id="rId19" Type="http://schemas.openxmlformats.org/officeDocument/2006/relationships/image" Target="../media/image61.png"/><Relationship Id="rId31" Type="http://schemas.openxmlformats.org/officeDocument/2006/relationships/image" Target="../media/image88.png"/><Relationship Id="rId44" Type="http://schemas.openxmlformats.org/officeDocument/2006/relationships/image" Target="../media/image101.svg"/><Relationship Id="rId4" Type="http://schemas.openxmlformats.org/officeDocument/2006/relationships/image" Target="../media/image87.svg"/><Relationship Id="rId9" Type="http://schemas.openxmlformats.org/officeDocument/2006/relationships/image" Target="../media/image22.png"/><Relationship Id="rId14" Type="http://schemas.openxmlformats.org/officeDocument/2006/relationships/image" Target="../media/image83.svg"/><Relationship Id="rId22" Type="http://schemas.openxmlformats.org/officeDocument/2006/relationships/image" Target="../media/image64.svg"/><Relationship Id="rId27" Type="http://schemas.openxmlformats.org/officeDocument/2006/relationships/image" Target="../media/image30.png"/><Relationship Id="rId30" Type="http://schemas.openxmlformats.org/officeDocument/2006/relationships/image" Target="../media/image25.svg"/><Relationship Id="rId35" Type="http://schemas.openxmlformats.org/officeDocument/2006/relationships/image" Target="../media/image92.png"/><Relationship Id="rId43" Type="http://schemas.openxmlformats.org/officeDocument/2006/relationships/image" Target="../media/image100.png"/><Relationship Id="rId48" Type="http://schemas.openxmlformats.org/officeDocument/2006/relationships/image" Target="../media/image105.svg"/><Relationship Id="rId8" Type="http://schemas.openxmlformats.org/officeDocument/2006/relationships/image" Target="../media/image17.svg"/><Relationship Id="rId3" Type="http://schemas.openxmlformats.org/officeDocument/2006/relationships/image" Target="../media/image86.png"/><Relationship Id="rId12" Type="http://schemas.openxmlformats.org/officeDocument/2006/relationships/image" Target="../media/image81.svg"/><Relationship Id="rId17" Type="http://schemas.openxmlformats.org/officeDocument/2006/relationships/image" Target="../media/image59.png"/><Relationship Id="rId25" Type="http://schemas.openxmlformats.org/officeDocument/2006/relationships/image" Target="../media/image42.png"/><Relationship Id="rId33" Type="http://schemas.openxmlformats.org/officeDocument/2006/relationships/image" Target="../media/image90.png"/><Relationship Id="rId38" Type="http://schemas.openxmlformats.org/officeDocument/2006/relationships/image" Target="../media/image95.svg"/><Relationship Id="rId46" Type="http://schemas.openxmlformats.org/officeDocument/2006/relationships/image" Target="../media/image103.svg"/><Relationship Id="rId20" Type="http://schemas.openxmlformats.org/officeDocument/2006/relationships/image" Target="../media/image62.svg"/><Relationship Id="rId41" Type="http://schemas.openxmlformats.org/officeDocument/2006/relationships/image" Target="../media/image98.png"/><Relationship Id="rId1" Type="http://schemas.openxmlformats.org/officeDocument/2006/relationships/slideLayout" Target="../slideLayouts/slideLayout9.xml"/><Relationship Id="rId6" Type="http://schemas.openxmlformats.org/officeDocument/2006/relationships/image" Target="../media/image39.sv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dirty="0">
                <a:solidFill>
                  <a:schemeClr val="tx1"/>
                </a:solidFill>
              </a:rPr>
              <a:t>Module 1: </a:t>
            </a:r>
            <a:r>
              <a:rPr lang="en-US" dirty="0"/>
              <a:t>G</a:t>
            </a:r>
            <a:r>
              <a:rPr lang="en-US" sz="3600" dirty="0">
                <a:solidFill>
                  <a:schemeClr val="tx1"/>
                </a:solidFill>
              </a:rPr>
              <a:t>etting Started with Azure Machine Learning</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32F830-D643-45B5-900D-8B5BCEF72043}"/>
              </a:ext>
            </a:extLst>
          </p:cNvPr>
          <p:cNvSpPr>
            <a:spLocks noGrp="1"/>
          </p:cNvSpPr>
          <p:nvPr>
            <p:ph type="title"/>
          </p:nvPr>
        </p:nvSpPr>
        <p:spPr/>
        <p:txBody>
          <a:bodyPr/>
          <a:lstStyle/>
          <a:p>
            <a:r>
              <a:rPr lang="en-US" dirty="0"/>
              <a:t>Azure Machine Learning studio</a:t>
            </a:r>
          </a:p>
        </p:txBody>
      </p:sp>
      <p:sp>
        <p:nvSpPr>
          <p:cNvPr id="5" name="Content Placeholder 4">
            <a:extLst>
              <a:ext uri="{FF2B5EF4-FFF2-40B4-BE49-F238E27FC236}">
                <a16:creationId xmlns:a16="http://schemas.microsoft.com/office/drawing/2014/main" id="{5453F62E-1E5C-4136-B3C3-E9D0A5CA374C}"/>
              </a:ext>
            </a:extLst>
          </p:cNvPr>
          <p:cNvSpPr>
            <a:spLocks noGrp="1"/>
          </p:cNvSpPr>
          <p:nvPr>
            <p:ph sz="quarter" idx="10"/>
          </p:nvPr>
        </p:nvSpPr>
        <p:spPr>
          <a:xfrm>
            <a:off x="418643" y="1522545"/>
            <a:ext cx="9864383" cy="5247590"/>
          </a:xfrm>
        </p:spPr>
        <p:txBody>
          <a:bodyPr/>
          <a:lstStyle/>
          <a:p>
            <a:r>
              <a:rPr lang="en-US" sz="2800" dirty="0"/>
              <a:t>Manage compute and data</a:t>
            </a:r>
          </a:p>
          <a:p>
            <a:r>
              <a:rPr lang="en-US" sz="2800" dirty="0"/>
              <a:t>Run experiments</a:t>
            </a:r>
          </a:p>
          <a:p>
            <a:r>
              <a:rPr lang="en-US" sz="2800" dirty="0"/>
              <a:t>View metrics and logs</a:t>
            </a:r>
          </a:p>
          <a:p>
            <a:r>
              <a:rPr lang="en-US" sz="2800" dirty="0"/>
              <a:t>Manage and deploy models</a:t>
            </a:r>
          </a:p>
          <a:p>
            <a:r>
              <a:rPr lang="en-US" sz="2800" dirty="0"/>
              <a:t>Manage service endpoints</a:t>
            </a:r>
          </a:p>
          <a:p>
            <a:r>
              <a:rPr lang="en-US" sz="2800" dirty="0"/>
              <a:t>Label image data</a:t>
            </a:r>
          </a:p>
          <a:p>
            <a:r>
              <a:rPr lang="en-US" sz="2800" dirty="0"/>
              <a:t>Use graphical modeling tools:</a:t>
            </a:r>
          </a:p>
          <a:p>
            <a:pPr lvl="2"/>
            <a:r>
              <a:rPr lang="en-US" sz="2000" i="1" dirty="0"/>
              <a:t>Automated ML </a:t>
            </a:r>
            <a:r>
              <a:rPr lang="en-US" sz="2000" dirty="0"/>
              <a:t>- find the best model for your data</a:t>
            </a:r>
            <a:endParaRPr lang="en-US" sz="2200" dirty="0"/>
          </a:p>
          <a:p>
            <a:pPr lvl="2"/>
            <a:r>
              <a:rPr lang="en-US" sz="2000" i="1" dirty="0"/>
              <a:t>Designer</a:t>
            </a:r>
            <a:r>
              <a:rPr lang="en-US" sz="2000" dirty="0"/>
              <a:t> – drag and drop model development</a:t>
            </a:r>
          </a:p>
          <a:p>
            <a:endParaRPr lang="en-US" dirty="0"/>
          </a:p>
        </p:txBody>
      </p:sp>
      <p:pic>
        <p:nvPicPr>
          <p:cNvPr id="7" name="Picture 6">
            <a:extLst>
              <a:ext uri="{FF2B5EF4-FFF2-40B4-BE49-F238E27FC236}">
                <a16:creationId xmlns:a16="http://schemas.microsoft.com/office/drawing/2014/main" id="{E36A6695-3368-424E-879F-ED4470BA614B}"/>
              </a:ext>
            </a:extLst>
          </p:cNvPr>
          <p:cNvPicPr>
            <a:picLocks noChangeAspect="1"/>
          </p:cNvPicPr>
          <p:nvPr/>
        </p:nvPicPr>
        <p:blipFill>
          <a:blip r:embed="rId3"/>
          <a:stretch>
            <a:fillRect/>
          </a:stretch>
        </p:blipFill>
        <p:spPr>
          <a:xfrm>
            <a:off x="5861537" y="1239093"/>
            <a:ext cx="5949240" cy="409636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548716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162C0B-99B8-479C-82EF-AB84CDED6500}"/>
              </a:ext>
            </a:extLst>
          </p:cNvPr>
          <p:cNvSpPr>
            <a:spLocks noGrp="1"/>
          </p:cNvSpPr>
          <p:nvPr>
            <p:ph type="title"/>
          </p:nvPr>
        </p:nvSpPr>
        <p:spPr/>
        <p:txBody>
          <a:bodyPr/>
          <a:lstStyle/>
          <a:p>
            <a:r>
              <a:rPr lang="en-US" dirty="0"/>
              <a:t>The Azure Machine Learning SDK for Python</a:t>
            </a:r>
          </a:p>
        </p:txBody>
      </p:sp>
      <p:sp>
        <p:nvSpPr>
          <p:cNvPr id="6" name="Text Placeholder 2">
            <a:extLst>
              <a:ext uri="{FF2B5EF4-FFF2-40B4-BE49-F238E27FC236}">
                <a16:creationId xmlns:a16="http://schemas.microsoft.com/office/drawing/2014/main" id="{D1BE29DE-0E21-4F70-B238-90C925AE55E2}"/>
              </a:ext>
            </a:extLst>
          </p:cNvPr>
          <p:cNvSpPr txBox="1">
            <a:spLocks/>
          </p:cNvSpPr>
          <p:nvPr/>
        </p:nvSpPr>
        <p:spPr>
          <a:xfrm>
            <a:off x="493671" y="1501727"/>
            <a:ext cx="11018520" cy="81253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1"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bold" panose="020B0702040204020203" pitchFamily="34" charset="0"/>
                <a:cs typeface="Segoe UI Semibold" panose="020B0702040204020203" pitchFamily="34" charset="0"/>
              </a:rPr>
              <a:t>Python programming interface for Azure Machine Learning</a:t>
            </a:r>
            <a:endParaRPr kumimoji="0" lang="en-US" sz="2000" b="1"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bold" panose="020B0702040204020203" pitchFamily="34" charset="0"/>
              <a:cs typeface="Segoe UI Semibold" panose="020B0702040204020203" pitchFamily="34" charset="0"/>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2400" b="1"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bold" panose="020B0702040204020203" pitchFamily="34" charset="0"/>
              <a:cs typeface="Segoe UI Semibold" panose="020B0702040204020203" pitchFamily="34" charset="0"/>
            </a:endParaRPr>
          </a:p>
        </p:txBody>
      </p:sp>
      <p:sp>
        <p:nvSpPr>
          <p:cNvPr id="7" name="Rectangle 6">
            <a:extLst>
              <a:ext uri="{FF2B5EF4-FFF2-40B4-BE49-F238E27FC236}">
                <a16:creationId xmlns:a16="http://schemas.microsoft.com/office/drawing/2014/main" id="{E83E0A8B-13B4-4E99-903B-3240E9F78D33}"/>
              </a:ext>
            </a:extLst>
          </p:cNvPr>
          <p:cNvSpPr/>
          <p:nvPr/>
        </p:nvSpPr>
        <p:spPr bwMode="auto">
          <a:xfrm>
            <a:off x="816830" y="2462091"/>
            <a:ext cx="9882018" cy="598769"/>
          </a:xfrm>
          <a:prstGeom prst="rect">
            <a:avLst/>
          </a:prstGeom>
          <a:solidFill>
            <a:schemeClr val="accent6"/>
          </a:solidFill>
          <a:ln w="10795" cap="flat" cmpd="sng" algn="ctr">
            <a:solidFill>
              <a:srgbClr val="1A1A1A"/>
            </a:solidFill>
            <a:prstDash val="solid"/>
            <a:headEnd type="none" w="med" len="med"/>
            <a:tailEnd type="none" w="med" len="med"/>
          </a:ln>
          <a:effectLst>
            <a:outerShdw blurRad="50800" dist="38100" dir="5400000" algn="t"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2917">
                      <a:srgbClr val="1A1A1A"/>
                    </a:gs>
                    <a:gs pos="30000">
                      <a:srgbClr val="1A1A1A"/>
                    </a:gs>
                  </a:gsLst>
                  <a:lin ang="5400000" scaled="0"/>
                </a:gradFill>
                <a:effectLst/>
                <a:uLnTx/>
                <a:uFillTx/>
                <a:latin typeface="Courier New" panose="02070309020205020404" pitchFamily="49" charset="0"/>
                <a:ea typeface="+mn-ea"/>
                <a:cs typeface="Courier New" panose="02070309020205020404" pitchFamily="49" charset="0"/>
              </a:rPr>
              <a:t>pip install azureml-sdk</a:t>
            </a:r>
          </a:p>
        </p:txBody>
      </p:sp>
      <p:sp>
        <p:nvSpPr>
          <p:cNvPr id="8" name="Rectangle 7">
            <a:extLst>
              <a:ext uri="{FF2B5EF4-FFF2-40B4-BE49-F238E27FC236}">
                <a16:creationId xmlns:a16="http://schemas.microsoft.com/office/drawing/2014/main" id="{5878D5F9-B3BA-4B34-B12F-AAFBB62C904F}"/>
              </a:ext>
            </a:extLst>
          </p:cNvPr>
          <p:cNvSpPr/>
          <p:nvPr/>
        </p:nvSpPr>
        <p:spPr bwMode="auto">
          <a:xfrm>
            <a:off x="816830" y="3507825"/>
            <a:ext cx="9882018" cy="2303020"/>
          </a:xfrm>
          <a:prstGeom prst="rect">
            <a:avLst/>
          </a:prstGeom>
          <a:solidFill>
            <a:schemeClr val="accent6"/>
          </a:solidFill>
          <a:ln w="10795" cap="flat" cmpd="sng" algn="ctr">
            <a:solidFill>
              <a:srgbClr val="1A1A1A"/>
            </a:solidFill>
            <a:prstDash val="solid"/>
            <a:headEnd type="none" w="med" len="med"/>
            <a:tailEnd type="none" w="med" len="med"/>
          </a:ln>
          <a:effectLst>
            <a:outerShdw blurRad="50800" dist="38100" dir="5400000" algn="t"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2917">
                      <a:srgbClr val="1A1A1A"/>
                    </a:gs>
                    <a:gs pos="30000">
                      <a:srgbClr val="1A1A1A"/>
                    </a:gs>
                  </a:gsLst>
                  <a:lin ang="5400000" scaled="0"/>
                </a:gradFill>
                <a:effectLst/>
                <a:uLnTx/>
                <a:uFillTx/>
                <a:latin typeface="Courier New" panose="02070309020205020404" pitchFamily="49" charset="0"/>
                <a:ea typeface="+mn-ea"/>
                <a:cs typeface="Courier New" panose="02070309020205020404" pitchFamily="49" charset="0"/>
              </a:rPr>
              <a:t>from azureml.core import Workspace</a:t>
            </a:r>
          </a:p>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1" i="0" u="none" strike="noStrike" kern="0" cap="none" spc="0" normalizeH="0" baseline="0" noProof="0" dirty="0">
              <a:ln>
                <a:noFill/>
              </a:ln>
              <a:gradFill>
                <a:gsLst>
                  <a:gs pos="2917">
                    <a:srgbClr val="1A1A1A"/>
                  </a:gs>
                  <a:gs pos="30000">
                    <a:srgbClr val="1A1A1A"/>
                  </a:gs>
                </a:gsLst>
                <a:lin ang="5400000" scaled="0"/>
              </a:gradFill>
              <a:effectLst/>
              <a:uLnTx/>
              <a:uFillTx/>
              <a:latin typeface="Courier New" panose="02070309020205020404" pitchFamily="49" charset="0"/>
              <a:ea typeface="+mn-ea"/>
              <a:cs typeface="Courier New" panose="02070309020205020404" pitchFamily="49" charset="0"/>
            </a:endParaRPr>
          </a:p>
          <a:p>
            <a:pPr marL="0" marR="0" lvl="0" indent="0"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2917">
                      <a:srgbClr val="1A1A1A"/>
                    </a:gs>
                    <a:gs pos="30000">
                      <a:srgbClr val="1A1A1A"/>
                    </a:gs>
                  </a:gsLst>
                  <a:lin ang="5400000" scaled="0"/>
                </a:gradFill>
                <a:effectLst/>
                <a:uLnTx/>
                <a:uFillTx/>
                <a:latin typeface="Courier New" panose="02070309020205020404" pitchFamily="49" charset="0"/>
                <a:ea typeface="+mn-ea"/>
                <a:cs typeface="Courier New" panose="02070309020205020404" pitchFamily="49" charset="0"/>
              </a:rPr>
              <a:t>ws = Workspace.from_config()</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2917">
                      <a:srgbClr val="1A1A1A"/>
                    </a:gs>
                    <a:gs pos="30000">
                      <a:srgbClr val="1A1A1A"/>
                    </a:gs>
                  </a:gsLst>
                  <a:lin ang="5400000" scaled="0"/>
                </a:gradFill>
                <a:effectLst/>
                <a:uLnTx/>
                <a:uFillTx/>
                <a:latin typeface="Courier New" panose="02070309020205020404" pitchFamily="49" charset="0"/>
                <a:ea typeface="+mn-ea"/>
                <a:cs typeface="Courier New" panose="02070309020205020404" pitchFamily="49" charset="0"/>
              </a:rPr>
              <a:t>for compute_name in ws.compute_targets:</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2917">
                      <a:srgbClr val="1A1A1A"/>
                    </a:gs>
                    <a:gs pos="30000">
                      <a:srgbClr val="1A1A1A"/>
                    </a:gs>
                  </a:gsLst>
                  <a:lin ang="5400000" scaled="0"/>
                </a:gradFill>
                <a:effectLst/>
                <a:uLnTx/>
                <a:uFillTx/>
                <a:latin typeface="Courier New" panose="02070309020205020404" pitchFamily="49" charset="0"/>
                <a:ea typeface="+mn-ea"/>
                <a:cs typeface="Courier New" panose="02070309020205020404" pitchFamily="49" charset="0"/>
              </a:rPr>
              <a:t>    compute = ws.compute_targets[compute_name]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2917">
                      <a:srgbClr val="1A1A1A"/>
                    </a:gs>
                    <a:gs pos="30000">
                      <a:srgbClr val="1A1A1A"/>
                    </a:gs>
                  </a:gsLst>
                  <a:lin ang="5400000" scaled="0"/>
                </a:gradFill>
                <a:effectLst/>
                <a:uLnTx/>
                <a:uFillTx/>
                <a:latin typeface="Courier New" panose="02070309020205020404" pitchFamily="49" charset="0"/>
                <a:ea typeface="+mn-ea"/>
                <a:cs typeface="Courier New" panose="02070309020205020404" pitchFamily="49" charset="0"/>
              </a:rPr>
              <a:t>    print(compute.name, ":", compute.type)</a:t>
            </a:r>
          </a:p>
        </p:txBody>
      </p:sp>
    </p:spTree>
    <p:extLst>
      <p:ext uri="{BB962C8B-B14F-4D97-AF65-F5344CB8AC3E}">
        <p14:creationId xmlns:p14="http://schemas.microsoft.com/office/powerpoint/2010/main" val="37305193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1D33B-FDB6-4282-8F27-274D6706BFFC}"/>
              </a:ext>
            </a:extLst>
          </p:cNvPr>
          <p:cNvSpPr>
            <a:spLocks noGrp="1"/>
          </p:cNvSpPr>
          <p:nvPr>
            <p:ph type="title"/>
          </p:nvPr>
        </p:nvSpPr>
        <p:spPr/>
        <p:txBody>
          <a:bodyPr/>
          <a:lstStyle/>
          <a:p>
            <a:r>
              <a:rPr lang="en-US" dirty="0"/>
              <a:t>Azure Machine Learning CLI Extension</a:t>
            </a:r>
          </a:p>
        </p:txBody>
      </p:sp>
      <p:sp>
        <p:nvSpPr>
          <p:cNvPr id="3" name="Content Placeholder 2">
            <a:extLst>
              <a:ext uri="{FF2B5EF4-FFF2-40B4-BE49-F238E27FC236}">
                <a16:creationId xmlns:a16="http://schemas.microsoft.com/office/drawing/2014/main" id="{E41AF450-700C-4937-8997-97EC76BEC932}"/>
              </a:ext>
            </a:extLst>
          </p:cNvPr>
          <p:cNvSpPr>
            <a:spLocks noGrp="1"/>
          </p:cNvSpPr>
          <p:nvPr>
            <p:ph sz="quarter" idx="10"/>
          </p:nvPr>
        </p:nvSpPr>
        <p:spPr>
          <a:xfrm>
            <a:off x="418643" y="1812011"/>
            <a:ext cx="11340811" cy="461665"/>
          </a:xfrm>
        </p:spPr>
        <p:txBody>
          <a:bodyPr/>
          <a:lstStyle/>
          <a:p>
            <a:r>
              <a:rPr lang="en-US" dirty="0"/>
              <a:t>Cross-platform command-line interface for Azure Machine Learning</a:t>
            </a:r>
          </a:p>
        </p:txBody>
      </p:sp>
      <p:sp>
        <p:nvSpPr>
          <p:cNvPr id="5" name="Rectangle 4">
            <a:extLst>
              <a:ext uri="{FF2B5EF4-FFF2-40B4-BE49-F238E27FC236}">
                <a16:creationId xmlns:a16="http://schemas.microsoft.com/office/drawing/2014/main" id="{03FE28F3-8C82-4CA1-82AD-40CAF37C79FA}"/>
              </a:ext>
            </a:extLst>
          </p:cNvPr>
          <p:cNvSpPr/>
          <p:nvPr/>
        </p:nvSpPr>
        <p:spPr bwMode="auto">
          <a:xfrm>
            <a:off x="877266" y="2733881"/>
            <a:ext cx="10882188" cy="598769"/>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pt-BR" sz="20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 extension add -n azure-cli-ml</a:t>
            </a:r>
            <a:endParaRPr lang="en-US" sz="20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1B9A8F74-CC6E-445A-B04B-36FE56A55D0B}"/>
              </a:ext>
            </a:extLst>
          </p:cNvPr>
          <p:cNvSpPr/>
          <p:nvPr/>
        </p:nvSpPr>
        <p:spPr bwMode="auto">
          <a:xfrm>
            <a:off x="877265" y="3791396"/>
            <a:ext cx="10882189" cy="598769"/>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 ml computetarget list -g 'my-resource-group' -w 'my-aml-workspace'</a:t>
            </a:r>
          </a:p>
        </p:txBody>
      </p:sp>
    </p:spTree>
    <p:extLst>
      <p:ext uri="{BB962C8B-B14F-4D97-AF65-F5344CB8AC3E}">
        <p14:creationId xmlns:p14="http://schemas.microsoft.com/office/powerpoint/2010/main" val="40856397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9D28-6583-40F3-96DE-3A91DEF3C991}"/>
              </a:ext>
            </a:extLst>
          </p:cNvPr>
          <p:cNvSpPr>
            <a:spLocks noGrp="1"/>
          </p:cNvSpPr>
          <p:nvPr>
            <p:ph type="title"/>
          </p:nvPr>
        </p:nvSpPr>
        <p:spPr/>
        <p:txBody>
          <a:bodyPr/>
          <a:lstStyle/>
          <a:p>
            <a:r>
              <a:rPr lang="en-US" dirty="0"/>
              <a:t>Visual Studio Code</a:t>
            </a:r>
          </a:p>
        </p:txBody>
      </p:sp>
      <p:sp>
        <p:nvSpPr>
          <p:cNvPr id="3" name="Content Placeholder 2">
            <a:extLst>
              <a:ext uri="{FF2B5EF4-FFF2-40B4-BE49-F238E27FC236}">
                <a16:creationId xmlns:a16="http://schemas.microsoft.com/office/drawing/2014/main" id="{25249C25-C4AC-4F44-AE42-9C02B3355400}"/>
              </a:ext>
            </a:extLst>
          </p:cNvPr>
          <p:cNvSpPr>
            <a:spLocks noGrp="1"/>
          </p:cNvSpPr>
          <p:nvPr>
            <p:ph sz="quarter" idx="10"/>
          </p:nvPr>
        </p:nvSpPr>
        <p:spPr>
          <a:xfrm>
            <a:off x="317578" y="1493177"/>
            <a:ext cx="4092397" cy="4975721"/>
          </a:xfrm>
        </p:spPr>
        <p:txBody>
          <a:bodyPr/>
          <a:lstStyle/>
          <a:p>
            <a:r>
              <a:rPr lang="en-US" dirty="0"/>
              <a:t>Cross-platform code editor and integrated development environment</a:t>
            </a:r>
          </a:p>
          <a:p>
            <a:r>
              <a:rPr lang="en-US" dirty="0"/>
              <a:t>Tools for machine learning provided through </a:t>
            </a:r>
            <a:r>
              <a:rPr lang="en-US" i="1" dirty="0"/>
              <a:t>extensions</a:t>
            </a:r>
            <a:r>
              <a:rPr lang="en-US" dirty="0"/>
              <a:t>:</a:t>
            </a:r>
          </a:p>
          <a:p>
            <a:pPr marL="342900" lvl="1" indent="-342900">
              <a:buFont typeface="Arial" panose="020B0604020202020204" pitchFamily="34" charset="0"/>
              <a:buChar char="•"/>
            </a:pPr>
            <a:r>
              <a:rPr lang="en-US" b="1" dirty="0"/>
              <a:t>Python</a:t>
            </a:r>
            <a:r>
              <a:rPr lang="en-US" dirty="0"/>
              <a:t>: Native Python coding and debugging, and integrated notebook interface</a:t>
            </a:r>
          </a:p>
          <a:p>
            <a:pPr marL="342900" lvl="1" indent="-342900">
              <a:buFont typeface="Arial" panose="020B0604020202020204" pitchFamily="34" charset="0"/>
              <a:buChar char="•"/>
            </a:pPr>
            <a:r>
              <a:rPr lang="en-US" b="1" dirty="0"/>
              <a:t>Azure Machine Learning</a:t>
            </a:r>
            <a:r>
              <a:rPr lang="en-US" dirty="0"/>
              <a:t>: a graphical interface for working with an Azure Machine Learning workspace</a:t>
            </a:r>
          </a:p>
          <a:p>
            <a:endParaRPr lang="en-US" dirty="0"/>
          </a:p>
        </p:txBody>
      </p:sp>
      <p:pic>
        <p:nvPicPr>
          <p:cNvPr id="8" name="Picture 7">
            <a:extLst>
              <a:ext uri="{FF2B5EF4-FFF2-40B4-BE49-F238E27FC236}">
                <a16:creationId xmlns:a16="http://schemas.microsoft.com/office/drawing/2014/main" id="{9A071BD9-ABD3-490F-84F6-E39F0F66F14D}"/>
              </a:ext>
            </a:extLst>
          </p:cNvPr>
          <p:cNvPicPr>
            <a:picLocks noChangeAspect="1"/>
          </p:cNvPicPr>
          <p:nvPr/>
        </p:nvPicPr>
        <p:blipFill>
          <a:blip r:embed="rId3"/>
          <a:stretch>
            <a:fillRect/>
          </a:stretch>
        </p:blipFill>
        <p:spPr>
          <a:xfrm>
            <a:off x="4573604" y="839666"/>
            <a:ext cx="7437120" cy="5577840"/>
          </a:xfrm>
          <a:prstGeom prst="rect">
            <a:avLst/>
          </a:prstGeom>
        </p:spPr>
      </p:pic>
    </p:spTree>
    <p:extLst>
      <p:ext uri="{BB962C8B-B14F-4D97-AF65-F5344CB8AC3E}">
        <p14:creationId xmlns:p14="http://schemas.microsoft.com/office/powerpoint/2010/main" val="32511499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7402-E2E7-4113-AC7B-37FADD6B9F50}"/>
              </a:ext>
            </a:extLst>
          </p:cNvPr>
          <p:cNvSpPr>
            <a:spLocks noGrp="1"/>
          </p:cNvSpPr>
          <p:nvPr>
            <p:ph type="title"/>
          </p:nvPr>
        </p:nvSpPr>
        <p:spPr/>
        <p:txBody>
          <a:bodyPr/>
          <a:lstStyle/>
          <a:p>
            <a:r>
              <a:rPr lang="en-US" dirty="0"/>
              <a:t>Azure Machine Learning Compute Instances</a:t>
            </a:r>
          </a:p>
        </p:txBody>
      </p:sp>
      <p:sp>
        <p:nvSpPr>
          <p:cNvPr id="3" name="Content Placeholder 2">
            <a:extLst>
              <a:ext uri="{FF2B5EF4-FFF2-40B4-BE49-F238E27FC236}">
                <a16:creationId xmlns:a16="http://schemas.microsoft.com/office/drawing/2014/main" id="{7EF752BA-FB67-46DC-A258-8A73C085934B}"/>
              </a:ext>
            </a:extLst>
          </p:cNvPr>
          <p:cNvSpPr>
            <a:spLocks noGrp="1"/>
          </p:cNvSpPr>
          <p:nvPr>
            <p:ph sz="quarter" idx="10"/>
          </p:nvPr>
        </p:nvSpPr>
        <p:spPr>
          <a:xfrm>
            <a:off x="418643" y="1470584"/>
            <a:ext cx="9883597" cy="959237"/>
          </a:xfrm>
        </p:spPr>
        <p:txBody>
          <a:bodyPr/>
          <a:lstStyle/>
          <a:p>
            <a:r>
              <a:rPr lang="en-US" dirty="0"/>
              <a:t>A cloud-based development workstation right in your workspace</a:t>
            </a:r>
          </a:p>
          <a:p>
            <a:r>
              <a:rPr lang="en-US" dirty="0"/>
              <a:t>Built-in Jupyter, JupyterLab, and RStudio</a:t>
            </a:r>
          </a:p>
        </p:txBody>
      </p:sp>
      <p:grpSp>
        <p:nvGrpSpPr>
          <p:cNvPr id="4" name="Group 3">
            <a:extLst>
              <a:ext uri="{FF2B5EF4-FFF2-40B4-BE49-F238E27FC236}">
                <a16:creationId xmlns:a16="http://schemas.microsoft.com/office/drawing/2014/main" id="{287B8156-0BBA-4825-9096-48992F07DB43}"/>
              </a:ext>
            </a:extLst>
          </p:cNvPr>
          <p:cNvGrpSpPr/>
          <p:nvPr/>
        </p:nvGrpSpPr>
        <p:grpSpPr>
          <a:xfrm>
            <a:off x="1325969" y="2567733"/>
            <a:ext cx="9276712" cy="3849773"/>
            <a:chOff x="1044367" y="2747841"/>
            <a:chExt cx="9417614" cy="3908246"/>
          </a:xfrm>
        </p:grpSpPr>
        <p:pic>
          <p:nvPicPr>
            <p:cNvPr id="5" name="Picture 4">
              <a:extLst>
                <a:ext uri="{FF2B5EF4-FFF2-40B4-BE49-F238E27FC236}">
                  <a16:creationId xmlns:a16="http://schemas.microsoft.com/office/drawing/2014/main" id="{ACA92033-A0DB-4504-B82B-3ADA41CE4E0A}"/>
                </a:ext>
              </a:extLst>
            </p:cNvPr>
            <p:cNvPicPr>
              <a:picLocks noChangeAspect="1"/>
            </p:cNvPicPr>
            <p:nvPr/>
          </p:nvPicPr>
          <p:blipFill>
            <a:blip r:embed="rId3"/>
            <a:stretch>
              <a:fillRect/>
            </a:stretch>
          </p:blipFill>
          <p:spPr>
            <a:xfrm>
              <a:off x="1044367" y="2747841"/>
              <a:ext cx="5143488" cy="3541560"/>
            </a:xfrm>
            <a:prstGeom prst="rect">
              <a:avLst/>
            </a:prstGeom>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DD49D39D-3EA8-4E8B-9A21-4DD3A7DF7D8C}"/>
                </a:ext>
              </a:extLst>
            </p:cNvPr>
            <p:cNvPicPr>
              <a:picLocks noChangeAspect="1"/>
            </p:cNvPicPr>
            <p:nvPr/>
          </p:nvPicPr>
          <p:blipFill>
            <a:blip r:embed="rId4"/>
            <a:stretch>
              <a:fillRect/>
            </a:stretch>
          </p:blipFill>
          <p:spPr>
            <a:xfrm>
              <a:off x="5370360" y="3148098"/>
              <a:ext cx="5091621" cy="3507989"/>
            </a:xfrm>
            <a:prstGeom prst="rect">
              <a:avLst/>
            </a:prstGeom>
            <a:effectLst>
              <a:outerShdw blurRad="50800" dist="38100" dir="2700000" algn="tl" rotWithShape="0">
                <a:prstClr val="black">
                  <a:alpha val="40000"/>
                </a:prstClr>
              </a:outerShdw>
            </a:effectLst>
          </p:spPr>
        </p:pic>
        <p:cxnSp>
          <p:nvCxnSpPr>
            <p:cNvPr id="7" name="Connector: Elbow 6">
              <a:extLst>
                <a:ext uri="{FF2B5EF4-FFF2-40B4-BE49-F238E27FC236}">
                  <a16:creationId xmlns:a16="http://schemas.microsoft.com/office/drawing/2014/main" id="{FAEC462A-141E-4AAC-9D5B-D1C37FD013DB}"/>
                </a:ext>
              </a:extLst>
            </p:cNvPr>
            <p:cNvCxnSpPr/>
            <p:nvPr/>
          </p:nvCxnSpPr>
          <p:spPr>
            <a:xfrm>
              <a:off x="4015006" y="4465243"/>
              <a:ext cx="1564227" cy="492012"/>
            </a:xfrm>
            <a:prstGeom prst="bentConnector3">
              <a:avLst>
                <a:gd name="adj1" fmla="val 1632"/>
              </a:avLst>
            </a:prstGeom>
            <a:ln w="57150">
              <a:solidFill>
                <a:schemeClr val="accent5"/>
              </a:solidFill>
              <a:headEnd type="none" w="lg" len="med"/>
              <a:tailEnd type="triangle"/>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37969566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Create an Azure Machine Learning Workspace</a:t>
            </a:r>
          </a:p>
        </p:txBody>
      </p:sp>
      <p:sp>
        <p:nvSpPr>
          <p:cNvPr id="8" name="Text Placeholder 6">
            <a:extLst>
              <a:ext uri="{FF2B5EF4-FFF2-40B4-BE49-F238E27FC236}">
                <a16:creationId xmlns:a16="http://schemas.microsoft.com/office/drawing/2014/main" id="{7F6D085D-B395-41BC-B1E6-8B9B933DC046}"/>
              </a:ext>
            </a:extLst>
          </p:cNvPr>
          <p:cNvSpPr txBox="1">
            <a:spLocks/>
          </p:cNvSpPr>
          <p:nvPr/>
        </p:nvSpPr>
        <p:spPr>
          <a:xfrm>
            <a:off x="914387" y="4462691"/>
            <a:ext cx="10153628" cy="893450"/>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mj-lt"/>
              <a:buAutoNum type="arabicPeriod"/>
            </a:pPr>
            <a:r>
              <a:rPr lang="en-US" dirty="0">
                <a:latin typeface="+mn-lt"/>
              </a:rPr>
              <a:t>View the lab instructions at </a:t>
            </a:r>
            <a:r>
              <a:rPr lang="en-US" dirty="0">
                <a:latin typeface="+mn-lt"/>
                <a:hlinkClick r:id="rId3"/>
              </a:rPr>
              <a:t>https://aka.ms/mslearn-dp100</a:t>
            </a:r>
            <a:endParaRPr lang="en-US" dirty="0">
              <a:latin typeface="+mn-lt"/>
            </a:endParaRPr>
          </a:p>
          <a:p>
            <a:pPr marL="457200" indent="-457200">
              <a:buFont typeface="+mj-lt"/>
              <a:buAutoNum type="arabicPeriod"/>
            </a:pPr>
            <a:r>
              <a:rPr lang="en-US" dirty="0">
                <a:latin typeface="+mn-lt"/>
              </a:rPr>
              <a:t>Complete the </a:t>
            </a:r>
            <a:r>
              <a:rPr lang="en-US" b="1" dirty="0">
                <a:latin typeface="+mn-lt"/>
              </a:rPr>
              <a:t>Create an Azure Machine Learning workspace</a:t>
            </a:r>
            <a:r>
              <a:rPr lang="en-US" dirty="0">
                <a:latin typeface="+mn-lt"/>
              </a:rPr>
              <a:t> exercise </a:t>
            </a:r>
          </a:p>
        </p:txBody>
      </p:sp>
      <p:pic>
        <p:nvPicPr>
          <p:cNvPr id="9" name="Graphic 8" descr="Ui Ux with solid fill">
            <a:extLst>
              <a:ext uri="{FF2B5EF4-FFF2-40B4-BE49-F238E27FC236}">
                <a16:creationId xmlns:a16="http://schemas.microsoft.com/office/drawing/2014/main" id="{CB932F05-C812-49A5-B063-DF6E675B42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1817" y="1195411"/>
            <a:ext cx="2988365" cy="2988365"/>
          </a:xfrm>
          <a:prstGeom prst="rect">
            <a:avLst/>
          </a:prstGeom>
        </p:spPr>
      </p:pic>
    </p:spTree>
    <p:extLst>
      <p:ext uri="{BB962C8B-B14F-4D97-AF65-F5344CB8AC3E}">
        <p14:creationId xmlns:p14="http://schemas.microsoft.com/office/powerpoint/2010/main" val="347680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89459" y="1168399"/>
            <a:ext cx="10554536" cy="2347205"/>
          </a:xfrm>
        </p:spPr>
        <p:txBody>
          <a:bodyPr/>
          <a:lstStyle/>
          <a:p>
            <a:pPr marL="0" marR="0" lvl="0" indent="0" algn="l" defTabSz="932742" rtl="0" eaLnBrk="1" fontAlgn="auto" latinLnBrk="0" hangingPunct="1">
              <a:lnSpc>
                <a:spcPct val="100000"/>
              </a:lnSpc>
              <a:spcBef>
                <a:spcPts val="0"/>
              </a:spcBef>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Which of the following Azure resources are created alongside an Azure Machine Learning workspace?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Storage Account</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Databricks workspace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Key Vault</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Application Insights</a:t>
            </a:r>
          </a:p>
        </p:txBody>
      </p:sp>
      <p:sp>
        <p:nvSpPr>
          <p:cNvPr id="20" name="Graphic 26" descr="Checkmark on Backing up and restoring databases">
            <a:extLst>
              <a:ext uri="{FF2B5EF4-FFF2-40B4-BE49-F238E27FC236}">
                <a16:creationId xmlns:a16="http://schemas.microsoft.com/office/drawing/2014/main" id="{B7F0EC01-67FB-4AC3-B3E9-F801C4692B70}"/>
              </a:ext>
            </a:extLst>
          </p:cNvPr>
          <p:cNvSpPr/>
          <p:nvPr/>
        </p:nvSpPr>
        <p:spPr>
          <a:xfrm>
            <a:off x="1389459" y="195184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401274" y="3373560"/>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413089" y="3567067"/>
            <a:ext cx="10617802" cy="1443714"/>
          </a:xfrm>
        </p:spPr>
        <p:txBody>
          <a:bodyPr/>
          <a:lstStyle/>
          <a:p>
            <a:pPr>
              <a:defRPr/>
            </a:pPr>
            <a:r>
              <a:rPr lang="en-US" sz="1800" dirty="0">
                <a:latin typeface="+mj-lt"/>
              </a:rPr>
              <a:t>Which of the following provides a web interface for managing assets in a </a:t>
            </a:r>
            <a:r>
              <a:rPr kumimoji="0" lang="en-US" sz="1800" b="0" i="0" u="none" strike="noStrike" kern="1200" cap="none" spc="0" normalizeH="0" baseline="0" noProof="0" dirty="0">
                <a:ln>
                  <a:noFill/>
                </a:ln>
                <a:effectLst/>
                <a:uLnTx/>
                <a:uFillTx/>
                <a:latin typeface="+mj-lt"/>
                <a:ea typeface="+mn-ea"/>
                <a:cs typeface="+mn-cs"/>
              </a:rPr>
              <a:t>workspace?</a:t>
            </a:r>
            <a:endParaRPr lang="en-US" sz="1800" dirty="0">
              <a:latin typeface="+mj-lt"/>
            </a:endParaRPr>
          </a:p>
          <a:p>
            <a:pPr marL="288925" indent="-288925">
              <a:spcBef>
                <a:spcPts val="300"/>
              </a:spcBef>
              <a:spcAft>
                <a:spcPts val="600"/>
              </a:spcAft>
              <a:buFont typeface="Wingdings" panose="05000000000000000000" pitchFamily="2" charset="2"/>
              <a:buChar char="q"/>
              <a:defRPr/>
            </a:pPr>
            <a:r>
              <a:rPr lang="en-US" sz="1400" dirty="0"/>
              <a:t>Azure Machine Learning studio</a:t>
            </a:r>
          </a:p>
          <a:p>
            <a:pPr marL="288925" indent="-288925">
              <a:spcBef>
                <a:spcPts val="300"/>
              </a:spcBef>
              <a:spcAft>
                <a:spcPts val="600"/>
              </a:spcAft>
              <a:buFont typeface="Wingdings" panose="05000000000000000000" pitchFamily="2" charset="2"/>
              <a:buChar char="q"/>
              <a:defRPr/>
            </a:pPr>
            <a:r>
              <a:rPr lang="en-US" sz="1400" dirty="0"/>
              <a:t>Azure Cognitive Services</a:t>
            </a:r>
          </a:p>
          <a:p>
            <a:pPr marL="288925" indent="-288925">
              <a:spcBef>
                <a:spcPts val="300"/>
              </a:spcBef>
              <a:spcAft>
                <a:spcPts val="600"/>
              </a:spcAft>
              <a:buFont typeface="Wingdings" panose="05000000000000000000" pitchFamily="2" charset="2"/>
              <a:buChar char="q"/>
              <a:defRPr/>
            </a:pPr>
            <a:r>
              <a:rPr lang="en-US" sz="1400" dirty="0"/>
              <a:t>Azure Synapse Analytics</a:t>
            </a:r>
          </a:p>
        </p:txBody>
      </p:sp>
      <p:sp>
        <p:nvSpPr>
          <p:cNvPr id="22" name="Graphic 26" descr="Checkmark on Systems Administrator">
            <a:extLst>
              <a:ext uri="{FF2B5EF4-FFF2-40B4-BE49-F238E27FC236}">
                <a16:creationId xmlns:a16="http://schemas.microsoft.com/office/drawing/2014/main" id="{CB0DD866-2734-4BB6-852C-43E8379606C5}"/>
              </a:ext>
            </a:extLst>
          </p:cNvPr>
          <p:cNvSpPr/>
          <p:nvPr/>
        </p:nvSpPr>
        <p:spPr>
          <a:xfrm>
            <a:off x="1413089" y="399611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sp>
        <p:nvSpPr>
          <p:cNvPr id="31" name="Graphic 26" descr="Checkmark on Backing up and restoring databases">
            <a:extLst>
              <a:ext uri="{FF2B5EF4-FFF2-40B4-BE49-F238E27FC236}">
                <a16:creationId xmlns:a16="http://schemas.microsoft.com/office/drawing/2014/main" id="{1F3AEF25-FA72-481D-AC5F-B95A1EF5ED5F}"/>
              </a:ext>
            </a:extLst>
          </p:cNvPr>
          <p:cNvSpPr/>
          <p:nvPr/>
        </p:nvSpPr>
        <p:spPr>
          <a:xfrm>
            <a:off x="1401274" y="260719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sp>
        <p:nvSpPr>
          <p:cNvPr id="32" name="Graphic 26" descr="Checkmark on Backing up and restoring databases">
            <a:extLst>
              <a:ext uri="{FF2B5EF4-FFF2-40B4-BE49-F238E27FC236}">
                <a16:creationId xmlns:a16="http://schemas.microsoft.com/office/drawing/2014/main" id="{3E2430E4-969E-4C88-9284-D471AD4E1F74}"/>
              </a:ext>
            </a:extLst>
          </p:cNvPr>
          <p:cNvSpPr/>
          <p:nvPr/>
        </p:nvSpPr>
        <p:spPr>
          <a:xfrm>
            <a:off x="1401274" y="2934859"/>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pic>
        <p:nvPicPr>
          <p:cNvPr id="4" name="Graphic 3" descr="Badge Question Mark with solid fill">
            <a:extLst>
              <a:ext uri="{FF2B5EF4-FFF2-40B4-BE49-F238E27FC236}">
                <a16:creationId xmlns:a16="http://schemas.microsoft.com/office/drawing/2014/main" id="{47692838-9B77-4980-8018-63BC1EC9B4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188" y="1364784"/>
            <a:ext cx="702232" cy="702232"/>
          </a:xfrm>
          <a:prstGeom prst="rect">
            <a:avLst/>
          </a:prstGeom>
        </p:spPr>
      </p:pic>
      <p:pic>
        <p:nvPicPr>
          <p:cNvPr id="33" name="Graphic 32" descr="Badge Question Mark with solid fill">
            <a:extLst>
              <a:ext uri="{FF2B5EF4-FFF2-40B4-BE49-F238E27FC236}">
                <a16:creationId xmlns:a16="http://schemas.microsoft.com/office/drawing/2014/main" id="{0300E1C5-307D-4F1A-949C-B7BBA1315E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1003" y="3446846"/>
            <a:ext cx="702232" cy="702232"/>
          </a:xfrm>
          <a:prstGeom prst="rect">
            <a:avLst/>
          </a:prstGeom>
        </p:spPr>
      </p:pic>
      <p:cxnSp>
        <p:nvCxnSpPr>
          <p:cNvPr id="34" name="Straight Connector 33">
            <a:extLst>
              <a:ext uri="{FF2B5EF4-FFF2-40B4-BE49-F238E27FC236}">
                <a16:creationId xmlns:a16="http://schemas.microsoft.com/office/drawing/2014/main" id="{A3966369-376F-4BC1-97F7-802FC1D6B2AD}"/>
              </a:ext>
              <a:ext uri="{C183D7F6-B498-43B3-948B-1728B52AA6E4}">
                <adec:decorative xmlns:adec="http://schemas.microsoft.com/office/drawing/2017/decorative" val="1"/>
              </a:ext>
            </a:extLst>
          </p:cNvPr>
          <p:cNvCxnSpPr>
            <a:cxnSpLocks/>
          </p:cNvCxnSpPr>
          <p:nvPr/>
        </p:nvCxnSpPr>
        <p:spPr>
          <a:xfrm>
            <a:off x="1401274" y="5121815"/>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 Placeholder 9">
            <a:extLst>
              <a:ext uri="{FF2B5EF4-FFF2-40B4-BE49-F238E27FC236}">
                <a16:creationId xmlns:a16="http://schemas.microsoft.com/office/drawing/2014/main" id="{1386F39A-ECE8-46B0-A597-8868BFA39596}"/>
              </a:ext>
            </a:extLst>
          </p:cNvPr>
          <p:cNvSpPr txBox="1">
            <a:spLocks/>
          </p:cNvSpPr>
          <p:nvPr/>
        </p:nvSpPr>
        <p:spPr>
          <a:xfrm>
            <a:off x="1413089" y="5315322"/>
            <a:ext cx="10383899" cy="144371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latin typeface="+mj-lt"/>
              </a:rPr>
              <a:t>Which Visual Studio Code extension enables integrated management of workspace assets?</a:t>
            </a:r>
          </a:p>
          <a:p>
            <a:pPr marL="288925" indent="-288925">
              <a:spcBef>
                <a:spcPts val="300"/>
              </a:spcBef>
              <a:spcAft>
                <a:spcPts val="600"/>
              </a:spcAft>
              <a:buFont typeface="Wingdings" panose="05000000000000000000" pitchFamily="2" charset="2"/>
              <a:buChar char="q"/>
              <a:defRPr/>
            </a:pPr>
            <a:r>
              <a:rPr lang="en-US" sz="1400" dirty="0"/>
              <a:t>Python</a:t>
            </a:r>
          </a:p>
          <a:p>
            <a:pPr marL="288925" indent="-288925">
              <a:spcBef>
                <a:spcPts val="300"/>
              </a:spcBef>
              <a:spcAft>
                <a:spcPts val="600"/>
              </a:spcAft>
              <a:buFont typeface="Wingdings" panose="05000000000000000000" pitchFamily="2" charset="2"/>
              <a:buChar char="q"/>
              <a:defRPr/>
            </a:pPr>
            <a:r>
              <a:rPr lang="en-US" sz="1400" dirty="0"/>
              <a:t>Azure Machine Learning</a:t>
            </a:r>
          </a:p>
          <a:p>
            <a:pPr marL="288925" indent="-288925">
              <a:spcBef>
                <a:spcPts val="300"/>
              </a:spcBef>
              <a:spcAft>
                <a:spcPts val="600"/>
              </a:spcAft>
              <a:buFont typeface="Wingdings" panose="05000000000000000000" pitchFamily="2" charset="2"/>
              <a:buChar char="q"/>
              <a:defRPr/>
            </a:pPr>
            <a:r>
              <a:rPr lang="en-US" sz="1400" dirty="0"/>
              <a:t>Jupyter Notebooks</a:t>
            </a:r>
          </a:p>
        </p:txBody>
      </p:sp>
      <p:sp>
        <p:nvSpPr>
          <p:cNvPr id="36" name="Graphic 26" descr="Checkmark on Systems Administrator">
            <a:extLst>
              <a:ext uri="{FF2B5EF4-FFF2-40B4-BE49-F238E27FC236}">
                <a16:creationId xmlns:a16="http://schemas.microsoft.com/office/drawing/2014/main" id="{E00DB7F1-3DEE-4831-B834-ECAD1AA9D03D}"/>
              </a:ext>
            </a:extLst>
          </p:cNvPr>
          <p:cNvSpPr/>
          <p:nvPr/>
        </p:nvSpPr>
        <p:spPr>
          <a:xfrm>
            <a:off x="1401274" y="610481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pic>
        <p:nvPicPr>
          <p:cNvPr id="37" name="Graphic 36" descr="Badge Question Mark with solid fill">
            <a:extLst>
              <a:ext uri="{FF2B5EF4-FFF2-40B4-BE49-F238E27FC236}">
                <a16:creationId xmlns:a16="http://schemas.microsoft.com/office/drawing/2014/main" id="{02DDE2AE-19F9-4899-B915-2B2756D9BC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1003" y="5195101"/>
            <a:ext cx="702232" cy="702232"/>
          </a:xfrm>
          <a:prstGeom prst="rect">
            <a:avLst/>
          </a:prstGeom>
        </p:spPr>
      </p:pic>
    </p:spTree>
    <p:extLst>
      <p:ext uri="{BB962C8B-B14F-4D97-AF65-F5344CB8AC3E}">
        <p14:creationId xmlns:p14="http://schemas.microsoft.com/office/powerpoint/2010/main" val="37509641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31" grpId="0" animBg="1"/>
      <p:bldP spid="32"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5ED1849D-D74B-4CC9-8934-CB243E12F20C}"/>
              </a:ext>
            </a:extLst>
          </p:cNvPr>
          <p:cNvSpPr/>
          <p:nvPr/>
        </p:nvSpPr>
        <p:spPr bwMode="auto">
          <a:xfrm rot="16200000">
            <a:off x="8648068" y="2657645"/>
            <a:ext cx="3239761"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54168" y="1291797"/>
            <a:ext cx="9218025" cy="5178341"/>
          </a:xfrm>
        </p:spPr>
        <p:txBody>
          <a:bodyPr/>
          <a:lstStyle/>
          <a:p>
            <a:pPr>
              <a:lnSpc>
                <a:spcPct val="100000"/>
              </a:lnSpc>
              <a:spcBef>
                <a:spcPts val="0"/>
              </a:spcBef>
              <a:spcAft>
                <a:spcPts val="300"/>
              </a:spcAft>
            </a:pPr>
            <a:r>
              <a:rPr lang="en-US" sz="1600" spc="0" dirty="0">
                <a:solidFill>
                  <a:schemeClr val="tx1"/>
                </a:solidFill>
              </a:rPr>
              <a:t>Microsoft Learn: Introduction to Azure Machine Learning</a:t>
            </a:r>
          </a:p>
          <a:p>
            <a:pPr>
              <a:spcBef>
                <a:spcPts val="0"/>
              </a:spcBef>
              <a:spcAft>
                <a:spcPts val="300"/>
              </a:spcAft>
            </a:pPr>
            <a:r>
              <a:rPr lang="en-US" sz="1600" spc="0" dirty="0">
                <a:solidFill>
                  <a:schemeClr val="tx2"/>
                </a:solidFill>
                <a:latin typeface="+mn-lt"/>
                <a:hlinkClick r:id="rId3"/>
              </a:rPr>
              <a:t>https://docs.microsoft.com/learn/modules/intro-to-azure-machine-learning-service</a:t>
            </a:r>
            <a:r>
              <a:rPr lang="en-US" sz="1600" spc="0" dirty="0">
                <a:solidFill>
                  <a:schemeClr val="tx2"/>
                </a:solidFill>
                <a:latin typeface="+mn-lt"/>
              </a:rPr>
              <a:t>   </a:t>
            </a:r>
          </a:p>
          <a:p>
            <a:pPr>
              <a:lnSpc>
                <a:spcPct val="100000"/>
              </a:lnSpc>
              <a:spcBef>
                <a:spcPts val="0"/>
              </a:spcBef>
              <a:spcAft>
                <a:spcPts val="300"/>
              </a:spcAft>
            </a:pPr>
            <a:endParaRPr lang="en-US" sz="1600" spc="0" dirty="0">
              <a:solidFill>
                <a:schemeClr val="tx1"/>
              </a:solidFill>
            </a:endParaRPr>
          </a:p>
          <a:p>
            <a:pPr>
              <a:lnSpc>
                <a:spcPct val="100000"/>
              </a:lnSpc>
              <a:spcBef>
                <a:spcPts val="0"/>
              </a:spcBef>
              <a:spcAft>
                <a:spcPts val="300"/>
              </a:spcAft>
            </a:pPr>
            <a:r>
              <a:rPr lang="en-US" sz="1600" spc="0" dirty="0">
                <a:solidFill>
                  <a:schemeClr val="tx1"/>
                </a:solidFill>
              </a:rPr>
              <a:t>Azure Machine Learning architecture and concepts documentation</a:t>
            </a:r>
          </a:p>
          <a:p>
            <a:pPr>
              <a:spcBef>
                <a:spcPts val="0"/>
              </a:spcBef>
              <a:spcAft>
                <a:spcPts val="300"/>
              </a:spcAft>
            </a:pPr>
            <a:r>
              <a:rPr lang="en-US" sz="1600" spc="0" dirty="0">
                <a:solidFill>
                  <a:schemeClr val="tx2"/>
                </a:solidFill>
                <a:latin typeface="+mn-lt"/>
                <a:hlinkClick r:id="rId4"/>
              </a:rPr>
              <a:t>https://docs.microsoft.com/azure/machine-learning/concept-azure-machine-learning-architecture</a:t>
            </a:r>
            <a:r>
              <a:rPr lang="en-US" sz="1600" spc="0" dirty="0">
                <a:solidFill>
                  <a:schemeClr val="tx2"/>
                </a:solidFill>
                <a:latin typeface="+mn-lt"/>
              </a:rPr>
              <a:t>  </a:t>
            </a:r>
          </a:p>
          <a:p>
            <a:pPr>
              <a:lnSpc>
                <a:spcPct val="100000"/>
              </a:lnSpc>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Azure Machine Learning studio documentation</a:t>
            </a:r>
          </a:p>
          <a:p>
            <a:pPr>
              <a:spcBef>
                <a:spcPts val="0"/>
              </a:spcBef>
              <a:spcAft>
                <a:spcPts val="300"/>
              </a:spcAft>
            </a:pPr>
            <a:r>
              <a:rPr lang="en-US" sz="1600" spc="0" dirty="0">
                <a:solidFill>
                  <a:schemeClr val="tx2"/>
                </a:solidFill>
                <a:latin typeface="+mn-lt"/>
                <a:hlinkClick r:id="rId5"/>
              </a:rPr>
              <a:t>https://docs.microsoft.com/azure/machine-learning/overview-what-is-machine-learning-studio</a:t>
            </a:r>
            <a:endParaRPr lang="en-US" sz="1600" spc="0" dirty="0">
              <a:solidFill>
                <a:schemeClr val="tx2"/>
              </a:solidFill>
              <a:latin typeface="+mn-lt"/>
            </a:endParaRPr>
          </a:p>
          <a:p>
            <a:pPr>
              <a:spcBef>
                <a:spcPts val="0"/>
              </a:spcBef>
              <a:spcAft>
                <a:spcPts val="300"/>
              </a:spcAft>
            </a:pPr>
            <a:endParaRPr lang="en-US" sz="1600" spc="0" dirty="0">
              <a:solidFill>
                <a:schemeClr val="tx2"/>
              </a:solidFill>
              <a:latin typeface="+mn-lt"/>
            </a:endParaRPr>
          </a:p>
          <a:p>
            <a:pPr>
              <a:lnSpc>
                <a:spcPct val="100000"/>
              </a:lnSpc>
              <a:spcBef>
                <a:spcPts val="0"/>
              </a:spcBef>
              <a:spcAft>
                <a:spcPts val="300"/>
              </a:spcAft>
            </a:pPr>
            <a:r>
              <a:rPr lang="en-US" sz="1600" spc="0" dirty="0">
                <a:solidFill>
                  <a:schemeClr val="tx1"/>
                </a:solidFill>
              </a:rPr>
              <a:t>Azure Machine Learning enterprise security documentation</a:t>
            </a:r>
          </a:p>
          <a:p>
            <a:pPr>
              <a:spcBef>
                <a:spcPts val="0"/>
              </a:spcBef>
              <a:spcAft>
                <a:spcPts val="300"/>
              </a:spcAft>
            </a:pPr>
            <a:r>
              <a:rPr lang="en-US" sz="1600" spc="0" dirty="0">
                <a:solidFill>
                  <a:schemeClr val="tx2"/>
                </a:solidFill>
                <a:latin typeface="+mn-lt"/>
                <a:hlinkClick r:id="rId6"/>
              </a:rPr>
              <a:t>https://docs.microsoft.com/azure/machine-learning/concept-enterprise-security</a:t>
            </a:r>
            <a:endParaRPr lang="en-US" sz="1600" spc="0" dirty="0">
              <a:solidFill>
                <a:schemeClr val="tx2"/>
              </a:solidFill>
              <a:latin typeface="+mn-lt"/>
            </a:endParaRPr>
          </a:p>
          <a:p>
            <a:pPr>
              <a:spcBef>
                <a:spcPts val="0"/>
              </a:spcBef>
              <a:spcAft>
                <a:spcPts val="300"/>
              </a:spcAft>
            </a:pPr>
            <a:endParaRPr lang="en-US" sz="1600" spc="0" dirty="0">
              <a:solidFill>
                <a:schemeClr val="tx2"/>
              </a:solidFill>
              <a:latin typeface="+mn-lt"/>
            </a:endParaRPr>
          </a:p>
          <a:p>
            <a:pPr>
              <a:lnSpc>
                <a:spcPct val="100000"/>
              </a:lnSpc>
              <a:spcBef>
                <a:spcPts val="0"/>
              </a:spcBef>
              <a:spcAft>
                <a:spcPts val="300"/>
              </a:spcAft>
            </a:pPr>
            <a:r>
              <a:rPr lang="en-US" sz="1600" spc="0" dirty="0">
                <a:solidFill>
                  <a:schemeClr val="tx1"/>
                </a:solidFill>
              </a:rPr>
              <a:t>Azure Machine Learning Python SDK documentation</a:t>
            </a:r>
          </a:p>
          <a:p>
            <a:pPr>
              <a:spcBef>
                <a:spcPts val="0"/>
              </a:spcBef>
              <a:spcAft>
                <a:spcPts val="300"/>
              </a:spcAft>
            </a:pPr>
            <a:r>
              <a:rPr lang="en-US" sz="1600" spc="0" dirty="0">
                <a:solidFill>
                  <a:schemeClr val="tx2"/>
                </a:solidFill>
                <a:latin typeface="+mn-lt"/>
                <a:hlinkClick r:id="rId7"/>
              </a:rPr>
              <a:t>https://docs.microsoft.com/python/api/overview/azure/ml/intro</a:t>
            </a:r>
            <a:endParaRPr lang="en-US" sz="1600" spc="0" dirty="0">
              <a:solidFill>
                <a:schemeClr val="tx2"/>
              </a:solidFill>
              <a:latin typeface="+mn-lt"/>
            </a:endParaRPr>
          </a:p>
          <a:p>
            <a:pPr>
              <a:spcBef>
                <a:spcPts val="0"/>
              </a:spcBef>
              <a:spcAft>
                <a:spcPts val="300"/>
              </a:spcAft>
            </a:pPr>
            <a:endParaRPr lang="en-US" sz="1600" spc="0" dirty="0">
              <a:solidFill>
                <a:schemeClr val="tx2"/>
              </a:solidFill>
              <a:latin typeface="+mn-lt"/>
            </a:endParaRPr>
          </a:p>
          <a:p>
            <a:pPr>
              <a:lnSpc>
                <a:spcPct val="100000"/>
              </a:lnSpc>
              <a:spcBef>
                <a:spcPts val="0"/>
              </a:spcBef>
              <a:spcAft>
                <a:spcPts val="300"/>
              </a:spcAft>
            </a:pPr>
            <a:r>
              <a:rPr lang="en-US" sz="1600" spc="0" dirty="0">
                <a:solidFill>
                  <a:schemeClr val="tx1"/>
                </a:solidFill>
              </a:rPr>
              <a:t>Azure Machine Learning extension for Visual Studio Code documentation</a:t>
            </a:r>
          </a:p>
          <a:p>
            <a:pPr>
              <a:spcBef>
                <a:spcPts val="0"/>
              </a:spcBef>
              <a:spcAft>
                <a:spcPts val="300"/>
              </a:spcAft>
            </a:pPr>
            <a:r>
              <a:rPr lang="en-US" sz="1600" spc="0" dirty="0">
                <a:solidFill>
                  <a:schemeClr val="tx2"/>
                </a:solidFill>
                <a:latin typeface="+mn-lt"/>
                <a:hlinkClick r:id="rId8"/>
              </a:rPr>
              <a:t>https://docs.microsoft.com/azure/machine-learning/tutorial-setup-vscode-extension</a:t>
            </a:r>
            <a:r>
              <a:rPr lang="en-US" sz="1600" spc="0" dirty="0">
                <a:solidFill>
                  <a:schemeClr val="tx2"/>
                </a:solidFill>
                <a:latin typeface="+mn-lt"/>
              </a:rPr>
              <a:t> </a:t>
            </a:r>
          </a:p>
          <a:p>
            <a:pPr>
              <a:spcBef>
                <a:spcPts val="0"/>
              </a:spcBef>
              <a:spcAft>
                <a:spcPts val="300"/>
              </a:spcAft>
            </a:pPr>
            <a:endParaRPr lang="en-US" sz="1600" spc="0" dirty="0">
              <a:solidFill>
                <a:schemeClr val="tx2"/>
              </a:solidFill>
              <a:latin typeface="+mn-lt"/>
            </a:endParaRP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9"/>
          <a:stretch>
            <a:fillRect/>
          </a:stretch>
        </p:blipFill>
        <p:spPr>
          <a:xfrm>
            <a:off x="9793859" y="3787169"/>
            <a:ext cx="1192444" cy="1589050"/>
          </a:xfrm>
          <a:prstGeom prst="rect">
            <a:avLst/>
          </a:prstGeom>
        </p:spPr>
      </p:pic>
    </p:spTree>
    <p:extLst>
      <p:ext uri="{BB962C8B-B14F-4D97-AF65-F5344CB8AC3E}">
        <p14:creationId xmlns:p14="http://schemas.microsoft.com/office/powerpoint/2010/main" val="117537814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21"/>
          </p:nvPr>
        </p:nvSpPr>
        <p:spPr>
          <a:xfrm>
            <a:off x="4078288" y="2415123"/>
            <a:ext cx="7695069" cy="1224436"/>
          </a:xfrm>
        </p:spPr>
        <p:txBody>
          <a:bodyPr/>
          <a:lstStyle/>
          <a:p>
            <a:pPr lvl="1"/>
            <a:r>
              <a:rPr lang="en-US" dirty="0"/>
              <a:t>Introduction to Azure Machine Learning</a:t>
            </a:r>
          </a:p>
        </p:txBody>
      </p:sp>
      <p:sp>
        <p:nvSpPr>
          <p:cNvPr id="2" name="Text Placeholder 1"/>
          <p:cNvSpPr>
            <a:spLocks noGrp="1"/>
          </p:cNvSpPr>
          <p:nvPr>
            <p:ph type="body" sz="quarter" idx="22"/>
          </p:nvPr>
        </p:nvSpPr>
        <p:spPr>
          <a:xfrm>
            <a:off x="4078287" y="3429000"/>
            <a:ext cx="7695069" cy="1224436"/>
          </a:xfrm>
        </p:spPr>
        <p:txBody>
          <a:bodyPr/>
          <a:lstStyle/>
          <a:p>
            <a:pPr lvl="1"/>
            <a:r>
              <a:rPr lang="en-US" dirty="0"/>
              <a:t>Working with Azure Machine Learning</a:t>
            </a:r>
          </a:p>
        </p:txBody>
      </p:sp>
      <p:grpSp>
        <p:nvGrpSpPr>
          <p:cNvPr id="8" name="Group 7">
            <a:extLst>
              <a:ext uri="{FF2B5EF4-FFF2-40B4-BE49-F238E27FC236}">
                <a16:creationId xmlns:a16="http://schemas.microsoft.com/office/drawing/2014/main" id="{23D9025C-9031-4218-8D87-B4D52D310B39}"/>
              </a:ext>
            </a:extLst>
          </p:cNvPr>
          <p:cNvGrpSpPr/>
          <p:nvPr/>
        </p:nvGrpSpPr>
        <p:grpSpPr>
          <a:xfrm>
            <a:off x="3031669" y="2676226"/>
            <a:ext cx="702132" cy="702232"/>
            <a:chOff x="3031669" y="2676226"/>
            <a:chExt cx="702132" cy="702232"/>
          </a:xfrm>
        </p:grpSpPr>
        <p:grpSp>
          <p:nvGrpSpPr>
            <p:cNvPr id="14" name="Group 13">
              <a:extLst>
                <a:ext uri="{FF2B5EF4-FFF2-40B4-BE49-F238E27FC236}">
                  <a16:creationId xmlns:a16="http://schemas.microsoft.com/office/drawing/2014/main" id="{2A3BFF39-13AE-4902-A9D8-31EA3D524816}"/>
                </a:ext>
              </a:extLst>
            </p:cNvPr>
            <p:cNvGrpSpPr/>
            <p:nvPr/>
          </p:nvGrpSpPr>
          <p:grpSpPr>
            <a:xfrm>
              <a:off x="3031669" y="2676226"/>
              <a:ext cx="702132" cy="702232"/>
              <a:chOff x="3031668" y="1620002"/>
              <a:chExt cx="702132" cy="702232"/>
            </a:xfrm>
          </p:grpSpPr>
          <p:sp>
            <p:nvSpPr>
              <p:cNvPr id="31" name="Freeform 5">
                <a:extLst>
                  <a:ext uri="{FF2B5EF4-FFF2-40B4-BE49-F238E27FC236}">
                    <a16:creationId xmlns:a16="http://schemas.microsoft.com/office/drawing/2014/main" id="{D616F46A-8C8E-475E-91F4-D968F21F5186}"/>
                  </a:ext>
                </a:extLst>
              </p:cNvPr>
              <p:cNvSpPr>
                <a:spLocks/>
              </p:cNvSpPr>
              <p:nvPr/>
            </p:nvSpPr>
            <p:spPr bwMode="auto">
              <a:xfrm>
                <a:off x="3031668" y="1620002"/>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4" name="Freeform 6">
                <a:extLst>
                  <a:ext uri="{FF2B5EF4-FFF2-40B4-BE49-F238E27FC236}">
                    <a16:creationId xmlns:a16="http://schemas.microsoft.com/office/drawing/2014/main" id="{3931DC69-4D5C-40B4-80D2-7FDE66A622D0}"/>
                  </a:ext>
                </a:extLst>
              </p:cNvPr>
              <p:cNvSpPr>
                <a:spLocks noEditPoints="1"/>
              </p:cNvSpPr>
              <p:nvPr/>
            </p:nvSpPr>
            <p:spPr bwMode="auto">
              <a:xfrm>
                <a:off x="3080522" y="1670000"/>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7" name="Group 6">
              <a:extLst>
                <a:ext uri="{FF2B5EF4-FFF2-40B4-BE49-F238E27FC236}">
                  <a16:creationId xmlns:a16="http://schemas.microsoft.com/office/drawing/2014/main" id="{6CE07885-91AD-43F4-8675-53B8D14BA259}"/>
                </a:ext>
              </a:extLst>
            </p:cNvPr>
            <p:cNvGrpSpPr/>
            <p:nvPr/>
          </p:nvGrpSpPr>
          <p:grpSpPr>
            <a:xfrm>
              <a:off x="3079954" y="2699471"/>
              <a:ext cx="601389" cy="601389"/>
              <a:chOff x="4499430" y="1958931"/>
              <a:chExt cx="601389" cy="601389"/>
            </a:xfrm>
          </p:grpSpPr>
          <p:pic>
            <p:nvPicPr>
              <p:cNvPr id="5" name="Graphic 4" descr="Cloud">
                <a:extLst>
                  <a:ext uri="{FF2B5EF4-FFF2-40B4-BE49-F238E27FC236}">
                    <a16:creationId xmlns:a16="http://schemas.microsoft.com/office/drawing/2014/main" id="{E3B571BD-A1E7-45A4-A036-BBAE0FB1D8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99430" y="1958931"/>
                <a:ext cx="601389" cy="601389"/>
              </a:xfrm>
              <a:prstGeom prst="rect">
                <a:avLst/>
              </a:prstGeom>
            </p:spPr>
          </p:pic>
          <p:pic>
            <p:nvPicPr>
              <p:cNvPr id="3" name="Graphic 2" descr="Flask">
                <a:extLst>
                  <a:ext uri="{FF2B5EF4-FFF2-40B4-BE49-F238E27FC236}">
                    <a16:creationId xmlns:a16="http://schemas.microsoft.com/office/drawing/2014/main" id="{34352726-AEE5-4863-B18D-968598DE8E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62375" y="2014702"/>
                <a:ext cx="476450" cy="400421"/>
              </a:xfrm>
              <a:prstGeom prst="rect">
                <a:avLst/>
              </a:prstGeom>
            </p:spPr>
          </p:pic>
        </p:grpSp>
      </p:grpSp>
      <p:grpSp>
        <p:nvGrpSpPr>
          <p:cNvPr id="16" name="Group 15">
            <a:extLst>
              <a:ext uri="{FF2B5EF4-FFF2-40B4-BE49-F238E27FC236}">
                <a16:creationId xmlns:a16="http://schemas.microsoft.com/office/drawing/2014/main" id="{B742F98B-FC29-4030-9D15-0B78ECAA7963}"/>
              </a:ext>
            </a:extLst>
          </p:cNvPr>
          <p:cNvGrpSpPr/>
          <p:nvPr/>
        </p:nvGrpSpPr>
        <p:grpSpPr>
          <a:xfrm>
            <a:off x="3031669" y="3663538"/>
            <a:ext cx="702132" cy="702232"/>
            <a:chOff x="3031669" y="3663538"/>
            <a:chExt cx="702132" cy="702232"/>
          </a:xfrm>
        </p:grpSpPr>
        <p:grpSp>
          <p:nvGrpSpPr>
            <p:cNvPr id="28" name="Group 27">
              <a:extLst>
                <a:ext uri="{FF2B5EF4-FFF2-40B4-BE49-F238E27FC236}">
                  <a16:creationId xmlns:a16="http://schemas.microsoft.com/office/drawing/2014/main" id="{7B8117ED-2753-49A7-A97F-3CFEA6A0C096}"/>
                </a:ext>
              </a:extLst>
            </p:cNvPr>
            <p:cNvGrpSpPr/>
            <p:nvPr/>
          </p:nvGrpSpPr>
          <p:grpSpPr>
            <a:xfrm>
              <a:off x="3031669" y="3663538"/>
              <a:ext cx="702132" cy="702232"/>
              <a:chOff x="3031668" y="1620002"/>
              <a:chExt cx="702132" cy="702232"/>
            </a:xfrm>
          </p:grpSpPr>
          <p:sp>
            <p:nvSpPr>
              <p:cNvPr id="33" name="Freeform 5">
                <a:extLst>
                  <a:ext uri="{FF2B5EF4-FFF2-40B4-BE49-F238E27FC236}">
                    <a16:creationId xmlns:a16="http://schemas.microsoft.com/office/drawing/2014/main" id="{4079A00F-9BF5-4F23-9D27-D9B8C974B457}"/>
                  </a:ext>
                </a:extLst>
              </p:cNvPr>
              <p:cNvSpPr>
                <a:spLocks/>
              </p:cNvSpPr>
              <p:nvPr/>
            </p:nvSpPr>
            <p:spPr bwMode="auto">
              <a:xfrm>
                <a:off x="3031668" y="1620002"/>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5" name="Freeform 6">
                <a:extLst>
                  <a:ext uri="{FF2B5EF4-FFF2-40B4-BE49-F238E27FC236}">
                    <a16:creationId xmlns:a16="http://schemas.microsoft.com/office/drawing/2014/main" id="{535738AA-335F-480A-83D3-33965FE83870}"/>
                  </a:ext>
                </a:extLst>
              </p:cNvPr>
              <p:cNvSpPr>
                <a:spLocks noEditPoints="1"/>
              </p:cNvSpPr>
              <p:nvPr/>
            </p:nvSpPr>
            <p:spPr bwMode="auto">
              <a:xfrm>
                <a:off x="3080522" y="1670000"/>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13" name="Group 12">
              <a:extLst>
                <a:ext uri="{FF2B5EF4-FFF2-40B4-BE49-F238E27FC236}">
                  <a16:creationId xmlns:a16="http://schemas.microsoft.com/office/drawing/2014/main" id="{6AF50A7A-80BC-4A99-9C2B-427E87BC6095}"/>
                </a:ext>
              </a:extLst>
            </p:cNvPr>
            <p:cNvGrpSpPr/>
            <p:nvPr/>
          </p:nvGrpSpPr>
          <p:grpSpPr>
            <a:xfrm>
              <a:off x="3162149" y="3765093"/>
              <a:ext cx="457200" cy="457200"/>
              <a:chOff x="5638800" y="2971800"/>
              <a:chExt cx="914400" cy="914400"/>
            </a:xfrm>
          </p:grpSpPr>
          <p:pic>
            <p:nvPicPr>
              <p:cNvPr id="11" name="Graphic 10" descr="Browser window">
                <a:extLst>
                  <a:ext uri="{FF2B5EF4-FFF2-40B4-BE49-F238E27FC236}">
                    <a16:creationId xmlns:a16="http://schemas.microsoft.com/office/drawing/2014/main" id="{D156AA60-9B70-4351-BB2E-2E1D14357E4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38800" y="2971800"/>
                <a:ext cx="914400" cy="914400"/>
              </a:xfrm>
              <a:prstGeom prst="rect">
                <a:avLst/>
              </a:prstGeom>
            </p:spPr>
          </p:pic>
          <p:pic>
            <p:nvPicPr>
              <p:cNvPr id="12" name="Graphic 11" descr="Flask">
                <a:extLst>
                  <a:ext uri="{FF2B5EF4-FFF2-40B4-BE49-F238E27FC236}">
                    <a16:creationId xmlns:a16="http://schemas.microsoft.com/office/drawing/2014/main" id="{DE70B9F9-C19D-45F2-B563-5E81DAAB56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04034" y="3216307"/>
                <a:ext cx="532147" cy="447231"/>
              </a:xfrm>
              <a:prstGeom prst="rect">
                <a:avLst/>
              </a:prstGeom>
            </p:spPr>
          </p:pic>
        </p:grpSp>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Introduction to Azure Machine Learning</a:t>
            </a:r>
          </a:p>
        </p:txBody>
      </p:sp>
      <p:grpSp>
        <p:nvGrpSpPr>
          <p:cNvPr id="11" name="Group 10">
            <a:extLst>
              <a:ext uri="{FF2B5EF4-FFF2-40B4-BE49-F238E27FC236}">
                <a16:creationId xmlns:a16="http://schemas.microsoft.com/office/drawing/2014/main" id="{0F9AE409-1287-4F2C-9CA7-09AF97786444}"/>
              </a:ext>
            </a:extLst>
          </p:cNvPr>
          <p:cNvGrpSpPr/>
          <p:nvPr/>
        </p:nvGrpSpPr>
        <p:grpSpPr>
          <a:xfrm>
            <a:off x="10058611" y="2753751"/>
            <a:ext cx="1322520" cy="1322708"/>
            <a:chOff x="3031669" y="2676226"/>
            <a:chExt cx="702132" cy="702232"/>
          </a:xfrm>
        </p:grpSpPr>
        <p:grpSp>
          <p:nvGrpSpPr>
            <p:cNvPr id="12" name="Group 11">
              <a:extLst>
                <a:ext uri="{FF2B5EF4-FFF2-40B4-BE49-F238E27FC236}">
                  <a16:creationId xmlns:a16="http://schemas.microsoft.com/office/drawing/2014/main" id="{76500782-4908-45EB-9A4B-766B41F6EAEA}"/>
                </a:ext>
              </a:extLst>
            </p:cNvPr>
            <p:cNvGrpSpPr/>
            <p:nvPr/>
          </p:nvGrpSpPr>
          <p:grpSpPr>
            <a:xfrm>
              <a:off x="3031669" y="2676226"/>
              <a:ext cx="702132" cy="702232"/>
              <a:chOff x="3031668" y="1620002"/>
              <a:chExt cx="702132" cy="702232"/>
            </a:xfrm>
          </p:grpSpPr>
          <p:sp>
            <p:nvSpPr>
              <p:cNvPr id="16" name="Freeform 5">
                <a:extLst>
                  <a:ext uri="{FF2B5EF4-FFF2-40B4-BE49-F238E27FC236}">
                    <a16:creationId xmlns:a16="http://schemas.microsoft.com/office/drawing/2014/main" id="{F7874850-7363-4380-B027-06E0D7A35B89}"/>
                  </a:ext>
                </a:extLst>
              </p:cNvPr>
              <p:cNvSpPr>
                <a:spLocks/>
              </p:cNvSpPr>
              <p:nvPr/>
            </p:nvSpPr>
            <p:spPr bwMode="auto">
              <a:xfrm>
                <a:off x="3031668" y="1620002"/>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7" name="Freeform 6">
                <a:extLst>
                  <a:ext uri="{FF2B5EF4-FFF2-40B4-BE49-F238E27FC236}">
                    <a16:creationId xmlns:a16="http://schemas.microsoft.com/office/drawing/2014/main" id="{F5439771-0AC8-4E0B-B3CE-AD5395FA49EE}"/>
                  </a:ext>
                </a:extLst>
              </p:cNvPr>
              <p:cNvSpPr>
                <a:spLocks noEditPoints="1"/>
              </p:cNvSpPr>
              <p:nvPr/>
            </p:nvSpPr>
            <p:spPr bwMode="auto">
              <a:xfrm>
                <a:off x="3080522" y="1670000"/>
                <a:ext cx="605561" cy="604510"/>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13" name="Group 12">
              <a:extLst>
                <a:ext uri="{FF2B5EF4-FFF2-40B4-BE49-F238E27FC236}">
                  <a16:creationId xmlns:a16="http://schemas.microsoft.com/office/drawing/2014/main" id="{2ABA3A64-808D-4504-A352-6794E4690F0F}"/>
                </a:ext>
              </a:extLst>
            </p:cNvPr>
            <p:cNvGrpSpPr/>
            <p:nvPr/>
          </p:nvGrpSpPr>
          <p:grpSpPr>
            <a:xfrm>
              <a:off x="3079954" y="2699471"/>
              <a:ext cx="601389" cy="601389"/>
              <a:chOff x="4499430" y="1958931"/>
              <a:chExt cx="601389" cy="601389"/>
            </a:xfrm>
          </p:grpSpPr>
          <p:pic>
            <p:nvPicPr>
              <p:cNvPr id="14" name="Graphic 13" descr="Cloud">
                <a:extLst>
                  <a:ext uri="{FF2B5EF4-FFF2-40B4-BE49-F238E27FC236}">
                    <a16:creationId xmlns:a16="http://schemas.microsoft.com/office/drawing/2014/main" id="{081C6083-7C24-403E-B764-74F3FEE65A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99430" y="1958931"/>
                <a:ext cx="601389" cy="601389"/>
              </a:xfrm>
              <a:prstGeom prst="rect">
                <a:avLst/>
              </a:prstGeom>
            </p:spPr>
          </p:pic>
          <p:pic>
            <p:nvPicPr>
              <p:cNvPr id="15" name="Graphic 14" descr="Flask">
                <a:extLst>
                  <a:ext uri="{FF2B5EF4-FFF2-40B4-BE49-F238E27FC236}">
                    <a16:creationId xmlns:a16="http://schemas.microsoft.com/office/drawing/2014/main" id="{61EA6FE5-FC40-4344-8E1D-D0F723FEAD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62375" y="2014702"/>
                <a:ext cx="476450" cy="400421"/>
              </a:xfrm>
              <a:prstGeom prst="rect">
                <a:avLst/>
              </a:prstGeom>
            </p:spPr>
          </p:pic>
        </p:grpSp>
      </p:grpSp>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What is Azure Machine Learning?</a:t>
            </a:r>
          </a:p>
        </p:txBody>
      </p:sp>
      <p:sp>
        <p:nvSpPr>
          <p:cNvPr id="3" name="Text Placeholder 3">
            <a:extLst>
              <a:ext uri="{FF2B5EF4-FFF2-40B4-BE49-F238E27FC236}">
                <a16:creationId xmlns:a16="http://schemas.microsoft.com/office/drawing/2014/main" id="{6012A1CD-E0D6-476D-9271-39941619DEFC}"/>
              </a:ext>
            </a:extLst>
          </p:cNvPr>
          <p:cNvSpPr txBox="1">
            <a:spLocks/>
          </p:cNvSpPr>
          <p:nvPr/>
        </p:nvSpPr>
        <p:spPr>
          <a:xfrm>
            <a:off x="1792465" y="1351760"/>
            <a:ext cx="8780663" cy="430887"/>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A platform for operating machine learning workloads in the cloud</a:t>
            </a:r>
          </a:p>
        </p:txBody>
      </p:sp>
      <p:grpSp>
        <p:nvGrpSpPr>
          <p:cNvPr id="4" name="Group 3">
            <a:extLst>
              <a:ext uri="{FF2B5EF4-FFF2-40B4-BE49-F238E27FC236}">
                <a16:creationId xmlns:a16="http://schemas.microsoft.com/office/drawing/2014/main" id="{71F9031B-40F4-48DB-8369-DD30BB0E4244}"/>
              </a:ext>
            </a:extLst>
          </p:cNvPr>
          <p:cNvGrpSpPr/>
          <p:nvPr/>
        </p:nvGrpSpPr>
        <p:grpSpPr>
          <a:xfrm>
            <a:off x="2704383" y="4754072"/>
            <a:ext cx="7001690" cy="987236"/>
            <a:chOff x="2534195" y="5161015"/>
            <a:chExt cx="7001690" cy="987236"/>
          </a:xfrm>
        </p:grpSpPr>
        <p:sp>
          <p:nvSpPr>
            <p:cNvPr id="5" name="Rectangle 4">
              <a:extLst>
                <a:ext uri="{FF2B5EF4-FFF2-40B4-BE49-F238E27FC236}">
                  <a16:creationId xmlns:a16="http://schemas.microsoft.com/office/drawing/2014/main" id="{764CE218-3BA7-47F7-B9EA-0F1AD4E11630}"/>
                </a:ext>
              </a:extLst>
            </p:cNvPr>
            <p:cNvSpPr/>
            <p:nvPr/>
          </p:nvSpPr>
          <p:spPr bwMode="auto">
            <a:xfrm>
              <a:off x="2534195" y="5181600"/>
              <a:ext cx="7001690" cy="966651"/>
            </a:xfrm>
            <a:prstGeom prst="rect">
              <a:avLst/>
            </a:prstGeom>
            <a:ln w="28575">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Microsoft Azure</a:t>
              </a:r>
            </a:p>
          </p:txBody>
        </p:sp>
        <p:pic>
          <p:nvPicPr>
            <p:cNvPr id="6" name="Graphic 62" descr="Cloud">
              <a:extLst>
                <a:ext uri="{FF2B5EF4-FFF2-40B4-BE49-F238E27FC236}">
                  <a16:creationId xmlns:a16="http://schemas.microsoft.com/office/drawing/2014/main" id="{862D8D29-3EF1-47F5-903D-D0E789C564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8778" y="5161015"/>
              <a:ext cx="914400" cy="914400"/>
            </a:xfrm>
            <a:prstGeom prst="rect">
              <a:avLst/>
            </a:prstGeom>
          </p:spPr>
        </p:pic>
      </p:grpSp>
      <p:grpSp>
        <p:nvGrpSpPr>
          <p:cNvPr id="7" name="Group 6">
            <a:extLst>
              <a:ext uri="{FF2B5EF4-FFF2-40B4-BE49-F238E27FC236}">
                <a16:creationId xmlns:a16="http://schemas.microsoft.com/office/drawing/2014/main" id="{7292ABC3-E122-4F05-AD09-065D4C87D6A5}"/>
              </a:ext>
            </a:extLst>
          </p:cNvPr>
          <p:cNvGrpSpPr/>
          <p:nvPr/>
        </p:nvGrpSpPr>
        <p:grpSpPr>
          <a:xfrm>
            <a:off x="2704384" y="2012434"/>
            <a:ext cx="7001686" cy="2762223"/>
            <a:chOff x="2351316" y="2166829"/>
            <a:chExt cx="7001686" cy="2762223"/>
          </a:xfrm>
        </p:grpSpPr>
        <p:sp>
          <p:nvSpPr>
            <p:cNvPr id="11" name="Rectangle 10">
              <a:extLst>
                <a:ext uri="{FF2B5EF4-FFF2-40B4-BE49-F238E27FC236}">
                  <a16:creationId xmlns:a16="http://schemas.microsoft.com/office/drawing/2014/main" id="{8ABB49E9-7F0F-4929-9830-5310192C7F00}"/>
                </a:ext>
              </a:extLst>
            </p:cNvPr>
            <p:cNvSpPr/>
            <p:nvPr/>
          </p:nvSpPr>
          <p:spPr bwMode="auto">
            <a:xfrm>
              <a:off x="2351316" y="2166829"/>
              <a:ext cx="7001686" cy="2762223"/>
            </a:xfrm>
            <a:prstGeom prst="rect">
              <a:avLst/>
            </a:prstGeom>
            <a:ln w="28575">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200" dirty="0">
                <a:solidFill>
                  <a:schemeClr val="tx1"/>
                </a:solidFill>
                <a:ea typeface="Segoe UI" pitchFamily="34" charset="0"/>
                <a:cs typeface="Segoe UI" pitchFamily="34" charset="0"/>
              </a:endParaRPr>
            </a:p>
            <a:p>
              <a:pPr algn="ctr" defTabSz="932472" fontAlgn="base">
                <a:spcBef>
                  <a:spcPct val="0"/>
                </a:spcBef>
                <a:spcAft>
                  <a:spcPct val="0"/>
                </a:spcAft>
              </a:pPr>
              <a:r>
                <a:rPr lang="en-US" sz="2000" dirty="0">
                  <a:solidFill>
                    <a:schemeClr val="tx1"/>
                  </a:solidFill>
                  <a:ea typeface="Segoe UI" pitchFamily="34" charset="0"/>
                  <a:cs typeface="Segoe UI" pitchFamily="34" charset="0"/>
                </a:rPr>
                <a:t>Azure Machine Learning</a:t>
              </a:r>
            </a:p>
          </p:txBody>
        </p:sp>
        <p:pic>
          <p:nvPicPr>
            <p:cNvPr id="10" name="Graphic 2" descr="Flask">
              <a:extLst>
                <a:ext uri="{FF2B5EF4-FFF2-40B4-BE49-F238E27FC236}">
                  <a16:creationId xmlns:a16="http://schemas.microsoft.com/office/drawing/2014/main" id="{9EED046F-0136-4C09-99F2-4B3B8F2BE2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86646" y="2266287"/>
              <a:ext cx="744630" cy="625807"/>
            </a:xfrm>
            <a:prstGeom prst="rect">
              <a:avLst/>
            </a:prstGeom>
          </p:spPr>
        </p:pic>
      </p:grpSp>
      <p:grpSp>
        <p:nvGrpSpPr>
          <p:cNvPr id="13" name="Group 12">
            <a:extLst>
              <a:ext uri="{FF2B5EF4-FFF2-40B4-BE49-F238E27FC236}">
                <a16:creationId xmlns:a16="http://schemas.microsoft.com/office/drawing/2014/main" id="{1E18F5C0-607D-4760-B39C-6745BDAB5F06}"/>
              </a:ext>
            </a:extLst>
          </p:cNvPr>
          <p:cNvGrpSpPr/>
          <p:nvPr/>
        </p:nvGrpSpPr>
        <p:grpSpPr>
          <a:xfrm>
            <a:off x="2760251" y="3006829"/>
            <a:ext cx="980933" cy="1346954"/>
            <a:chOff x="2479678" y="3659076"/>
            <a:chExt cx="980933" cy="1346954"/>
          </a:xfrm>
        </p:grpSpPr>
        <p:pic>
          <p:nvPicPr>
            <p:cNvPr id="16" name="Graphic 58" descr="Computer">
              <a:extLst>
                <a:ext uri="{FF2B5EF4-FFF2-40B4-BE49-F238E27FC236}">
                  <a16:creationId xmlns:a16="http://schemas.microsoft.com/office/drawing/2014/main" id="{B1E7619D-116F-4547-B76E-0708AF0385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42266" y="3659076"/>
              <a:ext cx="841600" cy="841600"/>
            </a:xfrm>
            <a:prstGeom prst="rect">
              <a:avLst/>
            </a:prstGeom>
          </p:spPr>
        </p:pic>
        <p:sp>
          <p:nvSpPr>
            <p:cNvPr id="15" name="TextBox 14">
              <a:extLst>
                <a:ext uri="{FF2B5EF4-FFF2-40B4-BE49-F238E27FC236}">
                  <a16:creationId xmlns:a16="http://schemas.microsoft.com/office/drawing/2014/main" id="{02F06B35-AFAC-4638-8848-2EB5ADCF4069}"/>
                </a:ext>
              </a:extLst>
            </p:cNvPr>
            <p:cNvSpPr txBox="1"/>
            <p:nvPr/>
          </p:nvSpPr>
          <p:spPr>
            <a:xfrm>
              <a:off x="2479678" y="4359699"/>
              <a:ext cx="980933" cy="646331"/>
            </a:xfrm>
            <a:prstGeom prst="rect">
              <a:avLst/>
            </a:prstGeom>
            <a:no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Scalable, on-demand compute</a:t>
              </a:r>
            </a:p>
          </p:txBody>
        </p:sp>
      </p:grpSp>
      <p:grpSp>
        <p:nvGrpSpPr>
          <p:cNvPr id="18" name="Group 17">
            <a:extLst>
              <a:ext uri="{FF2B5EF4-FFF2-40B4-BE49-F238E27FC236}">
                <a16:creationId xmlns:a16="http://schemas.microsoft.com/office/drawing/2014/main" id="{1AF71D72-94AD-4BC6-A826-6210739D56E3}"/>
              </a:ext>
            </a:extLst>
          </p:cNvPr>
          <p:cNvGrpSpPr/>
          <p:nvPr/>
        </p:nvGrpSpPr>
        <p:grpSpPr>
          <a:xfrm>
            <a:off x="8673969" y="3006829"/>
            <a:ext cx="980933" cy="1094482"/>
            <a:chOff x="8317579" y="3033287"/>
            <a:chExt cx="980933" cy="1094482"/>
          </a:xfrm>
        </p:grpSpPr>
        <p:pic>
          <p:nvPicPr>
            <p:cNvPr id="19" name="Graphic 28" descr="Download from cloud">
              <a:extLst>
                <a:ext uri="{FF2B5EF4-FFF2-40B4-BE49-F238E27FC236}">
                  <a16:creationId xmlns:a16="http://schemas.microsoft.com/office/drawing/2014/main" id="{AFAD2845-EB90-4747-B6B5-B0A33AAC903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24261" y="3033287"/>
              <a:ext cx="805916" cy="786065"/>
            </a:xfrm>
            <a:prstGeom prst="rect">
              <a:avLst/>
            </a:prstGeom>
          </p:spPr>
        </p:pic>
        <p:sp>
          <p:nvSpPr>
            <p:cNvPr id="20" name="TextBox 19">
              <a:extLst>
                <a:ext uri="{FF2B5EF4-FFF2-40B4-BE49-F238E27FC236}">
                  <a16:creationId xmlns:a16="http://schemas.microsoft.com/office/drawing/2014/main" id="{3F1E8B5A-16EF-4094-8754-67C23C79C65A}"/>
                </a:ext>
              </a:extLst>
            </p:cNvPr>
            <p:cNvSpPr txBox="1"/>
            <p:nvPr/>
          </p:nvSpPr>
          <p:spPr>
            <a:xfrm>
              <a:off x="8317579" y="3696882"/>
              <a:ext cx="980933" cy="430887"/>
            </a:xfrm>
            <a:prstGeom prst="rect">
              <a:avLst/>
            </a:prstGeom>
            <a:no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Model deployment</a:t>
              </a:r>
            </a:p>
          </p:txBody>
        </p:sp>
      </p:grpSp>
      <p:grpSp>
        <p:nvGrpSpPr>
          <p:cNvPr id="21" name="Group 20">
            <a:extLst>
              <a:ext uri="{FF2B5EF4-FFF2-40B4-BE49-F238E27FC236}">
                <a16:creationId xmlns:a16="http://schemas.microsoft.com/office/drawing/2014/main" id="{CA67B404-72B3-42C8-A12A-816362C6CD70}"/>
              </a:ext>
            </a:extLst>
          </p:cNvPr>
          <p:cNvGrpSpPr/>
          <p:nvPr/>
        </p:nvGrpSpPr>
        <p:grpSpPr>
          <a:xfrm>
            <a:off x="3946535" y="3104139"/>
            <a:ext cx="980933" cy="1231642"/>
            <a:chOff x="3590145" y="3130597"/>
            <a:chExt cx="980933" cy="1231642"/>
          </a:xfrm>
        </p:grpSpPr>
        <p:grpSp>
          <p:nvGrpSpPr>
            <p:cNvPr id="22" name="Group 21">
              <a:extLst>
                <a:ext uri="{FF2B5EF4-FFF2-40B4-BE49-F238E27FC236}">
                  <a16:creationId xmlns:a16="http://schemas.microsoft.com/office/drawing/2014/main" id="{F260FF17-8AEC-4728-ABAF-321B91C65D2F}"/>
                </a:ext>
              </a:extLst>
            </p:cNvPr>
            <p:cNvGrpSpPr/>
            <p:nvPr/>
          </p:nvGrpSpPr>
          <p:grpSpPr>
            <a:xfrm>
              <a:off x="3596946" y="3130597"/>
              <a:ext cx="971260" cy="634396"/>
              <a:chOff x="265357" y="3776994"/>
              <a:chExt cx="1475175" cy="963537"/>
            </a:xfrm>
          </p:grpSpPr>
          <p:pic>
            <p:nvPicPr>
              <p:cNvPr id="24" name="Graphic 4" descr="Database">
                <a:extLst>
                  <a:ext uri="{FF2B5EF4-FFF2-40B4-BE49-F238E27FC236}">
                    <a16:creationId xmlns:a16="http://schemas.microsoft.com/office/drawing/2014/main" id="{FA0F6B29-010B-41BA-B994-0C213084513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5357" y="3776994"/>
                <a:ext cx="914400" cy="914400"/>
              </a:xfrm>
              <a:prstGeom prst="rect">
                <a:avLst/>
              </a:prstGeom>
            </p:spPr>
          </p:pic>
          <p:pic>
            <p:nvPicPr>
              <p:cNvPr id="25" name="Graphic 18" descr="Open folder">
                <a:extLst>
                  <a:ext uri="{FF2B5EF4-FFF2-40B4-BE49-F238E27FC236}">
                    <a16:creationId xmlns:a16="http://schemas.microsoft.com/office/drawing/2014/main" id="{A9C76A20-DFB3-440D-9091-E4361CC5875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47727" y="3939620"/>
                <a:ext cx="792805" cy="800911"/>
              </a:xfrm>
              <a:prstGeom prst="rect">
                <a:avLst/>
              </a:prstGeom>
            </p:spPr>
          </p:pic>
        </p:grpSp>
        <p:sp>
          <p:nvSpPr>
            <p:cNvPr id="23" name="TextBox 22">
              <a:extLst>
                <a:ext uri="{FF2B5EF4-FFF2-40B4-BE49-F238E27FC236}">
                  <a16:creationId xmlns:a16="http://schemas.microsoft.com/office/drawing/2014/main" id="{1A66F2B2-F6DD-4793-9A27-EA8EA2ADB9D3}"/>
                </a:ext>
              </a:extLst>
            </p:cNvPr>
            <p:cNvSpPr txBox="1"/>
            <p:nvPr/>
          </p:nvSpPr>
          <p:spPr>
            <a:xfrm>
              <a:off x="3590145" y="3715908"/>
              <a:ext cx="980933" cy="646331"/>
            </a:xfrm>
            <a:prstGeom prst="rect">
              <a:avLst/>
            </a:prstGeom>
            <a:no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Data storage and connectivity</a:t>
              </a:r>
            </a:p>
          </p:txBody>
        </p:sp>
      </p:grpSp>
      <p:grpSp>
        <p:nvGrpSpPr>
          <p:cNvPr id="26" name="Group 25">
            <a:extLst>
              <a:ext uri="{FF2B5EF4-FFF2-40B4-BE49-F238E27FC236}">
                <a16:creationId xmlns:a16="http://schemas.microsoft.com/office/drawing/2014/main" id="{74046A8F-5EF1-4BA7-A51F-9363A8082E6F}"/>
              </a:ext>
            </a:extLst>
          </p:cNvPr>
          <p:cNvGrpSpPr/>
          <p:nvPr/>
        </p:nvGrpSpPr>
        <p:grpSpPr>
          <a:xfrm>
            <a:off x="5132854" y="3071355"/>
            <a:ext cx="1072373" cy="1045315"/>
            <a:chOff x="4776464" y="3097813"/>
            <a:chExt cx="1072373" cy="1045315"/>
          </a:xfrm>
        </p:grpSpPr>
        <p:grpSp>
          <p:nvGrpSpPr>
            <p:cNvPr id="27" name="Group 26">
              <a:extLst>
                <a:ext uri="{FF2B5EF4-FFF2-40B4-BE49-F238E27FC236}">
                  <a16:creationId xmlns:a16="http://schemas.microsoft.com/office/drawing/2014/main" id="{12F6EF26-44A4-48EB-B970-0AC673118069}"/>
                </a:ext>
              </a:extLst>
            </p:cNvPr>
            <p:cNvGrpSpPr/>
            <p:nvPr/>
          </p:nvGrpSpPr>
          <p:grpSpPr>
            <a:xfrm>
              <a:off x="4874078" y="3097813"/>
              <a:ext cx="694664" cy="602044"/>
              <a:chOff x="4611812" y="3200051"/>
              <a:chExt cx="831498" cy="720634"/>
            </a:xfrm>
          </p:grpSpPr>
          <p:pic>
            <p:nvPicPr>
              <p:cNvPr id="29" name="Graphic 42" descr="Decision chart">
                <a:extLst>
                  <a:ext uri="{FF2B5EF4-FFF2-40B4-BE49-F238E27FC236}">
                    <a16:creationId xmlns:a16="http://schemas.microsoft.com/office/drawing/2014/main" id="{5F355BD8-9407-4137-96E4-844A73B9DE9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909737" y="3379368"/>
                <a:ext cx="533573" cy="541317"/>
              </a:xfrm>
              <a:prstGeom prst="rect">
                <a:avLst/>
              </a:prstGeom>
            </p:spPr>
          </p:pic>
          <p:grpSp>
            <p:nvGrpSpPr>
              <p:cNvPr id="30" name="Group 29">
                <a:extLst>
                  <a:ext uri="{FF2B5EF4-FFF2-40B4-BE49-F238E27FC236}">
                    <a16:creationId xmlns:a16="http://schemas.microsoft.com/office/drawing/2014/main" id="{F9D89CD4-60AB-46CE-B164-8F8289B37FFA}"/>
                  </a:ext>
                </a:extLst>
              </p:cNvPr>
              <p:cNvGrpSpPr/>
              <p:nvPr/>
            </p:nvGrpSpPr>
            <p:grpSpPr>
              <a:xfrm>
                <a:off x="4611812" y="3200051"/>
                <a:ext cx="590696" cy="378704"/>
                <a:chOff x="4192824" y="5530377"/>
                <a:chExt cx="1039035" cy="666142"/>
              </a:xfrm>
            </p:grpSpPr>
            <p:pic>
              <p:nvPicPr>
                <p:cNvPr id="31" name="Graphic 14" descr="Gears">
                  <a:extLst>
                    <a:ext uri="{FF2B5EF4-FFF2-40B4-BE49-F238E27FC236}">
                      <a16:creationId xmlns:a16="http://schemas.microsoft.com/office/drawing/2014/main" id="{025A97A0-82FD-4B84-B491-5E1066B20D2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560650" y="5533416"/>
                  <a:ext cx="671209" cy="663103"/>
                </a:xfrm>
                <a:prstGeom prst="rect">
                  <a:avLst/>
                </a:prstGeom>
              </p:spPr>
            </p:pic>
            <p:pic>
              <p:nvPicPr>
                <p:cNvPr id="32" name="Graphic 18" descr="Share">
                  <a:extLst>
                    <a:ext uri="{FF2B5EF4-FFF2-40B4-BE49-F238E27FC236}">
                      <a16:creationId xmlns:a16="http://schemas.microsoft.com/office/drawing/2014/main" id="{BF8FA33C-4766-4F83-B539-EAFDF6B69712}"/>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192824" y="5530377"/>
                  <a:ext cx="638783" cy="638784"/>
                </a:xfrm>
                <a:prstGeom prst="rect">
                  <a:avLst/>
                </a:prstGeom>
              </p:spPr>
            </p:pic>
          </p:grpSp>
        </p:grpSp>
        <p:sp>
          <p:nvSpPr>
            <p:cNvPr id="28" name="TextBox 27">
              <a:extLst>
                <a:ext uri="{FF2B5EF4-FFF2-40B4-BE49-F238E27FC236}">
                  <a16:creationId xmlns:a16="http://schemas.microsoft.com/office/drawing/2014/main" id="{B7A39C1C-EEEE-469D-936E-FE6974AFE5A4}"/>
                </a:ext>
              </a:extLst>
            </p:cNvPr>
            <p:cNvSpPr txBox="1"/>
            <p:nvPr/>
          </p:nvSpPr>
          <p:spPr>
            <a:xfrm>
              <a:off x="4776464" y="3712241"/>
              <a:ext cx="1072373" cy="430887"/>
            </a:xfrm>
            <a:prstGeom prst="rect">
              <a:avLst/>
            </a:prstGeom>
            <a:no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ML workflow orchestration</a:t>
              </a:r>
            </a:p>
          </p:txBody>
        </p:sp>
      </p:grpSp>
      <p:grpSp>
        <p:nvGrpSpPr>
          <p:cNvPr id="33" name="Group 32">
            <a:extLst>
              <a:ext uri="{FF2B5EF4-FFF2-40B4-BE49-F238E27FC236}">
                <a16:creationId xmlns:a16="http://schemas.microsoft.com/office/drawing/2014/main" id="{4154A270-D59D-42DA-ABA7-DD936F03C914}"/>
              </a:ext>
            </a:extLst>
          </p:cNvPr>
          <p:cNvGrpSpPr/>
          <p:nvPr/>
        </p:nvGrpSpPr>
        <p:grpSpPr>
          <a:xfrm>
            <a:off x="6252970" y="2952731"/>
            <a:ext cx="1186419" cy="1594826"/>
            <a:chOff x="5896580" y="2979189"/>
            <a:chExt cx="1186419" cy="1594826"/>
          </a:xfrm>
        </p:grpSpPr>
        <p:grpSp>
          <p:nvGrpSpPr>
            <p:cNvPr id="34" name="Group 33">
              <a:extLst>
                <a:ext uri="{FF2B5EF4-FFF2-40B4-BE49-F238E27FC236}">
                  <a16:creationId xmlns:a16="http://schemas.microsoft.com/office/drawing/2014/main" id="{D6ED6A28-4BB2-4E62-813C-9EF1668048BC}"/>
                </a:ext>
              </a:extLst>
            </p:cNvPr>
            <p:cNvGrpSpPr/>
            <p:nvPr/>
          </p:nvGrpSpPr>
          <p:grpSpPr>
            <a:xfrm>
              <a:off x="6100660" y="2979189"/>
              <a:ext cx="755976" cy="791620"/>
              <a:chOff x="9278566" y="718225"/>
              <a:chExt cx="1173804" cy="1181912"/>
            </a:xfrm>
          </p:grpSpPr>
          <p:pic>
            <p:nvPicPr>
              <p:cNvPr id="36" name="Graphic 19" descr="Clipboard">
                <a:extLst>
                  <a:ext uri="{FF2B5EF4-FFF2-40B4-BE49-F238E27FC236}">
                    <a16:creationId xmlns:a16="http://schemas.microsoft.com/office/drawing/2014/main" id="{774372F6-BB9A-4769-9784-2DE069BF24E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278566" y="718225"/>
                <a:ext cx="1173804" cy="1181912"/>
              </a:xfrm>
              <a:prstGeom prst="rect">
                <a:avLst/>
              </a:prstGeom>
            </p:spPr>
          </p:pic>
          <p:pic>
            <p:nvPicPr>
              <p:cNvPr id="37" name="Graphic 67" descr="Network">
                <a:extLst>
                  <a:ext uri="{FF2B5EF4-FFF2-40B4-BE49-F238E27FC236}">
                    <a16:creationId xmlns:a16="http://schemas.microsoft.com/office/drawing/2014/main" id="{011C9A6A-C4AF-4F96-9249-324FC5DC414F}"/>
                  </a:ext>
                </a:extLst>
              </p:cNvPr>
              <p:cNvPicPr>
                <a:picLocks noChangeAspect="1"/>
              </p:cNvPicPr>
              <p:nvPr/>
            </p:nvPicPr>
            <p:blipFill>
              <a:blip r:embed="rId23">
                <a:extLst>
                  <a:ext uri="{96DAC541-7B7A-43D3-8B79-37D633B846F1}">
                    <asvg:svgBlip xmlns:asvg="http://schemas.microsoft.com/office/drawing/2016/SVG/main" r:embed="rId24"/>
                  </a:ext>
                </a:extLst>
              </a:blip>
              <a:srcRect/>
              <a:stretch/>
            </p:blipFill>
            <p:spPr>
              <a:xfrm>
                <a:off x="9656583" y="1104146"/>
                <a:ext cx="459026" cy="441386"/>
              </a:xfrm>
              <a:prstGeom prst="rect">
                <a:avLst/>
              </a:prstGeom>
            </p:spPr>
          </p:pic>
        </p:grpSp>
        <p:sp>
          <p:nvSpPr>
            <p:cNvPr id="35" name="TextBox 34">
              <a:extLst>
                <a:ext uri="{FF2B5EF4-FFF2-40B4-BE49-F238E27FC236}">
                  <a16:creationId xmlns:a16="http://schemas.microsoft.com/office/drawing/2014/main" id="{EF750ECD-3106-4FA9-8882-4A65F5854B01}"/>
                </a:ext>
              </a:extLst>
            </p:cNvPr>
            <p:cNvSpPr txBox="1"/>
            <p:nvPr/>
          </p:nvSpPr>
          <p:spPr>
            <a:xfrm>
              <a:off x="5896580" y="3712241"/>
              <a:ext cx="1186419" cy="861774"/>
            </a:xfrm>
            <a:prstGeom prst="rect">
              <a:avLst/>
            </a:prstGeom>
            <a:no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Model registration and management</a:t>
              </a:r>
            </a:p>
          </p:txBody>
        </p:sp>
      </p:grpSp>
      <p:grpSp>
        <p:nvGrpSpPr>
          <p:cNvPr id="38" name="Group 37">
            <a:extLst>
              <a:ext uri="{FF2B5EF4-FFF2-40B4-BE49-F238E27FC236}">
                <a16:creationId xmlns:a16="http://schemas.microsoft.com/office/drawing/2014/main" id="{518FCC77-B608-4793-97F7-AA01453922DF}"/>
              </a:ext>
            </a:extLst>
          </p:cNvPr>
          <p:cNvGrpSpPr/>
          <p:nvPr/>
        </p:nvGrpSpPr>
        <p:grpSpPr>
          <a:xfrm>
            <a:off x="7436382" y="3070141"/>
            <a:ext cx="1186419" cy="1048338"/>
            <a:chOff x="7079992" y="3096599"/>
            <a:chExt cx="1186419" cy="1048338"/>
          </a:xfrm>
        </p:grpSpPr>
        <p:grpSp>
          <p:nvGrpSpPr>
            <p:cNvPr id="39" name="Group 38">
              <a:extLst>
                <a:ext uri="{FF2B5EF4-FFF2-40B4-BE49-F238E27FC236}">
                  <a16:creationId xmlns:a16="http://schemas.microsoft.com/office/drawing/2014/main" id="{55A0DC55-6CC0-4947-A7B8-656F2AA6650E}"/>
                </a:ext>
              </a:extLst>
            </p:cNvPr>
            <p:cNvGrpSpPr/>
            <p:nvPr/>
          </p:nvGrpSpPr>
          <p:grpSpPr>
            <a:xfrm>
              <a:off x="7350204" y="3096599"/>
              <a:ext cx="602045" cy="635194"/>
              <a:chOff x="6011693" y="2965720"/>
              <a:chExt cx="956959" cy="1009650"/>
            </a:xfrm>
          </p:grpSpPr>
          <p:pic>
            <p:nvPicPr>
              <p:cNvPr id="41" name="Graphic 22" descr="Bar chart">
                <a:extLst>
                  <a:ext uri="{FF2B5EF4-FFF2-40B4-BE49-F238E27FC236}">
                    <a16:creationId xmlns:a16="http://schemas.microsoft.com/office/drawing/2014/main" id="{DFF9C5D0-FE9A-4C5E-BC4D-53E0D19616F4}"/>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6011693" y="3352799"/>
                <a:ext cx="630677" cy="622571"/>
              </a:xfrm>
              <a:prstGeom prst="rect">
                <a:avLst/>
              </a:prstGeom>
            </p:spPr>
          </p:pic>
          <p:pic>
            <p:nvPicPr>
              <p:cNvPr id="42" name="Graphic 30" descr="Checklist RTL">
                <a:extLst>
                  <a:ext uri="{FF2B5EF4-FFF2-40B4-BE49-F238E27FC236}">
                    <a16:creationId xmlns:a16="http://schemas.microsoft.com/office/drawing/2014/main" id="{C0D5C43A-10C5-421A-BE30-81A117EE520F}"/>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6329869" y="2965720"/>
                <a:ext cx="638783" cy="630677"/>
              </a:xfrm>
              <a:prstGeom prst="rect">
                <a:avLst/>
              </a:prstGeom>
            </p:spPr>
          </p:pic>
        </p:grpSp>
        <p:sp>
          <p:nvSpPr>
            <p:cNvPr id="40" name="TextBox 39">
              <a:extLst>
                <a:ext uri="{FF2B5EF4-FFF2-40B4-BE49-F238E27FC236}">
                  <a16:creationId xmlns:a16="http://schemas.microsoft.com/office/drawing/2014/main" id="{766B7CE8-F41B-4A92-AE21-ED22B239F14D}"/>
                </a:ext>
              </a:extLst>
            </p:cNvPr>
            <p:cNvSpPr txBox="1"/>
            <p:nvPr/>
          </p:nvSpPr>
          <p:spPr>
            <a:xfrm>
              <a:off x="7079992" y="3714050"/>
              <a:ext cx="1186419" cy="430887"/>
            </a:xfrm>
            <a:prstGeom prst="rect">
              <a:avLst/>
            </a:prstGeom>
            <a:no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Metrics and monitoring</a:t>
              </a:r>
            </a:p>
          </p:txBody>
        </p:sp>
      </p:grpSp>
    </p:spTree>
    <p:extLst>
      <p:ext uri="{BB962C8B-B14F-4D97-AF65-F5344CB8AC3E}">
        <p14:creationId xmlns:p14="http://schemas.microsoft.com/office/powerpoint/2010/main" val="6472659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par>
                          <p:cTn id="30" fill="hold">
                            <p:stCondLst>
                              <p:cond delay="3500"/>
                            </p:stCondLst>
                            <p:childTnLst>
                              <p:par>
                                <p:cTn id="31" presetID="10" presetClass="entr" presetSubtype="0" fill="hold"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childTnLst>
                          </p:cTn>
                        </p:par>
                        <p:par>
                          <p:cTn id="34" fill="hold">
                            <p:stCondLst>
                              <p:cond delay="4000"/>
                            </p:stCondLst>
                            <p:childTnLst>
                              <p:par>
                                <p:cTn id="35" presetID="10" presetClass="entr" presetSubtype="0"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41ECDC00-0140-4575-A2E5-0E79A287C247}"/>
              </a:ext>
            </a:extLst>
          </p:cNvPr>
          <p:cNvGrpSpPr/>
          <p:nvPr/>
        </p:nvGrpSpPr>
        <p:grpSpPr>
          <a:xfrm>
            <a:off x="377665" y="1693939"/>
            <a:ext cx="11382246" cy="2318855"/>
            <a:chOff x="377665" y="1693939"/>
            <a:chExt cx="11382246" cy="2318855"/>
          </a:xfrm>
        </p:grpSpPr>
        <p:sp>
          <p:nvSpPr>
            <p:cNvPr id="42" name="Arrow: Right 41">
              <a:extLst>
                <a:ext uri="{FF2B5EF4-FFF2-40B4-BE49-F238E27FC236}">
                  <a16:creationId xmlns:a16="http://schemas.microsoft.com/office/drawing/2014/main" id="{4D725780-594F-421F-9D12-8CB6884796DE}"/>
                </a:ext>
              </a:extLst>
            </p:cNvPr>
            <p:cNvSpPr/>
            <p:nvPr/>
          </p:nvSpPr>
          <p:spPr bwMode="auto">
            <a:xfrm>
              <a:off x="2485496" y="2877136"/>
              <a:ext cx="6555077" cy="909613"/>
            </a:xfrm>
            <a:prstGeom prs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0" name="Group 39">
              <a:extLst>
                <a:ext uri="{FF2B5EF4-FFF2-40B4-BE49-F238E27FC236}">
                  <a16:creationId xmlns:a16="http://schemas.microsoft.com/office/drawing/2014/main" id="{63FAB866-A8C7-454D-A37F-EEDD8E4A13AC}"/>
                </a:ext>
              </a:extLst>
            </p:cNvPr>
            <p:cNvGrpSpPr/>
            <p:nvPr/>
          </p:nvGrpSpPr>
          <p:grpSpPr>
            <a:xfrm>
              <a:off x="377665" y="2426121"/>
              <a:ext cx="2037295" cy="1336512"/>
              <a:chOff x="1726052" y="2676163"/>
              <a:chExt cx="1440136" cy="944762"/>
            </a:xfrm>
          </p:grpSpPr>
          <p:pic>
            <p:nvPicPr>
              <p:cNvPr id="23" name="Graphic 22" descr="Open folder with solid fill">
                <a:extLst>
                  <a:ext uri="{FF2B5EF4-FFF2-40B4-BE49-F238E27FC236}">
                    <a16:creationId xmlns:a16="http://schemas.microsoft.com/office/drawing/2014/main" id="{E5FDD810-A3B6-4793-AEF9-1CD8EA16D6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1762" y="2906499"/>
                <a:ext cx="714426" cy="714426"/>
              </a:xfrm>
              <a:prstGeom prst="rect">
                <a:avLst/>
              </a:prstGeom>
            </p:spPr>
          </p:pic>
          <p:pic>
            <p:nvPicPr>
              <p:cNvPr id="25" name="Graphic 24" descr="Database with solid fill">
                <a:extLst>
                  <a:ext uri="{FF2B5EF4-FFF2-40B4-BE49-F238E27FC236}">
                    <a16:creationId xmlns:a16="http://schemas.microsoft.com/office/drawing/2014/main" id="{AFB3F1E2-52EB-48FB-ADD6-1DEEA79CC7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26052" y="2676163"/>
                <a:ext cx="914400" cy="914400"/>
              </a:xfrm>
              <a:prstGeom prst="rect">
                <a:avLst/>
              </a:prstGeom>
            </p:spPr>
          </p:pic>
        </p:grpSp>
        <p:grpSp>
          <p:nvGrpSpPr>
            <p:cNvPr id="37" name="Group 36">
              <a:extLst>
                <a:ext uri="{FF2B5EF4-FFF2-40B4-BE49-F238E27FC236}">
                  <a16:creationId xmlns:a16="http://schemas.microsoft.com/office/drawing/2014/main" id="{FA08732E-A2B7-4953-AF2F-EE2FAD0EF7B0}"/>
                </a:ext>
              </a:extLst>
            </p:cNvPr>
            <p:cNvGrpSpPr/>
            <p:nvPr/>
          </p:nvGrpSpPr>
          <p:grpSpPr>
            <a:xfrm>
              <a:off x="9032944" y="2043876"/>
              <a:ext cx="2607905" cy="1968918"/>
              <a:chOff x="7583951" y="3566667"/>
              <a:chExt cx="1950158" cy="1472332"/>
            </a:xfrm>
          </p:grpSpPr>
          <p:pic>
            <p:nvPicPr>
              <p:cNvPr id="29" name="Graphic 28" descr="Download from cloud">
                <a:extLst>
                  <a:ext uri="{FF2B5EF4-FFF2-40B4-BE49-F238E27FC236}">
                    <a16:creationId xmlns:a16="http://schemas.microsoft.com/office/drawing/2014/main" id="{4C4DF6DC-AE41-4E2A-8479-C3ACF504FD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88776" y="3566667"/>
                <a:ext cx="805916" cy="786065"/>
              </a:xfrm>
              <a:prstGeom prst="rect">
                <a:avLst/>
              </a:prstGeom>
            </p:spPr>
          </p:pic>
          <p:pic>
            <p:nvPicPr>
              <p:cNvPr id="32" name="Graphic 31" descr="Server with solid fill">
                <a:extLst>
                  <a:ext uri="{FF2B5EF4-FFF2-40B4-BE49-F238E27FC236}">
                    <a16:creationId xmlns:a16="http://schemas.microsoft.com/office/drawing/2014/main" id="{0E31B842-E488-4A98-826E-7DCD8FDB03F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53914" y="4172640"/>
                <a:ext cx="680195" cy="680195"/>
              </a:xfrm>
              <a:prstGeom prst="rect">
                <a:avLst/>
              </a:prstGeom>
            </p:spPr>
          </p:pic>
          <p:pic>
            <p:nvPicPr>
              <p:cNvPr id="34" name="Graphic 33" descr="Smart Phone with solid fill">
                <a:extLst>
                  <a:ext uri="{FF2B5EF4-FFF2-40B4-BE49-F238E27FC236}">
                    <a16:creationId xmlns:a16="http://schemas.microsoft.com/office/drawing/2014/main" id="{92A4C1D6-C0D0-475F-903B-8310CCB16D0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83951" y="4172640"/>
                <a:ext cx="547041" cy="547041"/>
              </a:xfrm>
              <a:prstGeom prst="rect">
                <a:avLst/>
              </a:prstGeom>
            </p:spPr>
          </p:pic>
          <p:pic>
            <p:nvPicPr>
              <p:cNvPr id="36" name="Graphic 35" descr="Browser window with solid fill">
                <a:extLst>
                  <a:ext uri="{FF2B5EF4-FFF2-40B4-BE49-F238E27FC236}">
                    <a16:creationId xmlns:a16="http://schemas.microsoft.com/office/drawing/2014/main" id="{ED22AF54-2688-4DB7-8987-93CF7DD82F7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120971" y="4358802"/>
                <a:ext cx="680197" cy="680197"/>
              </a:xfrm>
              <a:prstGeom prst="rect">
                <a:avLst/>
              </a:prstGeom>
            </p:spPr>
          </p:pic>
        </p:grpSp>
        <p:sp>
          <p:nvSpPr>
            <p:cNvPr id="43" name="TextBox 42">
              <a:extLst>
                <a:ext uri="{FF2B5EF4-FFF2-40B4-BE49-F238E27FC236}">
                  <a16:creationId xmlns:a16="http://schemas.microsoft.com/office/drawing/2014/main" id="{51B5BFF0-DABF-4809-A0EA-856EA0A64B42}"/>
                </a:ext>
              </a:extLst>
            </p:cNvPr>
            <p:cNvSpPr txBox="1"/>
            <p:nvPr/>
          </p:nvSpPr>
          <p:spPr>
            <a:xfrm>
              <a:off x="744484" y="1693939"/>
              <a:ext cx="100412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Data</a:t>
              </a:r>
            </a:p>
          </p:txBody>
        </p:sp>
        <p:sp>
          <p:nvSpPr>
            <p:cNvPr id="44" name="TextBox 43">
              <a:extLst>
                <a:ext uri="{FF2B5EF4-FFF2-40B4-BE49-F238E27FC236}">
                  <a16:creationId xmlns:a16="http://schemas.microsoft.com/office/drawing/2014/main" id="{7A873925-5C81-471E-B0EE-D614BAF9378F}"/>
                </a:ext>
              </a:extLst>
            </p:cNvPr>
            <p:cNvSpPr txBox="1"/>
            <p:nvPr/>
          </p:nvSpPr>
          <p:spPr>
            <a:xfrm>
              <a:off x="8902013" y="1693939"/>
              <a:ext cx="285789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ML-Powered Apps</a:t>
              </a:r>
            </a:p>
          </p:txBody>
        </p:sp>
      </p:grpSp>
      <p:sp>
        <p:nvSpPr>
          <p:cNvPr id="2" name="Title 1">
            <a:extLst>
              <a:ext uri="{FF2B5EF4-FFF2-40B4-BE49-F238E27FC236}">
                <a16:creationId xmlns:a16="http://schemas.microsoft.com/office/drawing/2014/main" id="{EEB285A3-71BE-4360-8137-F197DB65C8A6}"/>
              </a:ext>
            </a:extLst>
          </p:cNvPr>
          <p:cNvSpPr>
            <a:spLocks noGrp="1"/>
          </p:cNvSpPr>
          <p:nvPr>
            <p:ph type="title"/>
          </p:nvPr>
        </p:nvSpPr>
        <p:spPr/>
        <p:txBody>
          <a:bodyPr/>
          <a:lstStyle/>
          <a:p>
            <a:r>
              <a:rPr lang="en-US" dirty="0"/>
              <a:t>Azure Machine Learning in Context</a:t>
            </a:r>
          </a:p>
        </p:txBody>
      </p:sp>
      <p:grpSp>
        <p:nvGrpSpPr>
          <p:cNvPr id="41" name="Group 40">
            <a:extLst>
              <a:ext uri="{FF2B5EF4-FFF2-40B4-BE49-F238E27FC236}">
                <a16:creationId xmlns:a16="http://schemas.microsoft.com/office/drawing/2014/main" id="{E09C6ECB-2221-480D-A6ED-A856A8A9EBAA}"/>
              </a:ext>
            </a:extLst>
          </p:cNvPr>
          <p:cNvGrpSpPr/>
          <p:nvPr/>
        </p:nvGrpSpPr>
        <p:grpSpPr>
          <a:xfrm>
            <a:off x="4526282" y="2007871"/>
            <a:ext cx="2607906" cy="2607906"/>
            <a:chOff x="4526282" y="2007871"/>
            <a:chExt cx="2607906" cy="2607906"/>
          </a:xfrm>
        </p:grpSpPr>
        <p:pic>
          <p:nvPicPr>
            <p:cNvPr id="39" name="Graphic 38" descr="Arrow circle with solid fill">
              <a:extLst>
                <a:ext uri="{FF2B5EF4-FFF2-40B4-BE49-F238E27FC236}">
                  <a16:creationId xmlns:a16="http://schemas.microsoft.com/office/drawing/2014/main" id="{F00FC94B-02F0-4CB6-980C-43815ECB759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26282" y="2007871"/>
              <a:ext cx="2607906" cy="2607906"/>
            </a:xfrm>
            <a:prstGeom prst="rect">
              <a:avLst/>
            </a:prstGeom>
          </p:spPr>
        </p:pic>
        <p:pic>
          <p:nvPicPr>
            <p:cNvPr id="17" name="Graphic 2" descr="Flask">
              <a:extLst>
                <a:ext uri="{FF2B5EF4-FFF2-40B4-BE49-F238E27FC236}">
                  <a16:creationId xmlns:a16="http://schemas.microsoft.com/office/drawing/2014/main" id="{541441B4-E438-4D9D-AA63-EE68576C788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272096" y="2707992"/>
              <a:ext cx="1217470" cy="1023194"/>
            </a:xfrm>
            <a:prstGeom prst="rect">
              <a:avLst/>
            </a:prstGeom>
          </p:spPr>
        </p:pic>
      </p:grpSp>
      <p:sp>
        <p:nvSpPr>
          <p:cNvPr id="45" name="TextBox 44">
            <a:extLst>
              <a:ext uri="{FF2B5EF4-FFF2-40B4-BE49-F238E27FC236}">
                <a16:creationId xmlns:a16="http://schemas.microsoft.com/office/drawing/2014/main" id="{49461391-9CDD-45F2-998D-2534C6CA621F}"/>
              </a:ext>
            </a:extLst>
          </p:cNvPr>
          <p:cNvSpPr txBox="1"/>
          <p:nvPr/>
        </p:nvSpPr>
        <p:spPr>
          <a:xfrm>
            <a:off x="365448" y="3663265"/>
            <a:ext cx="2656048" cy="2905411"/>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Storage</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Azure Storage</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Azure Data Lake Store</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Azure SQL Database</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Azure Cosmos DB</a:t>
            </a:r>
          </a:p>
          <a:p>
            <a:pPr>
              <a:lnSpc>
                <a:spcPct val="90000"/>
              </a:lnSpc>
              <a:spcAft>
                <a:spcPts val="600"/>
              </a:spcAft>
            </a:pPr>
            <a:r>
              <a:rPr lang="en-US" sz="1600" dirty="0">
                <a:gradFill>
                  <a:gsLst>
                    <a:gs pos="2917">
                      <a:schemeClr val="tx1"/>
                    </a:gs>
                    <a:gs pos="30000">
                      <a:schemeClr val="tx1"/>
                    </a:gs>
                  </a:gsLst>
                  <a:lin ang="5400000" scaled="0"/>
                </a:gradFill>
              </a:rPr>
              <a:t>Transfer and Transform</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Azure Data Factory</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Azure HDInsight</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Azure Databricks</a:t>
            </a:r>
          </a:p>
        </p:txBody>
      </p:sp>
      <p:sp>
        <p:nvSpPr>
          <p:cNvPr id="46" name="TextBox 45">
            <a:extLst>
              <a:ext uri="{FF2B5EF4-FFF2-40B4-BE49-F238E27FC236}">
                <a16:creationId xmlns:a16="http://schemas.microsoft.com/office/drawing/2014/main" id="{6FB55601-B201-42D6-81F9-7088B79D67BE}"/>
              </a:ext>
            </a:extLst>
          </p:cNvPr>
          <p:cNvSpPr txBox="1"/>
          <p:nvPr/>
        </p:nvSpPr>
        <p:spPr>
          <a:xfrm>
            <a:off x="9332781" y="3843720"/>
            <a:ext cx="3001976" cy="2308324"/>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Application Services</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Azure App Service</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Azure Functions</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Azure IoT Edge</a:t>
            </a:r>
          </a:p>
          <a:p>
            <a:pPr>
              <a:lnSpc>
                <a:spcPct val="90000"/>
              </a:lnSpc>
              <a:spcAft>
                <a:spcPts val="600"/>
              </a:spcAft>
            </a:pPr>
            <a:r>
              <a:rPr lang="en-US" sz="1600" dirty="0">
                <a:gradFill>
                  <a:gsLst>
                    <a:gs pos="2917">
                      <a:schemeClr val="tx1"/>
                    </a:gs>
                    <a:gs pos="30000">
                      <a:schemeClr val="tx1"/>
                    </a:gs>
                  </a:gsLst>
                  <a:lin ang="5400000" scaled="0"/>
                </a:gradFill>
              </a:rPr>
              <a:t>Container Deployment</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Azure Container Instances</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Azure Kubernetes Service</a:t>
            </a:r>
          </a:p>
        </p:txBody>
      </p:sp>
      <p:grpSp>
        <p:nvGrpSpPr>
          <p:cNvPr id="53" name="Group 52">
            <a:extLst>
              <a:ext uri="{FF2B5EF4-FFF2-40B4-BE49-F238E27FC236}">
                <a16:creationId xmlns:a16="http://schemas.microsoft.com/office/drawing/2014/main" id="{67731A51-8645-4AA2-BA1A-18C22F21C24F}"/>
              </a:ext>
            </a:extLst>
          </p:cNvPr>
          <p:cNvGrpSpPr/>
          <p:nvPr/>
        </p:nvGrpSpPr>
        <p:grpSpPr>
          <a:xfrm>
            <a:off x="2738286" y="3663265"/>
            <a:ext cx="6573267" cy="2856805"/>
            <a:chOff x="2738286" y="3663265"/>
            <a:chExt cx="6573267" cy="2856805"/>
          </a:xfrm>
        </p:grpSpPr>
        <p:pic>
          <p:nvPicPr>
            <p:cNvPr id="19" name="Graphic 18" descr="Users with solid fill">
              <a:extLst>
                <a:ext uri="{FF2B5EF4-FFF2-40B4-BE49-F238E27FC236}">
                  <a16:creationId xmlns:a16="http://schemas.microsoft.com/office/drawing/2014/main" id="{F7764B67-29A3-4FD5-BEC4-EFB3521E75E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983276" y="3663265"/>
              <a:ext cx="1991822" cy="1991822"/>
            </a:xfrm>
            <a:prstGeom prst="rect">
              <a:avLst/>
            </a:prstGeom>
          </p:spPr>
        </p:pic>
        <p:sp>
          <p:nvSpPr>
            <p:cNvPr id="48" name="Speech Bubble: Rectangle 47">
              <a:extLst>
                <a:ext uri="{FF2B5EF4-FFF2-40B4-BE49-F238E27FC236}">
                  <a16:creationId xmlns:a16="http://schemas.microsoft.com/office/drawing/2014/main" id="{F9DAFD5B-831E-4D03-8028-9FFFD0E817E1}"/>
                </a:ext>
              </a:extLst>
            </p:cNvPr>
            <p:cNvSpPr/>
            <p:nvPr/>
          </p:nvSpPr>
          <p:spPr bwMode="auto">
            <a:xfrm>
              <a:off x="2738286" y="4784921"/>
              <a:ext cx="2220686" cy="1735149"/>
            </a:xfrm>
            <a:prstGeom prst="wedgeRectCallout">
              <a:avLst>
                <a:gd name="adj1" fmla="val 63678"/>
                <a:gd name="adj2" fmla="val -56045"/>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b="1" dirty="0">
                  <a:solidFill>
                    <a:schemeClr val="tx1"/>
                  </a:solidFill>
                  <a:ea typeface="Segoe UI" pitchFamily="34" charset="0"/>
                  <a:cs typeface="Segoe UI" pitchFamily="34" charset="0"/>
                </a:rPr>
                <a:t>Data Scientist</a:t>
              </a:r>
            </a:p>
            <a:p>
              <a:pPr marL="114300" indent="-114300" defTabSz="932472" fontAlgn="base">
                <a:lnSpc>
                  <a:spcPct val="90000"/>
                </a:lnSpc>
                <a:spcBef>
                  <a:spcPct val="0"/>
                </a:spcBef>
                <a:spcAft>
                  <a:spcPct val="0"/>
                </a:spcAft>
                <a:buFont typeface="Arial" panose="020B0604020202020204" pitchFamily="34" charset="0"/>
                <a:buChar char="•"/>
              </a:pPr>
              <a:r>
                <a:rPr lang="en-US" sz="1400" dirty="0">
                  <a:solidFill>
                    <a:schemeClr val="tx1"/>
                  </a:solidFill>
                  <a:ea typeface="Segoe UI" pitchFamily="34" charset="0"/>
                  <a:cs typeface="Segoe UI" pitchFamily="34" charset="0"/>
                </a:rPr>
                <a:t>Run data analysis experiments using Python or R</a:t>
              </a:r>
            </a:p>
            <a:p>
              <a:pPr marL="114300" indent="-114300" defTabSz="932472" fontAlgn="base">
                <a:lnSpc>
                  <a:spcPct val="90000"/>
                </a:lnSpc>
                <a:spcBef>
                  <a:spcPct val="0"/>
                </a:spcBef>
                <a:spcAft>
                  <a:spcPct val="0"/>
                </a:spcAft>
                <a:buFont typeface="Arial" panose="020B0604020202020204" pitchFamily="34" charset="0"/>
                <a:buChar char="•"/>
              </a:pPr>
              <a:r>
                <a:rPr lang="en-US" sz="1400" dirty="0">
                  <a:solidFill>
                    <a:schemeClr val="tx1"/>
                  </a:solidFill>
                  <a:ea typeface="Segoe UI" pitchFamily="34" charset="0"/>
                  <a:cs typeface="Segoe UI" pitchFamily="34" charset="0"/>
                </a:rPr>
                <a:t>Train models using frameworks like Scikit-Learn, PyTorch, and TensorFlow</a:t>
              </a:r>
            </a:p>
          </p:txBody>
        </p:sp>
        <p:sp>
          <p:nvSpPr>
            <p:cNvPr id="49" name="Speech Bubble: Rectangle 48">
              <a:extLst>
                <a:ext uri="{FF2B5EF4-FFF2-40B4-BE49-F238E27FC236}">
                  <a16:creationId xmlns:a16="http://schemas.microsoft.com/office/drawing/2014/main" id="{6861ED34-1E98-4498-9E7D-85D190F6164C}"/>
                </a:ext>
              </a:extLst>
            </p:cNvPr>
            <p:cNvSpPr/>
            <p:nvPr/>
          </p:nvSpPr>
          <p:spPr bwMode="auto">
            <a:xfrm>
              <a:off x="7262126" y="4784921"/>
              <a:ext cx="2049427" cy="1735149"/>
            </a:xfrm>
            <a:prstGeom prst="wedgeRectCallout">
              <a:avLst>
                <a:gd name="adj1" fmla="val -79314"/>
                <a:gd name="adj2" fmla="val -61136"/>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b="1" dirty="0">
                  <a:solidFill>
                    <a:schemeClr val="tx1"/>
                  </a:solidFill>
                  <a:ea typeface="Segoe UI" pitchFamily="34" charset="0"/>
                  <a:cs typeface="Segoe UI" pitchFamily="34" charset="0"/>
                </a:rPr>
                <a:t>Software Engineer / Operator</a:t>
              </a:r>
            </a:p>
            <a:p>
              <a:pPr marL="114300" indent="-114300" defTabSz="932472" fontAlgn="base">
                <a:lnSpc>
                  <a:spcPct val="90000"/>
                </a:lnSpc>
                <a:spcBef>
                  <a:spcPct val="0"/>
                </a:spcBef>
                <a:spcAft>
                  <a:spcPct val="0"/>
                </a:spcAft>
                <a:buFont typeface="Arial" panose="020B0604020202020204" pitchFamily="34" charset="0"/>
                <a:buChar char="•"/>
              </a:pPr>
              <a:r>
                <a:rPr lang="en-US" sz="1400" dirty="0">
                  <a:solidFill>
                    <a:schemeClr val="tx1"/>
                  </a:solidFill>
                  <a:ea typeface="Segoe UI" pitchFamily="34" charset="0"/>
                  <a:cs typeface="Segoe UI" pitchFamily="34" charset="0"/>
                </a:rPr>
                <a:t>Deploy models as services</a:t>
              </a:r>
            </a:p>
            <a:p>
              <a:pPr marL="114300" indent="-114300" defTabSz="932472" fontAlgn="base">
                <a:lnSpc>
                  <a:spcPct val="90000"/>
                </a:lnSpc>
                <a:spcBef>
                  <a:spcPct val="0"/>
                </a:spcBef>
                <a:spcAft>
                  <a:spcPct val="0"/>
                </a:spcAft>
                <a:buFont typeface="Arial" panose="020B0604020202020204" pitchFamily="34" charset="0"/>
                <a:buChar char="•"/>
              </a:pPr>
              <a:r>
                <a:rPr lang="en-US" sz="1400" dirty="0">
                  <a:solidFill>
                    <a:schemeClr val="tx1"/>
                  </a:solidFill>
                  <a:ea typeface="Segoe UI" pitchFamily="34" charset="0"/>
                  <a:cs typeface="Segoe UI" pitchFamily="34" charset="0"/>
                </a:rPr>
                <a:t>Orchestrate ML operations</a:t>
              </a:r>
            </a:p>
            <a:p>
              <a:pPr marL="114300" indent="-114300" defTabSz="932472" fontAlgn="base">
                <a:lnSpc>
                  <a:spcPct val="90000"/>
                </a:lnSpc>
                <a:spcBef>
                  <a:spcPct val="0"/>
                </a:spcBef>
                <a:spcAft>
                  <a:spcPct val="0"/>
                </a:spcAft>
                <a:buFont typeface="Arial" panose="020B0604020202020204" pitchFamily="34" charset="0"/>
                <a:buChar char="•"/>
              </a:pPr>
              <a:r>
                <a:rPr lang="en-US" sz="1400" dirty="0">
                  <a:solidFill>
                    <a:schemeClr val="tx1"/>
                  </a:solidFill>
                  <a:ea typeface="Segoe UI" pitchFamily="34" charset="0"/>
                  <a:cs typeface="Segoe UI" pitchFamily="34" charset="0"/>
                </a:rPr>
                <a:t>Integrate ML into DevOps processes</a:t>
              </a:r>
            </a:p>
          </p:txBody>
        </p:sp>
        <p:sp>
          <p:nvSpPr>
            <p:cNvPr id="50" name="Speech Bubble: Rectangle 49">
              <a:extLst>
                <a:ext uri="{FF2B5EF4-FFF2-40B4-BE49-F238E27FC236}">
                  <a16:creationId xmlns:a16="http://schemas.microsoft.com/office/drawing/2014/main" id="{6F9AC2EB-C7FF-46AA-96B1-49FCC39398CA}"/>
                </a:ext>
              </a:extLst>
            </p:cNvPr>
            <p:cNvSpPr/>
            <p:nvPr/>
          </p:nvSpPr>
          <p:spPr bwMode="auto">
            <a:xfrm>
              <a:off x="5086910" y="5358678"/>
              <a:ext cx="2047278" cy="1161392"/>
            </a:xfrm>
            <a:prstGeom prst="wedgeRectCallout">
              <a:avLst>
                <a:gd name="adj1" fmla="val -5480"/>
                <a:gd name="adj2" fmla="val -81664"/>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b="1" dirty="0">
                  <a:solidFill>
                    <a:schemeClr val="tx1"/>
                  </a:solidFill>
                  <a:ea typeface="Segoe UI" pitchFamily="34" charset="0"/>
                  <a:cs typeface="Segoe UI" pitchFamily="34" charset="0"/>
                </a:rPr>
                <a:t>"Citizen" Data Scientist / App Developer</a:t>
              </a:r>
            </a:p>
            <a:p>
              <a:pP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Create models using graphical tools</a:t>
              </a:r>
            </a:p>
          </p:txBody>
        </p:sp>
      </p:grpSp>
      <p:sp>
        <p:nvSpPr>
          <p:cNvPr id="51" name="TextBox 50">
            <a:extLst>
              <a:ext uri="{FF2B5EF4-FFF2-40B4-BE49-F238E27FC236}">
                <a16:creationId xmlns:a16="http://schemas.microsoft.com/office/drawing/2014/main" id="{6405F896-0490-4438-A6CF-E3A6DFF70109}"/>
              </a:ext>
            </a:extLst>
          </p:cNvPr>
          <p:cNvSpPr txBox="1"/>
          <p:nvPr/>
        </p:nvSpPr>
        <p:spPr>
          <a:xfrm>
            <a:off x="4153751" y="1691970"/>
            <a:ext cx="365087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Machine Learning</a:t>
            </a:r>
          </a:p>
        </p:txBody>
      </p:sp>
    </p:spTree>
    <p:extLst>
      <p:ext uri="{BB962C8B-B14F-4D97-AF65-F5344CB8AC3E}">
        <p14:creationId xmlns:p14="http://schemas.microsoft.com/office/powerpoint/2010/main" val="7167384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07D6F9-141E-490C-B2A7-7F92A2752890}"/>
              </a:ext>
            </a:extLst>
          </p:cNvPr>
          <p:cNvSpPr>
            <a:spLocks noGrp="1"/>
          </p:cNvSpPr>
          <p:nvPr>
            <p:ph type="title"/>
          </p:nvPr>
        </p:nvSpPr>
        <p:spPr/>
        <p:txBody>
          <a:bodyPr/>
          <a:lstStyle/>
          <a:p>
            <a:r>
              <a:rPr lang="en-US" dirty="0"/>
              <a:t>Machine Learning Operationalization (ML Ops)</a:t>
            </a:r>
          </a:p>
        </p:txBody>
      </p:sp>
      <p:sp>
        <p:nvSpPr>
          <p:cNvPr id="9" name="Text Placeholder 8">
            <a:extLst>
              <a:ext uri="{FF2B5EF4-FFF2-40B4-BE49-F238E27FC236}">
                <a16:creationId xmlns:a16="http://schemas.microsoft.com/office/drawing/2014/main" id="{8E6938AA-606C-4C03-80E6-2BEE63D38228}"/>
              </a:ext>
            </a:extLst>
          </p:cNvPr>
          <p:cNvSpPr>
            <a:spLocks noGrp="1"/>
          </p:cNvSpPr>
          <p:nvPr>
            <p:ph type="body" sz="quarter" idx="20"/>
          </p:nvPr>
        </p:nvSpPr>
        <p:spPr>
          <a:xfrm>
            <a:off x="418643" y="1454471"/>
            <a:ext cx="11328812" cy="2354491"/>
          </a:xfrm>
        </p:spPr>
        <p:txBody>
          <a:bodyPr/>
          <a:lstStyle/>
          <a:p>
            <a:r>
              <a:rPr lang="en-US" dirty="0"/>
              <a:t>Based on </a:t>
            </a:r>
            <a:r>
              <a:rPr lang="en-US" i="1" dirty="0"/>
              <a:t>DevOps</a:t>
            </a:r>
            <a:r>
              <a:rPr lang="en-US" dirty="0"/>
              <a:t> principles, including:</a:t>
            </a:r>
          </a:p>
          <a:p>
            <a:pPr marL="342900" lvl="1" indent="-342900">
              <a:buFont typeface="Arial" panose="020B0604020202020204" pitchFamily="34" charset="0"/>
              <a:buChar char="•"/>
            </a:pPr>
            <a:r>
              <a:rPr lang="en-US" dirty="0"/>
              <a:t>Infrastructure-as-code and configuration management</a:t>
            </a:r>
          </a:p>
          <a:p>
            <a:pPr marL="342900" lvl="1" indent="-342900">
              <a:buFont typeface="Arial" panose="020B0604020202020204" pitchFamily="34" charset="0"/>
              <a:buChar char="•"/>
            </a:pPr>
            <a:r>
              <a:rPr lang="en-US" dirty="0"/>
              <a:t>Version control and tracking</a:t>
            </a:r>
          </a:p>
          <a:p>
            <a:pPr marL="342900" lvl="1" indent="-342900">
              <a:buFont typeface="Arial" panose="020B0604020202020204" pitchFamily="34" charset="0"/>
              <a:buChar char="•"/>
            </a:pPr>
            <a:r>
              <a:rPr lang="en-US" dirty="0"/>
              <a:t>Continuous integration and delivery (CI/CD)</a:t>
            </a:r>
          </a:p>
          <a:p>
            <a:pPr marL="342900" lvl="1" indent="-342900">
              <a:buFont typeface="Arial" panose="020B0604020202020204" pitchFamily="34" charset="0"/>
              <a:buChar char="•"/>
            </a:pPr>
            <a:r>
              <a:rPr lang="en-US" dirty="0"/>
              <a:t>Continuous monitoring</a:t>
            </a:r>
          </a:p>
          <a:p>
            <a:endParaRPr lang="en-US" dirty="0"/>
          </a:p>
        </p:txBody>
      </p:sp>
      <p:sp>
        <p:nvSpPr>
          <p:cNvPr id="5" name="Text Placeholder 4">
            <a:extLst>
              <a:ext uri="{FF2B5EF4-FFF2-40B4-BE49-F238E27FC236}">
                <a16:creationId xmlns:a16="http://schemas.microsoft.com/office/drawing/2014/main" id="{D255FB77-5C8C-4230-ABE1-F67632FD2CDE}"/>
              </a:ext>
            </a:extLst>
          </p:cNvPr>
          <p:cNvSpPr>
            <a:spLocks noGrp="1"/>
          </p:cNvSpPr>
          <p:nvPr>
            <p:ph type="body" sz="quarter" idx="11"/>
          </p:nvPr>
        </p:nvSpPr>
        <p:spPr>
          <a:xfrm>
            <a:off x="445543" y="3901324"/>
            <a:ext cx="2134053" cy="2456809"/>
          </a:xfrm>
        </p:spPr>
        <p:txBody>
          <a:bodyPr/>
          <a:lstStyle/>
          <a:p>
            <a:r>
              <a:rPr lang="en-US" dirty="0"/>
              <a:t>Experiment history, including metrics, outputs, and metadata</a:t>
            </a:r>
          </a:p>
        </p:txBody>
      </p:sp>
      <p:sp>
        <p:nvSpPr>
          <p:cNvPr id="6" name="Text Placeholder 5">
            <a:extLst>
              <a:ext uri="{FF2B5EF4-FFF2-40B4-BE49-F238E27FC236}">
                <a16:creationId xmlns:a16="http://schemas.microsoft.com/office/drawing/2014/main" id="{804523B3-96C6-43AB-9B8A-8B6202E53027}"/>
              </a:ext>
            </a:extLst>
          </p:cNvPr>
          <p:cNvSpPr>
            <a:spLocks noGrp="1"/>
          </p:cNvSpPr>
          <p:nvPr>
            <p:ph type="body" sz="quarter" idx="15"/>
          </p:nvPr>
        </p:nvSpPr>
        <p:spPr>
          <a:xfrm>
            <a:off x="2744233" y="3899908"/>
            <a:ext cx="2134053" cy="2456809"/>
          </a:xfrm>
        </p:spPr>
        <p:txBody>
          <a:bodyPr/>
          <a:lstStyle/>
          <a:p>
            <a:r>
              <a:rPr lang="en-US" dirty="0"/>
              <a:t>On-demand compute with reusable environments</a:t>
            </a:r>
          </a:p>
        </p:txBody>
      </p:sp>
      <p:sp>
        <p:nvSpPr>
          <p:cNvPr id="7" name="Text Placeholder 6">
            <a:extLst>
              <a:ext uri="{FF2B5EF4-FFF2-40B4-BE49-F238E27FC236}">
                <a16:creationId xmlns:a16="http://schemas.microsoft.com/office/drawing/2014/main" id="{9E5F4A2A-EF2C-427C-B673-629B6C763D76}"/>
              </a:ext>
            </a:extLst>
          </p:cNvPr>
          <p:cNvSpPr>
            <a:spLocks noGrp="1"/>
          </p:cNvSpPr>
          <p:nvPr>
            <p:ph type="body" sz="quarter" idx="17"/>
          </p:nvPr>
        </p:nvSpPr>
        <p:spPr>
          <a:xfrm>
            <a:off x="5041926" y="3899908"/>
            <a:ext cx="2134053" cy="2456809"/>
          </a:xfrm>
        </p:spPr>
        <p:txBody>
          <a:bodyPr/>
          <a:lstStyle/>
          <a:p>
            <a:r>
              <a:rPr lang="en-US" dirty="0"/>
              <a:t>Dataset and model versioning</a:t>
            </a:r>
          </a:p>
        </p:txBody>
      </p:sp>
      <p:sp>
        <p:nvSpPr>
          <p:cNvPr id="8" name="Text Placeholder 7">
            <a:extLst>
              <a:ext uri="{FF2B5EF4-FFF2-40B4-BE49-F238E27FC236}">
                <a16:creationId xmlns:a16="http://schemas.microsoft.com/office/drawing/2014/main" id="{1FAD909A-A5CA-4B64-82C5-3DE9F8F9AA18}"/>
              </a:ext>
            </a:extLst>
          </p:cNvPr>
          <p:cNvSpPr>
            <a:spLocks noGrp="1"/>
          </p:cNvSpPr>
          <p:nvPr>
            <p:ph type="body" sz="quarter" idx="19"/>
          </p:nvPr>
        </p:nvSpPr>
        <p:spPr>
          <a:xfrm>
            <a:off x="7340616" y="3901324"/>
            <a:ext cx="2134053" cy="2456809"/>
          </a:xfrm>
        </p:spPr>
        <p:txBody>
          <a:bodyPr/>
          <a:lstStyle/>
          <a:p>
            <a:r>
              <a:rPr lang="en-US" dirty="0"/>
              <a:t>Pipelines, event-driven automation, and CI/CD</a:t>
            </a:r>
          </a:p>
        </p:txBody>
      </p:sp>
      <p:sp>
        <p:nvSpPr>
          <p:cNvPr id="10" name="Text Placeholder 9">
            <a:extLst>
              <a:ext uri="{FF2B5EF4-FFF2-40B4-BE49-F238E27FC236}">
                <a16:creationId xmlns:a16="http://schemas.microsoft.com/office/drawing/2014/main" id="{719418DA-47B7-43D1-B8F9-F63776A8F23D}"/>
              </a:ext>
            </a:extLst>
          </p:cNvPr>
          <p:cNvSpPr>
            <a:spLocks noGrp="1"/>
          </p:cNvSpPr>
          <p:nvPr>
            <p:ph type="body" sz="quarter" idx="21"/>
          </p:nvPr>
        </p:nvSpPr>
        <p:spPr>
          <a:xfrm>
            <a:off x="9639304" y="3902740"/>
            <a:ext cx="2134053" cy="2456809"/>
          </a:xfrm>
        </p:spPr>
        <p:txBody>
          <a:bodyPr/>
          <a:lstStyle/>
          <a:p>
            <a:r>
              <a:rPr lang="en-US" dirty="0"/>
              <a:t>Monitoring of deployed models and data drift</a:t>
            </a:r>
          </a:p>
        </p:txBody>
      </p:sp>
      <p:grpSp>
        <p:nvGrpSpPr>
          <p:cNvPr id="24" name="Group 23">
            <a:extLst>
              <a:ext uri="{FF2B5EF4-FFF2-40B4-BE49-F238E27FC236}">
                <a16:creationId xmlns:a16="http://schemas.microsoft.com/office/drawing/2014/main" id="{1F2F7EE0-DD96-4A70-BF4A-8E9ED22590EE}"/>
              </a:ext>
            </a:extLst>
          </p:cNvPr>
          <p:cNvGrpSpPr/>
          <p:nvPr/>
        </p:nvGrpSpPr>
        <p:grpSpPr>
          <a:xfrm>
            <a:off x="3056522" y="4640833"/>
            <a:ext cx="1434520" cy="1434520"/>
            <a:chOff x="713257" y="4686269"/>
            <a:chExt cx="1434520" cy="1434520"/>
          </a:xfrm>
        </p:grpSpPr>
        <p:pic>
          <p:nvPicPr>
            <p:cNvPr id="14" name="Graphic 58" descr="Computer">
              <a:extLst>
                <a:ext uri="{FF2B5EF4-FFF2-40B4-BE49-F238E27FC236}">
                  <a16:creationId xmlns:a16="http://schemas.microsoft.com/office/drawing/2014/main" id="{470AEE57-9454-41C9-8E1F-271AC80A94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3257" y="4686269"/>
              <a:ext cx="1434520" cy="1434520"/>
            </a:xfrm>
            <a:prstGeom prst="rect">
              <a:avLst/>
            </a:prstGeom>
          </p:spPr>
        </p:pic>
        <p:pic>
          <p:nvPicPr>
            <p:cNvPr id="23" name="Graphic 22" descr="List">
              <a:extLst>
                <a:ext uri="{FF2B5EF4-FFF2-40B4-BE49-F238E27FC236}">
                  <a16:creationId xmlns:a16="http://schemas.microsoft.com/office/drawing/2014/main" id="{CC70F964-2DE2-4D02-B2FB-8913D42DD9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6553" y="5131053"/>
              <a:ext cx="359099" cy="359099"/>
            </a:xfrm>
            <a:prstGeom prst="rect">
              <a:avLst/>
            </a:prstGeom>
          </p:spPr>
        </p:pic>
      </p:grpSp>
      <p:grpSp>
        <p:nvGrpSpPr>
          <p:cNvPr id="11" name="Group 10">
            <a:extLst>
              <a:ext uri="{FF2B5EF4-FFF2-40B4-BE49-F238E27FC236}">
                <a16:creationId xmlns:a16="http://schemas.microsoft.com/office/drawing/2014/main" id="{38112B0A-344E-41DC-AE81-A515959028F7}"/>
              </a:ext>
            </a:extLst>
          </p:cNvPr>
          <p:cNvGrpSpPr/>
          <p:nvPr/>
        </p:nvGrpSpPr>
        <p:grpSpPr>
          <a:xfrm>
            <a:off x="5108070" y="4853263"/>
            <a:ext cx="1898197" cy="1009660"/>
            <a:chOff x="2864909" y="4805772"/>
            <a:chExt cx="1898197" cy="1009660"/>
          </a:xfrm>
        </p:grpSpPr>
        <p:pic>
          <p:nvPicPr>
            <p:cNvPr id="26" name="Graphic 67" descr="Network">
              <a:extLst>
                <a:ext uri="{FF2B5EF4-FFF2-40B4-BE49-F238E27FC236}">
                  <a16:creationId xmlns:a16="http://schemas.microsoft.com/office/drawing/2014/main" id="{C4A78CDD-48EC-4E90-81A7-23021B727723}"/>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811259" y="4805772"/>
              <a:ext cx="951847" cy="951850"/>
            </a:xfrm>
            <a:prstGeom prst="rect">
              <a:avLst/>
            </a:prstGeom>
          </p:spPr>
        </p:pic>
        <p:grpSp>
          <p:nvGrpSpPr>
            <p:cNvPr id="31" name="Group 30">
              <a:extLst>
                <a:ext uri="{FF2B5EF4-FFF2-40B4-BE49-F238E27FC236}">
                  <a16:creationId xmlns:a16="http://schemas.microsoft.com/office/drawing/2014/main" id="{D7CD8B58-F2B4-41C1-B323-FB4C7F567985}"/>
                </a:ext>
              </a:extLst>
            </p:cNvPr>
            <p:cNvGrpSpPr/>
            <p:nvPr/>
          </p:nvGrpSpPr>
          <p:grpSpPr>
            <a:xfrm>
              <a:off x="2864909" y="4805772"/>
              <a:ext cx="981086" cy="1009660"/>
              <a:chOff x="3500677" y="4387187"/>
              <a:chExt cx="981086" cy="1009660"/>
            </a:xfrm>
          </p:grpSpPr>
          <p:pic>
            <p:nvPicPr>
              <p:cNvPr id="28" name="Graphic 6" descr="Table">
                <a:extLst>
                  <a:ext uri="{FF2B5EF4-FFF2-40B4-BE49-F238E27FC236}">
                    <a16:creationId xmlns:a16="http://schemas.microsoft.com/office/drawing/2014/main" id="{26763729-2060-4327-B689-A5130ED9A12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00677" y="4704956"/>
                <a:ext cx="677137" cy="691891"/>
              </a:xfrm>
              <a:prstGeom prst="rect">
                <a:avLst/>
              </a:prstGeom>
            </p:spPr>
          </p:pic>
          <p:pic>
            <p:nvPicPr>
              <p:cNvPr id="30" name="Graphic 16" descr="Paper">
                <a:extLst>
                  <a:ext uri="{FF2B5EF4-FFF2-40B4-BE49-F238E27FC236}">
                    <a16:creationId xmlns:a16="http://schemas.microsoft.com/office/drawing/2014/main" id="{3DC80602-4838-476F-9E15-781BA833E9D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82497" y="4387187"/>
                <a:ext cx="699266" cy="699266"/>
              </a:xfrm>
              <a:prstGeom prst="rect">
                <a:avLst/>
              </a:prstGeom>
            </p:spPr>
          </p:pic>
        </p:grpSp>
      </p:grpSp>
      <p:grpSp>
        <p:nvGrpSpPr>
          <p:cNvPr id="70" name="Group 69">
            <a:extLst>
              <a:ext uri="{FF2B5EF4-FFF2-40B4-BE49-F238E27FC236}">
                <a16:creationId xmlns:a16="http://schemas.microsoft.com/office/drawing/2014/main" id="{2FD77F08-A1CF-41B8-89CC-494D38CA71B8}"/>
              </a:ext>
            </a:extLst>
          </p:cNvPr>
          <p:cNvGrpSpPr/>
          <p:nvPr/>
        </p:nvGrpSpPr>
        <p:grpSpPr>
          <a:xfrm>
            <a:off x="604153" y="4749727"/>
            <a:ext cx="1729345" cy="1158921"/>
            <a:chOff x="7883968" y="1366312"/>
            <a:chExt cx="622744" cy="417332"/>
          </a:xfrm>
        </p:grpSpPr>
        <p:grpSp>
          <p:nvGrpSpPr>
            <p:cNvPr id="49" name="Group 48">
              <a:extLst>
                <a:ext uri="{FF2B5EF4-FFF2-40B4-BE49-F238E27FC236}">
                  <a16:creationId xmlns:a16="http://schemas.microsoft.com/office/drawing/2014/main" id="{9EA3B75A-9B53-4845-BE3F-E714C4EA8D4B}"/>
                </a:ext>
              </a:extLst>
            </p:cNvPr>
            <p:cNvGrpSpPr/>
            <p:nvPr/>
          </p:nvGrpSpPr>
          <p:grpSpPr>
            <a:xfrm>
              <a:off x="7883968" y="1366312"/>
              <a:ext cx="622744" cy="417332"/>
              <a:chOff x="68480" y="5828595"/>
              <a:chExt cx="831855" cy="557469"/>
            </a:xfrm>
          </p:grpSpPr>
          <p:pic>
            <p:nvPicPr>
              <p:cNvPr id="52" name="Graphic 6" descr="Arrow circle">
                <a:extLst>
                  <a:ext uri="{FF2B5EF4-FFF2-40B4-BE49-F238E27FC236}">
                    <a16:creationId xmlns:a16="http://schemas.microsoft.com/office/drawing/2014/main" id="{A932459B-3AC6-407E-A636-493ABA1E617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8480" y="5828595"/>
                <a:ext cx="503242" cy="483219"/>
              </a:xfrm>
              <a:prstGeom prst="rect">
                <a:avLst/>
              </a:prstGeom>
            </p:spPr>
          </p:pic>
          <p:pic>
            <p:nvPicPr>
              <p:cNvPr id="55" name="Graphic 30" descr="Checklist RTL">
                <a:extLst>
                  <a:ext uri="{FF2B5EF4-FFF2-40B4-BE49-F238E27FC236}">
                    <a16:creationId xmlns:a16="http://schemas.microsoft.com/office/drawing/2014/main" id="{363067AA-E413-41C2-9EC1-A54A3B283F1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68811" y="5960016"/>
                <a:ext cx="431524" cy="426048"/>
              </a:xfrm>
              <a:prstGeom prst="rect">
                <a:avLst/>
              </a:prstGeom>
            </p:spPr>
          </p:pic>
        </p:grpSp>
        <p:pic>
          <p:nvPicPr>
            <p:cNvPr id="34" name="Graphic 2" descr="Flask">
              <a:extLst>
                <a:ext uri="{FF2B5EF4-FFF2-40B4-BE49-F238E27FC236}">
                  <a16:creationId xmlns:a16="http://schemas.microsoft.com/office/drawing/2014/main" id="{462CB0B3-7386-497A-A19B-0A7A258E3DB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973851" y="1431594"/>
              <a:ext cx="212572" cy="178652"/>
            </a:xfrm>
            <a:prstGeom prst="rect">
              <a:avLst/>
            </a:prstGeom>
          </p:spPr>
        </p:pic>
      </p:grpSp>
      <p:pic>
        <p:nvPicPr>
          <p:cNvPr id="74" name="Graphic 73" descr="Flask with solid fill">
            <a:extLst>
              <a:ext uri="{FF2B5EF4-FFF2-40B4-BE49-F238E27FC236}">
                <a16:creationId xmlns:a16="http://schemas.microsoft.com/office/drawing/2014/main" id="{E7BC463C-EA21-422F-8936-93F979A14B75}"/>
              </a:ext>
            </a:extLst>
          </p:cNvPr>
          <p:cNvPicPr>
            <a:picLocks noChangeAspect="1"/>
          </p:cNvPicPr>
          <p:nvPr/>
        </p:nvPicPr>
        <p:blipFill>
          <a:blip r:embed="rId17">
            <a:extLst>
              <a:ext uri="{96DAC541-7B7A-43D3-8B79-37D633B846F1}">
                <asvg:svgBlip xmlns:asvg="http://schemas.microsoft.com/office/drawing/2016/SVG/main" r:embed="rId19"/>
              </a:ext>
            </a:extLst>
          </a:blip>
          <a:stretch>
            <a:fillRect/>
          </a:stretch>
        </p:blipFill>
        <p:spPr>
          <a:xfrm>
            <a:off x="7203185" y="4915805"/>
            <a:ext cx="1013071" cy="1013071"/>
          </a:xfrm>
          <a:prstGeom prst="rect">
            <a:avLst/>
          </a:prstGeom>
        </p:spPr>
      </p:pic>
      <p:pic>
        <p:nvPicPr>
          <p:cNvPr id="76" name="Graphic 75" descr="Cloud with solid fill">
            <a:extLst>
              <a:ext uri="{FF2B5EF4-FFF2-40B4-BE49-F238E27FC236}">
                <a16:creationId xmlns:a16="http://schemas.microsoft.com/office/drawing/2014/main" id="{BCE9EE8E-0E29-45B1-9C4F-D1A49D58CA49}"/>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494244" y="4551977"/>
            <a:ext cx="966034" cy="966034"/>
          </a:xfrm>
          <a:prstGeom prst="rect">
            <a:avLst/>
          </a:prstGeom>
        </p:spPr>
      </p:pic>
      <p:pic>
        <p:nvPicPr>
          <p:cNvPr id="80" name="Graphic 79" descr="Open folder with solid fill">
            <a:extLst>
              <a:ext uri="{FF2B5EF4-FFF2-40B4-BE49-F238E27FC236}">
                <a16:creationId xmlns:a16="http://schemas.microsoft.com/office/drawing/2014/main" id="{CC8DE9D1-956E-43A2-887C-3C4F3E035D17}"/>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610091" y="5522892"/>
            <a:ext cx="734339" cy="734339"/>
          </a:xfrm>
          <a:prstGeom prst="rect">
            <a:avLst/>
          </a:prstGeom>
        </p:spPr>
      </p:pic>
      <p:pic>
        <p:nvPicPr>
          <p:cNvPr id="82" name="Graphic 81" descr="Circular flowchart with solid fill">
            <a:extLst>
              <a:ext uri="{FF2B5EF4-FFF2-40B4-BE49-F238E27FC236}">
                <a16:creationId xmlns:a16="http://schemas.microsoft.com/office/drawing/2014/main" id="{F338CF84-EE03-45B7-86F4-4DBB1ADD4763}"/>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1606528">
            <a:off x="7781481" y="4932512"/>
            <a:ext cx="1084290" cy="1084290"/>
          </a:xfrm>
          <a:prstGeom prst="rect">
            <a:avLst/>
          </a:prstGeom>
        </p:spPr>
      </p:pic>
      <p:grpSp>
        <p:nvGrpSpPr>
          <p:cNvPr id="17" name="Group 16">
            <a:extLst>
              <a:ext uri="{FF2B5EF4-FFF2-40B4-BE49-F238E27FC236}">
                <a16:creationId xmlns:a16="http://schemas.microsoft.com/office/drawing/2014/main" id="{9160A3B6-C389-4127-90DF-A6875A6AC6FA}"/>
              </a:ext>
            </a:extLst>
          </p:cNvPr>
          <p:cNvGrpSpPr/>
          <p:nvPr/>
        </p:nvGrpSpPr>
        <p:grpSpPr>
          <a:xfrm>
            <a:off x="9841198" y="4943842"/>
            <a:ext cx="1748926" cy="935698"/>
            <a:chOff x="9841198" y="4943842"/>
            <a:chExt cx="1748926" cy="935698"/>
          </a:xfrm>
        </p:grpSpPr>
        <p:pic>
          <p:nvPicPr>
            <p:cNvPr id="13" name="Graphic 12" descr="Bar chart with solid fill">
              <a:extLst>
                <a:ext uri="{FF2B5EF4-FFF2-40B4-BE49-F238E27FC236}">
                  <a16:creationId xmlns:a16="http://schemas.microsoft.com/office/drawing/2014/main" id="{077E2A87-F492-4C5E-98F3-536BF7D356B4}"/>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9841198" y="4965140"/>
              <a:ext cx="914400" cy="914400"/>
            </a:xfrm>
            <a:prstGeom prst="rect">
              <a:avLst/>
            </a:prstGeom>
          </p:spPr>
        </p:pic>
        <p:pic>
          <p:nvPicPr>
            <p:cNvPr id="16" name="Graphic 15" descr="Upward trend with solid fill">
              <a:extLst>
                <a:ext uri="{FF2B5EF4-FFF2-40B4-BE49-F238E27FC236}">
                  <a16:creationId xmlns:a16="http://schemas.microsoft.com/office/drawing/2014/main" id="{695BB421-C3FB-467F-B40C-2F88620AF1FD}"/>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0675724" y="4943842"/>
              <a:ext cx="914400" cy="914400"/>
            </a:xfrm>
            <a:prstGeom prst="rect">
              <a:avLst/>
            </a:prstGeom>
          </p:spPr>
        </p:pic>
      </p:grpSp>
    </p:spTree>
    <p:extLst>
      <p:ext uri="{BB962C8B-B14F-4D97-AF65-F5344CB8AC3E}">
        <p14:creationId xmlns:p14="http://schemas.microsoft.com/office/powerpoint/2010/main" val="123170739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Azure Machine Learning Workspaces</a:t>
            </a:r>
          </a:p>
        </p:txBody>
      </p:sp>
      <p:grpSp>
        <p:nvGrpSpPr>
          <p:cNvPr id="44" name="Group 43">
            <a:extLst>
              <a:ext uri="{FF2B5EF4-FFF2-40B4-BE49-F238E27FC236}">
                <a16:creationId xmlns:a16="http://schemas.microsoft.com/office/drawing/2014/main" id="{D7744E91-032A-4F37-BA98-5DBD36F66AF7}"/>
              </a:ext>
            </a:extLst>
          </p:cNvPr>
          <p:cNvGrpSpPr/>
          <p:nvPr/>
        </p:nvGrpSpPr>
        <p:grpSpPr>
          <a:xfrm>
            <a:off x="1610786" y="1188068"/>
            <a:ext cx="8326501" cy="4604074"/>
            <a:chOff x="902277" y="1011198"/>
            <a:chExt cx="9592541" cy="5304121"/>
          </a:xfrm>
        </p:grpSpPr>
        <p:grpSp>
          <p:nvGrpSpPr>
            <p:cNvPr id="99" name="Group 98">
              <a:extLst>
                <a:ext uri="{FF2B5EF4-FFF2-40B4-BE49-F238E27FC236}">
                  <a16:creationId xmlns:a16="http://schemas.microsoft.com/office/drawing/2014/main" id="{48303B7B-751B-42BC-97C3-5F227EE118C9}"/>
                </a:ext>
              </a:extLst>
            </p:cNvPr>
            <p:cNvGrpSpPr/>
            <p:nvPr/>
          </p:nvGrpSpPr>
          <p:grpSpPr>
            <a:xfrm>
              <a:off x="902277" y="1011198"/>
              <a:ext cx="9592541" cy="5304121"/>
              <a:chOff x="1062353" y="844130"/>
              <a:chExt cx="9592541" cy="5304121"/>
            </a:xfrm>
          </p:grpSpPr>
          <p:sp>
            <p:nvSpPr>
              <p:cNvPr id="101" name="Rectangle 100">
                <a:extLst>
                  <a:ext uri="{FF2B5EF4-FFF2-40B4-BE49-F238E27FC236}">
                    <a16:creationId xmlns:a16="http://schemas.microsoft.com/office/drawing/2014/main" id="{91BFA2FE-C5E6-42F4-84ED-C870F5421F7D}"/>
                  </a:ext>
                </a:extLst>
              </p:cNvPr>
              <p:cNvSpPr/>
              <p:nvPr/>
            </p:nvSpPr>
            <p:spPr bwMode="auto">
              <a:xfrm>
                <a:off x="1635586" y="1682514"/>
                <a:ext cx="9019308" cy="4465737"/>
              </a:xfrm>
              <a:prstGeom prst="rect">
                <a:avLst/>
              </a:prstGeom>
              <a:ln w="28575">
                <a:solidFill>
                  <a:schemeClr val="accent6">
                    <a:lumMod val="9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1800" dirty="0">
                  <a:solidFill>
                    <a:schemeClr val="tx1"/>
                  </a:solidFill>
                  <a:ea typeface="Segoe UI" pitchFamily="34" charset="0"/>
                  <a:cs typeface="Segoe UI" pitchFamily="34" charset="0"/>
                </a:endParaRPr>
              </a:p>
            </p:txBody>
          </p:sp>
          <p:pic>
            <p:nvPicPr>
              <p:cNvPr id="102" name="Graphic 62" descr="Cloud">
                <a:extLst>
                  <a:ext uri="{FF2B5EF4-FFF2-40B4-BE49-F238E27FC236}">
                    <a16:creationId xmlns:a16="http://schemas.microsoft.com/office/drawing/2014/main" id="{575B0EC8-2FE3-45CF-9DCC-BAF0E272B5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2353" y="844130"/>
                <a:ext cx="1423554" cy="1423554"/>
              </a:xfrm>
              <a:prstGeom prst="rect">
                <a:avLst/>
              </a:prstGeom>
            </p:spPr>
          </p:pic>
        </p:grpSp>
        <p:sp>
          <p:nvSpPr>
            <p:cNvPr id="100" name="Rectangle 99">
              <a:extLst>
                <a:ext uri="{FF2B5EF4-FFF2-40B4-BE49-F238E27FC236}">
                  <a16:creationId xmlns:a16="http://schemas.microsoft.com/office/drawing/2014/main" id="{C838694D-9C36-4031-8306-89A8CC4D9744}"/>
                </a:ext>
              </a:extLst>
            </p:cNvPr>
            <p:cNvSpPr/>
            <p:nvPr/>
          </p:nvSpPr>
          <p:spPr>
            <a:xfrm>
              <a:off x="2143320" y="1387917"/>
              <a:ext cx="2335832" cy="461665"/>
            </a:xfrm>
            <a:prstGeom prst="rect">
              <a:avLst/>
            </a:prstGeom>
          </p:spPr>
          <p:txBody>
            <a:bodyPr wrap="none">
              <a:spAutoFit/>
            </a:bodyPr>
            <a:lstStyle/>
            <a:p>
              <a:pPr algn="ctr" defTabSz="932472" fontAlgn="base">
                <a:spcBef>
                  <a:spcPct val="0"/>
                </a:spcBef>
                <a:spcAft>
                  <a:spcPct val="0"/>
                </a:spcAft>
              </a:pPr>
              <a:r>
                <a:rPr lang="en-US" sz="2000" dirty="0">
                  <a:ea typeface="Segoe UI" pitchFamily="34" charset="0"/>
                  <a:cs typeface="Segoe UI" pitchFamily="34" charset="0"/>
                </a:rPr>
                <a:t>Microsoft Azure</a:t>
              </a:r>
            </a:p>
          </p:txBody>
        </p:sp>
      </p:grpSp>
      <p:grpSp>
        <p:nvGrpSpPr>
          <p:cNvPr id="45" name="Group 44">
            <a:extLst>
              <a:ext uri="{FF2B5EF4-FFF2-40B4-BE49-F238E27FC236}">
                <a16:creationId xmlns:a16="http://schemas.microsoft.com/office/drawing/2014/main" id="{55879E47-D22E-48EF-8543-554562CCB32D}"/>
              </a:ext>
            </a:extLst>
          </p:cNvPr>
          <p:cNvGrpSpPr/>
          <p:nvPr/>
        </p:nvGrpSpPr>
        <p:grpSpPr>
          <a:xfrm>
            <a:off x="2442864" y="1907909"/>
            <a:ext cx="7295994" cy="3778043"/>
            <a:chOff x="1860872" y="1840490"/>
            <a:chExt cx="8405346" cy="4352492"/>
          </a:xfrm>
        </p:grpSpPr>
        <p:sp>
          <p:nvSpPr>
            <p:cNvPr id="96" name="Rectangle: Rounded Corners 95">
              <a:extLst>
                <a:ext uri="{FF2B5EF4-FFF2-40B4-BE49-F238E27FC236}">
                  <a16:creationId xmlns:a16="http://schemas.microsoft.com/office/drawing/2014/main" id="{3FDF3941-7AD8-4062-8B07-FF1050ED8D9D}"/>
                </a:ext>
              </a:extLst>
            </p:cNvPr>
            <p:cNvSpPr/>
            <p:nvPr/>
          </p:nvSpPr>
          <p:spPr bwMode="auto">
            <a:xfrm>
              <a:off x="1943100" y="2311247"/>
              <a:ext cx="8323118" cy="3881735"/>
            </a:xfrm>
            <a:prstGeom prst="roundRect">
              <a:avLst>
                <a:gd name="adj" fmla="val 5961"/>
              </a:avLst>
            </a:prstGeom>
            <a:ln w="19050">
              <a:solidFill>
                <a:schemeClr val="accent6">
                  <a:lumMod val="9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pic>
          <p:nvPicPr>
            <p:cNvPr id="97" name="Graphic 96" descr="Key">
              <a:extLst>
                <a:ext uri="{FF2B5EF4-FFF2-40B4-BE49-F238E27FC236}">
                  <a16:creationId xmlns:a16="http://schemas.microsoft.com/office/drawing/2014/main" id="{9EAD2AFF-9394-4A6E-A910-0076EA2ECD1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60872" y="1840490"/>
              <a:ext cx="914400" cy="914400"/>
            </a:xfrm>
            <a:prstGeom prst="rect">
              <a:avLst/>
            </a:prstGeom>
          </p:spPr>
        </p:pic>
        <p:sp>
          <p:nvSpPr>
            <p:cNvPr id="98" name="TextBox 97">
              <a:extLst>
                <a:ext uri="{FF2B5EF4-FFF2-40B4-BE49-F238E27FC236}">
                  <a16:creationId xmlns:a16="http://schemas.microsoft.com/office/drawing/2014/main" id="{2D08CCCC-CBC0-4CC9-A105-FAAD33E9F74C}"/>
                </a:ext>
              </a:extLst>
            </p:cNvPr>
            <p:cNvSpPr txBox="1"/>
            <p:nvPr/>
          </p:nvSpPr>
          <p:spPr>
            <a:xfrm>
              <a:off x="2763847" y="2003621"/>
              <a:ext cx="1458923" cy="319117"/>
            </a:xfrm>
            <a:prstGeom prst="rect">
              <a:avLst/>
            </a:prstGeom>
            <a:noFill/>
          </p:spPr>
          <p:txBody>
            <a:bodyPr wrap="none" lIns="0" tIns="0" rIns="0" bIns="0" rtlCol="0">
              <a:spAutoFit/>
            </a:bodyPr>
            <a:lstStyle/>
            <a:p>
              <a:pPr algn="l"/>
              <a:r>
                <a:rPr lang="en-US" sz="1800" dirty="0">
                  <a:gradFill>
                    <a:gsLst>
                      <a:gs pos="2917">
                        <a:schemeClr val="tx1"/>
                      </a:gs>
                      <a:gs pos="30000">
                        <a:schemeClr val="tx1"/>
                      </a:gs>
                    </a:gsLst>
                    <a:lin ang="5400000" scaled="0"/>
                  </a:gradFill>
                </a:rPr>
                <a:t>Subscription</a:t>
              </a:r>
            </a:p>
          </p:txBody>
        </p:sp>
      </p:grpSp>
      <p:grpSp>
        <p:nvGrpSpPr>
          <p:cNvPr id="4" name="Group 3">
            <a:extLst>
              <a:ext uri="{FF2B5EF4-FFF2-40B4-BE49-F238E27FC236}">
                <a16:creationId xmlns:a16="http://schemas.microsoft.com/office/drawing/2014/main" id="{C670C1E9-9737-4E67-B942-F57247E39768}"/>
              </a:ext>
            </a:extLst>
          </p:cNvPr>
          <p:cNvGrpSpPr/>
          <p:nvPr/>
        </p:nvGrpSpPr>
        <p:grpSpPr>
          <a:xfrm>
            <a:off x="2984697" y="2550943"/>
            <a:ext cx="6268672" cy="2954619"/>
            <a:chOff x="2984697" y="2550943"/>
            <a:chExt cx="6268672" cy="2954619"/>
          </a:xfrm>
        </p:grpSpPr>
        <p:grpSp>
          <p:nvGrpSpPr>
            <p:cNvPr id="46" name="Group 45">
              <a:extLst>
                <a:ext uri="{FF2B5EF4-FFF2-40B4-BE49-F238E27FC236}">
                  <a16:creationId xmlns:a16="http://schemas.microsoft.com/office/drawing/2014/main" id="{E00B667D-231A-411B-BF2F-820A6ED7D378}"/>
                </a:ext>
              </a:extLst>
            </p:cNvPr>
            <p:cNvGrpSpPr/>
            <p:nvPr/>
          </p:nvGrpSpPr>
          <p:grpSpPr>
            <a:xfrm>
              <a:off x="3050900" y="2550943"/>
              <a:ext cx="6202469" cy="2954619"/>
              <a:chOff x="2408959" y="2428897"/>
              <a:chExt cx="7145551" cy="3403867"/>
            </a:xfrm>
          </p:grpSpPr>
          <p:sp>
            <p:nvSpPr>
              <p:cNvPr id="94" name="Rectangle: Rounded Corners 93">
                <a:extLst>
                  <a:ext uri="{FF2B5EF4-FFF2-40B4-BE49-F238E27FC236}">
                    <a16:creationId xmlns:a16="http://schemas.microsoft.com/office/drawing/2014/main" id="{2F90587C-86EC-497C-B8C9-0259A5376302}"/>
                  </a:ext>
                </a:extLst>
              </p:cNvPr>
              <p:cNvSpPr/>
              <p:nvPr/>
            </p:nvSpPr>
            <p:spPr bwMode="auto">
              <a:xfrm>
                <a:off x="2408959" y="2756529"/>
                <a:ext cx="7145551" cy="3076235"/>
              </a:xfrm>
              <a:prstGeom prst="roundRect">
                <a:avLst>
                  <a:gd name="adj" fmla="val 5961"/>
                </a:avLst>
              </a:prstGeom>
              <a:ln w="19050">
                <a:solidFill>
                  <a:schemeClr val="accent6">
                    <a:lumMod val="9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TextBox 94">
                <a:extLst>
                  <a:ext uri="{FF2B5EF4-FFF2-40B4-BE49-F238E27FC236}">
                    <a16:creationId xmlns:a16="http://schemas.microsoft.com/office/drawing/2014/main" id="{298D6379-BD70-40C3-A3A1-021FF88B9751}"/>
                  </a:ext>
                </a:extLst>
              </p:cNvPr>
              <p:cNvSpPr txBox="1"/>
              <p:nvPr/>
            </p:nvSpPr>
            <p:spPr>
              <a:xfrm>
                <a:off x="2903291" y="2428897"/>
                <a:ext cx="1863803" cy="319117"/>
              </a:xfrm>
              <a:prstGeom prst="rect">
                <a:avLst/>
              </a:prstGeom>
              <a:noFill/>
            </p:spPr>
            <p:txBody>
              <a:bodyPr wrap="none" lIns="0" tIns="0" rIns="0" bIns="0" rtlCol="0">
                <a:spAutoFit/>
              </a:bodyPr>
              <a:lstStyle/>
              <a:p>
                <a:pPr algn="l"/>
                <a:r>
                  <a:rPr lang="en-US" sz="1800" dirty="0">
                    <a:gradFill>
                      <a:gsLst>
                        <a:gs pos="2917">
                          <a:schemeClr val="tx1"/>
                        </a:gs>
                        <a:gs pos="30000">
                          <a:schemeClr val="tx1"/>
                        </a:gs>
                      </a:gsLst>
                      <a:lin ang="5400000" scaled="0"/>
                    </a:gradFill>
                  </a:rPr>
                  <a:t>Resource Group</a:t>
                </a:r>
              </a:p>
            </p:txBody>
          </p:sp>
        </p:grpSp>
        <p:grpSp>
          <p:nvGrpSpPr>
            <p:cNvPr id="47" name="Group 46">
              <a:extLst>
                <a:ext uri="{FF2B5EF4-FFF2-40B4-BE49-F238E27FC236}">
                  <a16:creationId xmlns:a16="http://schemas.microsoft.com/office/drawing/2014/main" id="{3768F78B-A2C7-42EA-80BA-527A12395643}"/>
                </a:ext>
              </a:extLst>
            </p:cNvPr>
            <p:cNvGrpSpPr/>
            <p:nvPr/>
          </p:nvGrpSpPr>
          <p:grpSpPr>
            <a:xfrm>
              <a:off x="2984697" y="2626349"/>
              <a:ext cx="423917" cy="383500"/>
              <a:chOff x="8873836" y="1031051"/>
              <a:chExt cx="488373" cy="441811"/>
            </a:xfrm>
          </p:grpSpPr>
          <p:sp>
            <p:nvSpPr>
              <p:cNvPr id="92" name="Double Bracket 91">
                <a:extLst>
                  <a:ext uri="{FF2B5EF4-FFF2-40B4-BE49-F238E27FC236}">
                    <a16:creationId xmlns:a16="http://schemas.microsoft.com/office/drawing/2014/main" id="{A9DE9C30-868A-4E24-894F-0823E30B70EC}"/>
                  </a:ext>
                </a:extLst>
              </p:cNvPr>
              <p:cNvSpPr/>
              <p:nvPr/>
            </p:nvSpPr>
            <p:spPr>
              <a:xfrm>
                <a:off x="8873836" y="1031051"/>
                <a:ext cx="488373" cy="441811"/>
              </a:xfrm>
              <a:prstGeom prst="bracketPair">
                <a:avLst/>
              </a:prstGeom>
              <a:ln w="38100">
                <a:solidFill>
                  <a:schemeClr val="bg2">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p>
            </p:txBody>
          </p:sp>
          <p:sp>
            <p:nvSpPr>
              <p:cNvPr id="93" name="Cube 92">
                <a:extLst>
                  <a:ext uri="{FF2B5EF4-FFF2-40B4-BE49-F238E27FC236}">
                    <a16:creationId xmlns:a16="http://schemas.microsoft.com/office/drawing/2014/main" id="{99C046E8-6B7D-45F5-AD8B-A4C32D45C5D6}"/>
                  </a:ext>
                </a:extLst>
              </p:cNvPr>
              <p:cNvSpPr/>
              <p:nvPr/>
            </p:nvSpPr>
            <p:spPr bwMode="auto">
              <a:xfrm>
                <a:off x="8930985" y="1099926"/>
                <a:ext cx="374073" cy="338408"/>
              </a:xfrm>
              <a:prstGeom prst="cub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5" name="Group 54">
            <a:extLst>
              <a:ext uri="{FF2B5EF4-FFF2-40B4-BE49-F238E27FC236}">
                <a16:creationId xmlns:a16="http://schemas.microsoft.com/office/drawing/2014/main" id="{44AF4203-8698-4927-A177-71A7F91538E3}"/>
              </a:ext>
            </a:extLst>
          </p:cNvPr>
          <p:cNvGrpSpPr/>
          <p:nvPr/>
        </p:nvGrpSpPr>
        <p:grpSpPr>
          <a:xfrm>
            <a:off x="6992176" y="3443610"/>
            <a:ext cx="2116731" cy="1486007"/>
            <a:chOff x="7152301" y="3527592"/>
            <a:chExt cx="2438579" cy="1711954"/>
          </a:xfrm>
        </p:grpSpPr>
        <p:sp>
          <p:nvSpPr>
            <p:cNvPr id="56" name="TextBox 55">
              <a:extLst>
                <a:ext uri="{FF2B5EF4-FFF2-40B4-BE49-F238E27FC236}">
                  <a16:creationId xmlns:a16="http://schemas.microsoft.com/office/drawing/2014/main" id="{85E075A7-076E-4EA6-9BCA-1206B4F340CF}"/>
                </a:ext>
              </a:extLst>
            </p:cNvPr>
            <p:cNvSpPr txBox="1"/>
            <p:nvPr/>
          </p:nvSpPr>
          <p:spPr>
            <a:xfrm>
              <a:off x="7541001" y="3527592"/>
              <a:ext cx="2049879" cy="1649138"/>
            </a:xfrm>
            <a:prstGeom prst="rect">
              <a:avLst/>
            </a:prstGeom>
            <a:noFill/>
          </p:spPr>
          <p:txBody>
            <a:bodyPr wrap="none" lIns="0" tIns="0" rIns="0" bIns="0" rtlCol="0">
              <a:spAutoFit/>
            </a:bodyPr>
            <a:lstStyle/>
            <a:p>
              <a:pPr algn="l">
                <a:lnSpc>
                  <a:spcPct val="150000"/>
                </a:lnSpc>
              </a:pPr>
              <a:r>
                <a:rPr lang="en-US" sz="1600" dirty="0">
                  <a:gradFill>
                    <a:gsLst>
                      <a:gs pos="2917">
                        <a:schemeClr val="tx1"/>
                      </a:gs>
                      <a:gs pos="30000">
                        <a:schemeClr val="tx1"/>
                      </a:gs>
                    </a:gsLst>
                    <a:lin ang="5400000" scaled="0"/>
                  </a:gradFill>
                </a:rPr>
                <a:t>Storage Account</a:t>
              </a:r>
            </a:p>
            <a:p>
              <a:pPr algn="l">
                <a:lnSpc>
                  <a:spcPct val="150000"/>
                </a:lnSpc>
              </a:pPr>
              <a:r>
                <a:rPr lang="en-US" sz="1600" dirty="0">
                  <a:gradFill>
                    <a:gsLst>
                      <a:gs pos="2917">
                        <a:schemeClr val="tx1"/>
                      </a:gs>
                      <a:gs pos="30000">
                        <a:schemeClr val="tx1"/>
                      </a:gs>
                    </a:gsLst>
                    <a:lin ang="5400000" scaled="0"/>
                  </a:gradFill>
                </a:rPr>
                <a:t>Application Insights</a:t>
              </a:r>
            </a:p>
            <a:p>
              <a:pPr algn="l">
                <a:lnSpc>
                  <a:spcPct val="150000"/>
                </a:lnSpc>
              </a:pPr>
              <a:r>
                <a:rPr lang="en-US" sz="1600" dirty="0">
                  <a:gradFill>
                    <a:gsLst>
                      <a:gs pos="2917">
                        <a:schemeClr val="tx1"/>
                      </a:gs>
                      <a:gs pos="30000">
                        <a:schemeClr val="tx1"/>
                      </a:gs>
                    </a:gsLst>
                    <a:lin ang="5400000" scaled="0"/>
                  </a:gradFill>
                </a:rPr>
                <a:t>Key Vault</a:t>
              </a:r>
            </a:p>
            <a:p>
              <a:pPr algn="l">
                <a:lnSpc>
                  <a:spcPct val="150000"/>
                </a:lnSpc>
              </a:pPr>
              <a:r>
                <a:rPr lang="en-US" sz="1600" dirty="0">
                  <a:gradFill>
                    <a:gsLst>
                      <a:gs pos="2917">
                        <a:schemeClr val="tx1"/>
                      </a:gs>
                      <a:gs pos="30000">
                        <a:schemeClr val="tx1"/>
                      </a:gs>
                    </a:gsLst>
                    <a:lin ang="5400000" scaled="0"/>
                  </a:gradFill>
                </a:rPr>
                <a:t>Container Registry</a:t>
              </a:r>
            </a:p>
          </p:txBody>
        </p:sp>
        <p:pic>
          <p:nvPicPr>
            <p:cNvPr id="57" name="Graphic 24" descr="Box">
              <a:extLst>
                <a:ext uri="{FF2B5EF4-FFF2-40B4-BE49-F238E27FC236}">
                  <a16:creationId xmlns:a16="http://schemas.microsoft.com/office/drawing/2014/main" id="{C1DA7A9F-516F-430A-B732-309C55396C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52301" y="4824436"/>
              <a:ext cx="421606" cy="415110"/>
            </a:xfrm>
            <a:prstGeom prst="rect">
              <a:avLst/>
            </a:prstGeom>
          </p:spPr>
        </p:pic>
        <p:pic>
          <p:nvPicPr>
            <p:cNvPr id="58" name="Graphic 14" descr="Lightbulb and gear">
              <a:extLst>
                <a:ext uri="{FF2B5EF4-FFF2-40B4-BE49-F238E27FC236}">
                  <a16:creationId xmlns:a16="http://schemas.microsoft.com/office/drawing/2014/main" id="{D86208B3-97AA-4B8C-AD98-7B3A47460FC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92370" y="3984066"/>
              <a:ext cx="344543" cy="341021"/>
            </a:xfrm>
            <a:prstGeom prst="rect">
              <a:avLst/>
            </a:prstGeom>
          </p:spPr>
        </p:pic>
        <p:grpSp>
          <p:nvGrpSpPr>
            <p:cNvPr id="59" name="Group 58">
              <a:extLst>
                <a:ext uri="{FF2B5EF4-FFF2-40B4-BE49-F238E27FC236}">
                  <a16:creationId xmlns:a16="http://schemas.microsoft.com/office/drawing/2014/main" id="{29346531-8AB4-49C3-A8CC-BA235FC1D8DB}"/>
                </a:ext>
              </a:extLst>
            </p:cNvPr>
            <p:cNvGrpSpPr/>
            <p:nvPr/>
          </p:nvGrpSpPr>
          <p:grpSpPr>
            <a:xfrm>
              <a:off x="7175031" y="4438088"/>
              <a:ext cx="284002" cy="284138"/>
              <a:chOff x="10915688" y="4040295"/>
              <a:chExt cx="284002" cy="284138"/>
            </a:xfrm>
          </p:grpSpPr>
          <p:sp>
            <p:nvSpPr>
              <p:cNvPr id="64" name="Oval 63">
                <a:extLst>
                  <a:ext uri="{FF2B5EF4-FFF2-40B4-BE49-F238E27FC236}">
                    <a16:creationId xmlns:a16="http://schemas.microsoft.com/office/drawing/2014/main" id="{23D642A7-72DB-4CDA-B0BA-03F7F3AA43A3}"/>
                  </a:ext>
                </a:extLst>
              </p:cNvPr>
              <p:cNvSpPr/>
              <p:nvPr/>
            </p:nvSpPr>
            <p:spPr bwMode="auto">
              <a:xfrm>
                <a:off x="10915688" y="4040295"/>
                <a:ext cx="275321" cy="275319"/>
              </a:xfrm>
              <a:prstGeom prst="ellipse">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pic>
            <p:nvPicPr>
              <p:cNvPr id="65" name="Graphic 64" descr="Key">
                <a:extLst>
                  <a:ext uri="{FF2B5EF4-FFF2-40B4-BE49-F238E27FC236}">
                    <a16:creationId xmlns:a16="http://schemas.microsoft.com/office/drawing/2014/main" id="{B9F0DCC3-EE0D-4C17-8A92-F52C00F514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10924369" y="4049112"/>
                <a:ext cx="275321" cy="275321"/>
              </a:xfrm>
              <a:prstGeom prst="rect">
                <a:avLst/>
              </a:prstGeom>
            </p:spPr>
          </p:pic>
        </p:grpSp>
        <p:pic>
          <p:nvPicPr>
            <p:cNvPr id="60" name="Graphic 59" descr="Server">
              <a:extLst>
                <a:ext uri="{FF2B5EF4-FFF2-40B4-BE49-F238E27FC236}">
                  <a16:creationId xmlns:a16="http://schemas.microsoft.com/office/drawing/2014/main" id="{992D672D-12A1-4457-B14D-3D4A1CA9946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183711" y="3617270"/>
              <a:ext cx="340015" cy="340015"/>
            </a:xfrm>
            <a:prstGeom prst="rect">
              <a:avLst/>
            </a:prstGeom>
          </p:spPr>
        </p:pic>
      </p:grpSp>
      <p:grpSp>
        <p:nvGrpSpPr>
          <p:cNvPr id="10" name="Group 9">
            <a:extLst>
              <a:ext uri="{FF2B5EF4-FFF2-40B4-BE49-F238E27FC236}">
                <a16:creationId xmlns:a16="http://schemas.microsoft.com/office/drawing/2014/main" id="{ECBDFE83-0E22-403E-9AC4-41557DC5E8F9}"/>
              </a:ext>
            </a:extLst>
          </p:cNvPr>
          <p:cNvGrpSpPr/>
          <p:nvPr/>
        </p:nvGrpSpPr>
        <p:grpSpPr>
          <a:xfrm>
            <a:off x="3399225" y="2897126"/>
            <a:ext cx="3468219" cy="2428596"/>
            <a:chOff x="3399225" y="2897126"/>
            <a:chExt cx="3468219" cy="2428596"/>
          </a:xfrm>
        </p:grpSpPr>
        <p:grpSp>
          <p:nvGrpSpPr>
            <p:cNvPr id="3" name="Group 2">
              <a:extLst>
                <a:ext uri="{FF2B5EF4-FFF2-40B4-BE49-F238E27FC236}">
                  <a16:creationId xmlns:a16="http://schemas.microsoft.com/office/drawing/2014/main" id="{BA221AA4-A1D5-47AF-8F68-4BA6C8C32685}"/>
                </a:ext>
              </a:extLst>
            </p:cNvPr>
            <p:cNvGrpSpPr/>
            <p:nvPr/>
          </p:nvGrpSpPr>
          <p:grpSpPr>
            <a:xfrm>
              <a:off x="3399225" y="2897126"/>
              <a:ext cx="3468219" cy="2428596"/>
              <a:chOff x="3399225" y="2897126"/>
              <a:chExt cx="3468219" cy="2428596"/>
            </a:xfrm>
          </p:grpSpPr>
          <p:grpSp>
            <p:nvGrpSpPr>
              <p:cNvPr id="7" name="Group 6">
                <a:extLst>
                  <a:ext uri="{FF2B5EF4-FFF2-40B4-BE49-F238E27FC236}">
                    <a16:creationId xmlns:a16="http://schemas.microsoft.com/office/drawing/2014/main" id="{B9472CE8-FD8C-4DAE-89A6-6F8A4139C201}"/>
                  </a:ext>
                </a:extLst>
              </p:cNvPr>
              <p:cNvGrpSpPr/>
              <p:nvPr/>
            </p:nvGrpSpPr>
            <p:grpSpPr>
              <a:xfrm>
                <a:off x="3399225" y="2897126"/>
                <a:ext cx="3468219" cy="2428596"/>
                <a:chOff x="3399225" y="2897126"/>
                <a:chExt cx="3468219" cy="2428596"/>
              </a:xfrm>
            </p:grpSpPr>
            <p:grpSp>
              <p:nvGrpSpPr>
                <p:cNvPr id="6" name="Group 5">
                  <a:extLst>
                    <a:ext uri="{FF2B5EF4-FFF2-40B4-BE49-F238E27FC236}">
                      <a16:creationId xmlns:a16="http://schemas.microsoft.com/office/drawing/2014/main" id="{20996B57-9175-4FA3-BA3E-FAE81C34835A}"/>
                    </a:ext>
                  </a:extLst>
                </p:cNvPr>
                <p:cNvGrpSpPr/>
                <p:nvPr/>
              </p:nvGrpSpPr>
              <p:grpSpPr>
                <a:xfrm>
                  <a:off x="3399225" y="2897126"/>
                  <a:ext cx="3468219" cy="2428596"/>
                  <a:chOff x="3399225" y="2897126"/>
                  <a:chExt cx="3468219" cy="2428596"/>
                </a:xfrm>
              </p:grpSpPr>
              <p:sp>
                <p:nvSpPr>
                  <p:cNvPr id="90" name="TextBox 89">
                    <a:extLst>
                      <a:ext uri="{FF2B5EF4-FFF2-40B4-BE49-F238E27FC236}">
                        <a16:creationId xmlns:a16="http://schemas.microsoft.com/office/drawing/2014/main" id="{7297DD17-37F4-423C-9348-2529E6D50B21}"/>
                      </a:ext>
                    </a:extLst>
                  </p:cNvPr>
                  <p:cNvSpPr txBox="1"/>
                  <p:nvPr/>
                </p:nvSpPr>
                <p:spPr>
                  <a:xfrm>
                    <a:off x="3972914" y="2979879"/>
                    <a:ext cx="1116781" cy="276999"/>
                  </a:xfrm>
                  <a:prstGeom prst="rect">
                    <a:avLst/>
                  </a:prstGeom>
                  <a:noFill/>
                </p:spPr>
                <p:txBody>
                  <a:bodyPr wrap="none" lIns="0" tIns="0" rIns="0" bIns="0" rtlCol="0">
                    <a:spAutoFit/>
                  </a:bodyPr>
                  <a:lstStyle/>
                  <a:p>
                    <a:pPr algn="l"/>
                    <a:r>
                      <a:rPr lang="en-US" sz="1800" dirty="0">
                        <a:gradFill>
                          <a:gsLst>
                            <a:gs pos="2917">
                              <a:schemeClr val="tx1"/>
                            </a:gs>
                            <a:gs pos="30000">
                              <a:schemeClr val="tx1"/>
                            </a:gs>
                          </a:gsLst>
                          <a:lin ang="5400000" scaled="0"/>
                        </a:gradFill>
                      </a:rPr>
                      <a:t>Workspace</a:t>
                    </a:r>
                  </a:p>
                </p:txBody>
              </p:sp>
              <p:grpSp>
                <p:nvGrpSpPr>
                  <p:cNvPr id="5" name="Group 4">
                    <a:extLst>
                      <a:ext uri="{FF2B5EF4-FFF2-40B4-BE49-F238E27FC236}">
                        <a16:creationId xmlns:a16="http://schemas.microsoft.com/office/drawing/2014/main" id="{5866C2B5-0FD4-4F8B-86F8-A34174C0CF9A}"/>
                      </a:ext>
                    </a:extLst>
                  </p:cNvPr>
                  <p:cNvGrpSpPr/>
                  <p:nvPr/>
                </p:nvGrpSpPr>
                <p:grpSpPr>
                  <a:xfrm>
                    <a:off x="3764882" y="3286765"/>
                    <a:ext cx="3102562" cy="2038957"/>
                    <a:chOff x="3764882" y="3286765"/>
                    <a:chExt cx="3102562" cy="2038957"/>
                  </a:xfrm>
                </p:grpSpPr>
                <p:sp>
                  <p:nvSpPr>
                    <p:cNvPr id="88" name="Rectangle: Rounded Corners 87">
                      <a:extLst>
                        <a:ext uri="{FF2B5EF4-FFF2-40B4-BE49-F238E27FC236}">
                          <a16:creationId xmlns:a16="http://schemas.microsoft.com/office/drawing/2014/main" id="{02DC3630-CD80-4A11-8A6E-4F2366149D4D}"/>
                        </a:ext>
                      </a:extLst>
                    </p:cNvPr>
                    <p:cNvSpPr/>
                    <p:nvPr/>
                  </p:nvSpPr>
                  <p:spPr bwMode="auto">
                    <a:xfrm>
                      <a:off x="3764882" y="3286765"/>
                      <a:ext cx="3102562" cy="2038957"/>
                    </a:xfrm>
                    <a:prstGeom prst="roundRect">
                      <a:avLst>
                        <a:gd name="adj" fmla="val 5961"/>
                      </a:avLst>
                    </a:prstGeom>
                    <a:solidFill>
                      <a:schemeClr val="accent6"/>
                    </a:solidFill>
                    <a:ln w="19050">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4" name="Group 53">
                      <a:extLst>
                        <a:ext uri="{FF2B5EF4-FFF2-40B4-BE49-F238E27FC236}">
                          <a16:creationId xmlns:a16="http://schemas.microsoft.com/office/drawing/2014/main" id="{E82D81A0-F4FB-439A-AE2C-683AF1694401}"/>
                        </a:ext>
                      </a:extLst>
                    </p:cNvPr>
                    <p:cNvGrpSpPr/>
                    <p:nvPr/>
                  </p:nvGrpSpPr>
                  <p:grpSpPr>
                    <a:xfrm>
                      <a:off x="5506786" y="4316955"/>
                      <a:ext cx="510658" cy="643885"/>
                      <a:chOff x="5390662" y="4615831"/>
                      <a:chExt cx="588303" cy="741787"/>
                    </a:xfrm>
                  </p:grpSpPr>
                  <p:pic>
                    <p:nvPicPr>
                      <p:cNvPr id="66" name="Graphic 67" descr="Network">
                        <a:extLst>
                          <a:ext uri="{FF2B5EF4-FFF2-40B4-BE49-F238E27FC236}">
                            <a16:creationId xmlns:a16="http://schemas.microsoft.com/office/drawing/2014/main" id="{D6BD3F2C-6B50-48AC-8787-F1B6F3F78F38}"/>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5403328" y="4615831"/>
                        <a:ext cx="510557" cy="510558"/>
                      </a:xfrm>
                      <a:prstGeom prst="rect">
                        <a:avLst/>
                      </a:prstGeom>
                    </p:spPr>
                  </p:pic>
                  <p:sp>
                    <p:nvSpPr>
                      <p:cNvPr id="67" name="TextBox 66">
                        <a:extLst>
                          <a:ext uri="{FF2B5EF4-FFF2-40B4-BE49-F238E27FC236}">
                            <a16:creationId xmlns:a16="http://schemas.microsoft.com/office/drawing/2014/main" id="{B4A13DDE-6032-431D-A7A4-D23CC243AF9C}"/>
                          </a:ext>
                        </a:extLst>
                      </p:cNvPr>
                      <p:cNvSpPr txBox="1"/>
                      <p:nvPr/>
                    </p:nvSpPr>
                    <p:spPr>
                      <a:xfrm>
                        <a:off x="5390662" y="5142175"/>
                        <a:ext cx="588303" cy="215443"/>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Models</a:t>
                        </a:r>
                      </a:p>
                    </p:txBody>
                  </p:sp>
                </p:grpSp>
                <p:grpSp>
                  <p:nvGrpSpPr>
                    <p:cNvPr id="49" name="Group 48">
                      <a:extLst>
                        <a:ext uri="{FF2B5EF4-FFF2-40B4-BE49-F238E27FC236}">
                          <a16:creationId xmlns:a16="http://schemas.microsoft.com/office/drawing/2014/main" id="{09812D4B-D301-41C0-BB4B-1B6F8F60F247}"/>
                        </a:ext>
                      </a:extLst>
                    </p:cNvPr>
                    <p:cNvGrpSpPr/>
                    <p:nvPr/>
                  </p:nvGrpSpPr>
                  <p:grpSpPr>
                    <a:xfrm>
                      <a:off x="4012232" y="3424456"/>
                      <a:ext cx="634662" cy="673876"/>
                      <a:chOff x="3668862" y="3587628"/>
                      <a:chExt cx="731162" cy="776338"/>
                    </a:xfrm>
                  </p:grpSpPr>
                  <p:grpSp>
                    <p:nvGrpSpPr>
                      <p:cNvPr id="84" name="Group 83">
                        <a:extLst>
                          <a:ext uri="{FF2B5EF4-FFF2-40B4-BE49-F238E27FC236}">
                            <a16:creationId xmlns:a16="http://schemas.microsoft.com/office/drawing/2014/main" id="{F0B0525D-E489-4560-9832-382D1DEC3C85}"/>
                          </a:ext>
                        </a:extLst>
                      </p:cNvPr>
                      <p:cNvGrpSpPr/>
                      <p:nvPr/>
                    </p:nvGrpSpPr>
                    <p:grpSpPr>
                      <a:xfrm>
                        <a:off x="3668862" y="3587628"/>
                        <a:ext cx="700377" cy="700377"/>
                        <a:chOff x="2397989" y="4005741"/>
                        <a:chExt cx="1108953" cy="1108953"/>
                      </a:xfrm>
                    </p:grpSpPr>
                    <p:pic>
                      <p:nvPicPr>
                        <p:cNvPr id="86" name="Graphic 58" descr="Computer">
                          <a:extLst>
                            <a:ext uri="{FF2B5EF4-FFF2-40B4-BE49-F238E27FC236}">
                              <a16:creationId xmlns:a16="http://schemas.microsoft.com/office/drawing/2014/main" id="{9874A5A9-9B2C-4D2D-8059-1366655C4F5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397989" y="4005741"/>
                          <a:ext cx="1108953" cy="1108953"/>
                        </a:xfrm>
                        <a:prstGeom prst="rect">
                          <a:avLst/>
                        </a:prstGeom>
                      </p:spPr>
                    </p:pic>
                    <p:pic>
                      <p:nvPicPr>
                        <p:cNvPr id="87" name="Graphic 54" descr="Processor">
                          <a:extLst>
                            <a:ext uri="{FF2B5EF4-FFF2-40B4-BE49-F238E27FC236}">
                              <a16:creationId xmlns:a16="http://schemas.microsoft.com/office/drawing/2014/main" id="{464D609F-D795-4657-B5D8-5143905ADD8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551895" y="4261787"/>
                          <a:ext cx="436123" cy="436123"/>
                        </a:xfrm>
                        <a:prstGeom prst="rect">
                          <a:avLst/>
                        </a:prstGeom>
                      </p:spPr>
                    </p:pic>
                  </p:grpSp>
                  <p:sp>
                    <p:nvSpPr>
                      <p:cNvPr id="85" name="TextBox 84">
                        <a:extLst>
                          <a:ext uri="{FF2B5EF4-FFF2-40B4-BE49-F238E27FC236}">
                            <a16:creationId xmlns:a16="http://schemas.microsoft.com/office/drawing/2014/main" id="{EBCD8E9B-5326-44C7-94E6-333DFFEAC5C3}"/>
                          </a:ext>
                        </a:extLst>
                      </p:cNvPr>
                      <p:cNvSpPr txBox="1"/>
                      <p:nvPr/>
                    </p:nvSpPr>
                    <p:spPr>
                      <a:xfrm>
                        <a:off x="3668862" y="4148522"/>
                        <a:ext cx="731162" cy="215444"/>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Compute</a:t>
                        </a:r>
                      </a:p>
                    </p:txBody>
                  </p:sp>
                </p:grpSp>
                <p:grpSp>
                  <p:nvGrpSpPr>
                    <p:cNvPr id="50" name="Group 49">
                      <a:extLst>
                        <a:ext uri="{FF2B5EF4-FFF2-40B4-BE49-F238E27FC236}">
                          <a16:creationId xmlns:a16="http://schemas.microsoft.com/office/drawing/2014/main" id="{42AFDE75-BF0F-409F-BA48-FBE7CA42673E}"/>
                        </a:ext>
                      </a:extLst>
                    </p:cNvPr>
                    <p:cNvGrpSpPr/>
                    <p:nvPr/>
                  </p:nvGrpSpPr>
                  <p:grpSpPr>
                    <a:xfrm>
                      <a:off x="4901229" y="3517120"/>
                      <a:ext cx="762674" cy="577627"/>
                      <a:chOff x="4693030" y="3694381"/>
                      <a:chExt cx="878638" cy="665455"/>
                    </a:xfrm>
                  </p:grpSpPr>
                  <p:pic>
                    <p:nvPicPr>
                      <p:cNvPr id="82" name="Graphic 14" descr="Document">
                        <a:extLst>
                          <a:ext uri="{FF2B5EF4-FFF2-40B4-BE49-F238E27FC236}">
                            <a16:creationId xmlns:a16="http://schemas.microsoft.com/office/drawing/2014/main" id="{8005D274-2BBF-4EEE-BFDF-29CCBD499AC0}"/>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862789" y="3694381"/>
                        <a:ext cx="457257" cy="457257"/>
                      </a:xfrm>
                      <a:prstGeom prst="rect">
                        <a:avLst/>
                      </a:prstGeom>
                    </p:spPr>
                  </p:pic>
                  <p:sp>
                    <p:nvSpPr>
                      <p:cNvPr id="83" name="TextBox 82">
                        <a:extLst>
                          <a:ext uri="{FF2B5EF4-FFF2-40B4-BE49-F238E27FC236}">
                            <a16:creationId xmlns:a16="http://schemas.microsoft.com/office/drawing/2014/main" id="{47B5808C-A710-4DF7-9CA5-983FB24705ED}"/>
                          </a:ext>
                        </a:extLst>
                      </p:cNvPr>
                      <p:cNvSpPr txBox="1"/>
                      <p:nvPr/>
                    </p:nvSpPr>
                    <p:spPr>
                      <a:xfrm>
                        <a:off x="4693030" y="4144392"/>
                        <a:ext cx="878638" cy="215444"/>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Notebooks</a:t>
                        </a:r>
                      </a:p>
                    </p:txBody>
                  </p:sp>
                </p:grpSp>
                <p:grpSp>
                  <p:nvGrpSpPr>
                    <p:cNvPr id="51" name="Group 50">
                      <a:extLst>
                        <a:ext uri="{FF2B5EF4-FFF2-40B4-BE49-F238E27FC236}">
                          <a16:creationId xmlns:a16="http://schemas.microsoft.com/office/drawing/2014/main" id="{0A17FBD8-BB5D-4490-A048-435FE2B1C0A2}"/>
                        </a:ext>
                      </a:extLst>
                    </p:cNvPr>
                    <p:cNvGrpSpPr/>
                    <p:nvPr/>
                  </p:nvGrpSpPr>
                  <p:grpSpPr>
                    <a:xfrm>
                      <a:off x="3839502" y="4309625"/>
                      <a:ext cx="642261" cy="646464"/>
                      <a:chOff x="3469868" y="4607386"/>
                      <a:chExt cx="739917" cy="744758"/>
                    </a:xfrm>
                  </p:grpSpPr>
                  <p:grpSp>
                    <p:nvGrpSpPr>
                      <p:cNvPr id="76" name="Group 75">
                        <a:extLst>
                          <a:ext uri="{FF2B5EF4-FFF2-40B4-BE49-F238E27FC236}">
                            <a16:creationId xmlns:a16="http://schemas.microsoft.com/office/drawing/2014/main" id="{4B555554-9839-4C21-A31D-4B34DF23C63C}"/>
                          </a:ext>
                        </a:extLst>
                      </p:cNvPr>
                      <p:cNvGrpSpPr/>
                      <p:nvPr/>
                    </p:nvGrpSpPr>
                    <p:grpSpPr>
                      <a:xfrm>
                        <a:off x="3469868" y="4607386"/>
                        <a:ext cx="739917" cy="571091"/>
                        <a:chOff x="3489286" y="4513302"/>
                        <a:chExt cx="739917" cy="571091"/>
                      </a:xfrm>
                    </p:grpSpPr>
                    <p:pic>
                      <p:nvPicPr>
                        <p:cNvPr id="78" name="Graphic 4" descr="Database">
                          <a:extLst>
                            <a:ext uri="{FF2B5EF4-FFF2-40B4-BE49-F238E27FC236}">
                              <a16:creationId xmlns:a16="http://schemas.microsoft.com/office/drawing/2014/main" id="{5102ADF8-8B2C-46FE-8C07-0F4BF28A75C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489286" y="4513302"/>
                          <a:ext cx="414768" cy="414768"/>
                        </a:xfrm>
                        <a:prstGeom prst="rect">
                          <a:avLst/>
                        </a:prstGeom>
                      </p:spPr>
                    </p:pic>
                    <p:grpSp>
                      <p:nvGrpSpPr>
                        <p:cNvPr id="79" name="Group 78">
                          <a:extLst>
                            <a:ext uri="{FF2B5EF4-FFF2-40B4-BE49-F238E27FC236}">
                              <a16:creationId xmlns:a16="http://schemas.microsoft.com/office/drawing/2014/main" id="{A1425FF4-1110-4D49-8009-0EBD79B986AD}"/>
                            </a:ext>
                          </a:extLst>
                        </p:cNvPr>
                        <p:cNvGrpSpPr/>
                        <p:nvPr/>
                      </p:nvGrpSpPr>
                      <p:grpSpPr>
                        <a:xfrm>
                          <a:off x="3766918" y="4602657"/>
                          <a:ext cx="462285" cy="481736"/>
                          <a:chOff x="71911" y="797381"/>
                          <a:chExt cx="1074579" cy="1119793"/>
                        </a:xfrm>
                      </p:grpSpPr>
                      <p:pic>
                        <p:nvPicPr>
                          <p:cNvPr id="80" name="Graphic 6" descr="Table">
                            <a:extLst>
                              <a:ext uri="{FF2B5EF4-FFF2-40B4-BE49-F238E27FC236}">
                                <a16:creationId xmlns:a16="http://schemas.microsoft.com/office/drawing/2014/main" id="{31D5B6D0-2244-4457-9B46-439598A8C373}"/>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71911" y="1156795"/>
                            <a:ext cx="744165" cy="760379"/>
                          </a:xfrm>
                          <a:prstGeom prst="rect">
                            <a:avLst/>
                          </a:prstGeom>
                        </p:spPr>
                      </p:pic>
                      <p:pic>
                        <p:nvPicPr>
                          <p:cNvPr id="81" name="Graphic 16" descr="Paper">
                            <a:extLst>
                              <a:ext uri="{FF2B5EF4-FFF2-40B4-BE49-F238E27FC236}">
                                <a16:creationId xmlns:a16="http://schemas.microsoft.com/office/drawing/2014/main" id="{2702E16F-81BF-408A-98F0-D84B2D745C5F}"/>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78004" y="797381"/>
                            <a:ext cx="768486" cy="768485"/>
                          </a:xfrm>
                          <a:prstGeom prst="rect">
                            <a:avLst/>
                          </a:prstGeom>
                        </p:spPr>
                      </p:pic>
                    </p:grpSp>
                  </p:grpSp>
                  <p:sp>
                    <p:nvSpPr>
                      <p:cNvPr id="77" name="TextBox 76">
                        <a:extLst>
                          <a:ext uri="{FF2B5EF4-FFF2-40B4-BE49-F238E27FC236}">
                            <a16:creationId xmlns:a16="http://schemas.microsoft.com/office/drawing/2014/main" id="{7247942B-8842-4C41-92A8-36CC235EE853}"/>
                          </a:ext>
                        </a:extLst>
                      </p:cNvPr>
                      <p:cNvSpPr txBox="1"/>
                      <p:nvPr/>
                    </p:nvSpPr>
                    <p:spPr>
                      <a:xfrm>
                        <a:off x="3664149" y="5136700"/>
                        <a:ext cx="370294" cy="215444"/>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Data</a:t>
                        </a:r>
                      </a:p>
                    </p:txBody>
                  </p:sp>
                </p:grpSp>
                <p:grpSp>
                  <p:nvGrpSpPr>
                    <p:cNvPr id="52" name="Group 51">
                      <a:extLst>
                        <a:ext uri="{FF2B5EF4-FFF2-40B4-BE49-F238E27FC236}">
                          <a16:creationId xmlns:a16="http://schemas.microsoft.com/office/drawing/2014/main" id="{83DD63E3-AF47-428E-8D62-2DDCFECC04FB}"/>
                        </a:ext>
                      </a:extLst>
                    </p:cNvPr>
                    <p:cNvGrpSpPr/>
                    <p:nvPr/>
                  </p:nvGrpSpPr>
                  <p:grpSpPr>
                    <a:xfrm>
                      <a:off x="4552871" y="4225116"/>
                      <a:ext cx="2239042" cy="734552"/>
                      <a:chOff x="4291705" y="4510028"/>
                      <a:chExt cx="2579487" cy="846240"/>
                    </a:xfrm>
                  </p:grpSpPr>
                  <p:grpSp>
                    <p:nvGrpSpPr>
                      <p:cNvPr id="70" name="Group 69">
                        <a:extLst>
                          <a:ext uri="{FF2B5EF4-FFF2-40B4-BE49-F238E27FC236}">
                            <a16:creationId xmlns:a16="http://schemas.microsoft.com/office/drawing/2014/main" id="{1CF08156-B2E1-4194-B515-19F632EC4FD4}"/>
                          </a:ext>
                        </a:extLst>
                      </p:cNvPr>
                      <p:cNvGrpSpPr/>
                      <p:nvPr/>
                    </p:nvGrpSpPr>
                    <p:grpSpPr>
                      <a:xfrm>
                        <a:off x="4405527" y="4510028"/>
                        <a:ext cx="717432" cy="701587"/>
                        <a:chOff x="68480" y="5828595"/>
                        <a:chExt cx="831855" cy="813485"/>
                      </a:xfrm>
                    </p:grpSpPr>
                    <p:pic>
                      <p:nvPicPr>
                        <p:cNvPr id="72" name="Graphic 6" descr="Arrow circle">
                          <a:extLst>
                            <a:ext uri="{FF2B5EF4-FFF2-40B4-BE49-F238E27FC236}">
                              <a16:creationId xmlns:a16="http://schemas.microsoft.com/office/drawing/2014/main" id="{A5F044C6-856D-46B6-9F22-5B7F7058D178}"/>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68480" y="5828595"/>
                          <a:ext cx="503242" cy="483219"/>
                        </a:xfrm>
                        <a:prstGeom prst="rect">
                          <a:avLst/>
                        </a:prstGeom>
                      </p:spPr>
                    </p:pic>
                    <p:grpSp>
                      <p:nvGrpSpPr>
                        <p:cNvPr id="73" name="Group 72">
                          <a:extLst>
                            <a:ext uri="{FF2B5EF4-FFF2-40B4-BE49-F238E27FC236}">
                              <a16:creationId xmlns:a16="http://schemas.microsoft.com/office/drawing/2014/main" id="{CFBE7FB7-F2AF-4877-B22A-0FB0A230850F}"/>
                            </a:ext>
                          </a:extLst>
                        </p:cNvPr>
                        <p:cNvGrpSpPr/>
                        <p:nvPr/>
                      </p:nvGrpSpPr>
                      <p:grpSpPr>
                        <a:xfrm>
                          <a:off x="253866" y="5960015"/>
                          <a:ext cx="646469" cy="682065"/>
                          <a:chOff x="5530335" y="3064956"/>
                          <a:chExt cx="956962" cy="1009656"/>
                        </a:xfrm>
                      </p:grpSpPr>
                      <p:pic>
                        <p:nvPicPr>
                          <p:cNvPr id="74" name="Graphic 22" descr="Bar chart">
                            <a:extLst>
                              <a:ext uri="{FF2B5EF4-FFF2-40B4-BE49-F238E27FC236}">
                                <a16:creationId xmlns:a16="http://schemas.microsoft.com/office/drawing/2014/main" id="{0B65B0CC-A9CA-4551-925D-D7F2E82434FF}"/>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530335" y="3452040"/>
                            <a:ext cx="630678" cy="622572"/>
                          </a:xfrm>
                          <a:prstGeom prst="rect">
                            <a:avLst/>
                          </a:prstGeom>
                        </p:spPr>
                      </p:pic>
                      <p:pic>
                        <p:nvPicPr>
                          <p:cNvPr id="75" name="Graphic 30" descr="Checklist RTL">
                            <a:extLst>
                              <a:ext uri="{FF2B5EF4-FFF2-40B4-BE49-F238E27FC236}">
                                <a16:creationId xmlns:a16="http://schemas.microsoft.com/office/drawing/2014/main" id="{A9068C7B-9AE4-4C61-972C-257D44DD857E}"/>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5848515" y="3064956"/>
                            <a:ext cx="638782" cy="630676"/>
                          </a:xfrm>
                          <a:prstGeom prst="rect">
                            <a:avLst/>
                          </a:prstGeom>
                        </p:spPr>
                      </p:pic>
                    </p:grpSp>
                  </p:grpSp>
                  <p:sp>
                    <p:nvSpPr>
                      <p:cNvPr id="71" name="TextBox 70">
                        <a:extLst>
                          <a:ext uri="{FF2B5EF4-FFF2-40B4-BE49-F238E27FC236}">
                            <a16:creationId xmlns:a16="http://schemas.microsoft.com/office/drawing/2014/main" id="{6673481F-026E-483A-8886-8E42A9531D56}"/>
                          </a:ext>
                        </a:extLst>
                      </p:cNvPr>
                      <p:cNvSpPr txBox="1"/>
                      <p:nvPr/>
                    </p:nvSpPr>
                    <p:spPr>
                      <a:xfrm>
                        <a:off x="4291705" y="5137234"/>
                        <a:ext cx="966611" cy="215444"/>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Experiments</a:t>
                        </a:r>
                      </a:p>
                    </p:txBody>
                  </p:sp>
                  <p:sp>
                    <p:nvSpPr>
                      <p:cNvPr id="62" name="TextBox 61">
                        <a:extLst>
                          <a:ext uri="{FF2B5EF4-FFF2-40B4-BE49-F238E27FC236}">
                            <a16:creationId xmlns:a16="http://schemas.microsoft.com/office/drawing/2014/main" id="{A3B8A24E-702A-4D68-AA11-55C55DD5F7F5}"/>
                          </a:ext>
                        </a:extLst>
                      </p:cNvPr>
                      <p:cNvSpPr txBox="1"/>
                      <p:nvPr/>
                    </p:nvSpPr>
                    <p:spPr>
                      <a:xfrm>
                        <a:off x="6090021" y="5143524"/>
                        <a:ext cx="781171" cy="212744"/>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Endpoints</a:t>
                        </a:r>
                      </a:p>
                    </p:txBody>
                  </p:sp>
                </p:grpSp>
                <p:sp>
                  <p:nvSpPr>
                    <p:cNvPr id="69" name="TextBox 68">
                      <a:extLst>
                        <a:ext uri="{FF2B5EF4-FFF2-40B4-BE49-F238E27FC236}">
                          <a16:creationId xmlns:a16="http://schemas.microsoft.com/office/drawing/2014/main" id="{DD80142D-863A-489A-9B88-2CD97DECC72D}"/>
                        </a:ext>
                      </a:extLst>
                    </p:cNvPr>
                    <p:cNvSpPr txBox="1"/>
                    <p:nvPr/>
                  </p:nvSpPr>
                  <p:spPr>
                    <a:xfrm>
                      <a:off x="5930316" y="3909684"/>
                      <a:ext cx="610841" cy="187009"/>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Pipelines</a:t>
                      </a:r>
                    </a:p>
                  </p:txBody>
                </p:sp>
              </p:grpSp>
              <p:pic>
                <p:nvPicPr>
                  <p:cNvPr id="89" name="Graphic 2" descr="Flask">
                    <a:extLst>
                      <a:ext uri="{FF2B5EF4-FFF2-40B4-BE49-F238E27FC236}">
                        <a16:creationId xmlns:a16="http://schemas.microsoft.com/office/drawing/2014/main" id="{2997083C-92E7-43D8-88B6-9B1E00AA515D}"/>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3399225" y="2897126"/>
                    <a:ext cx="723371" cy="607940"/>
                  </a:xfrm>
                  <a:prstGeom prst="rect">
                    <a:avLst/>
                  </a:prstGeom>
                </p:spPr>
              </p:pic>
            </p:grpSp>
            <p:pic>
              <p:nvPicPr>
                <p:cNvPr id="2" name="Graphic 28" descr="Download from cloud">
                  <a:extLst>
                    <a:ext uri="{FF2B5EF4-FFF2-40B4-BE49-F238E27FC236}">
                      <a16:creationId xmlns:a16="http://schemas.microsoft.com/office/drawing/2014/main" id="{A028987A-44E6-4AF0-AFF3-87D8D8E60EBE}"/>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6204318" y="4308005"/>
                  <a:ext cx="472718" cy="461074"/>
                </a:xfrm>
                <a:prstGeom prst="rect">
                  <a:avLst/>
                </a:prstGeom>
              </p:spPr>
            </p:pic>
          </p:grpSp>
          <p:pic>
            <p:nvPicPr>
              <p:cNvPr id="91" name="Graphic 2" descr="Flask">
                <a:extLst>
                  <a:ext uri="{FF2B5EF4-FFF2-40B4-BE49-F238E27FC236}">
                    <a16:creationId xmlns:a16="http://schemas.microsoft.com/office/drawing/2014/main" id="{F7F79F7A-0858-4E23-ACC2-751182DB2809}"/>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4741553" y="4290398"/>
                <a:ext cx="212572" cy="178652"/>
              </a:xfrm>
              <a:prstGeom prst="rect">
                <a:avLst/>
              </a:prstGeom>
            </p:spPr>
          </p:pic>
        </p:grpSp>
        <p:pic>
          <p:nvPicPr>
            <p:cNvPr id="9" name="Graphic 8" descr="Connected">
              <a:extLst>
                <a:ext uri="{FF2B5EF4-FFF2-40B4-BE49-F238E27FC236}">
                  <a16:creationId xmlns:a16="http://schemas.microsoft.com/office/drawing/2014/main" id="{56415468-7678-4140-AFAE-0DDA95FE0EBF}"/>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5944399" y="3456135"/>
              <a:ext cx="512329" cy="512328"/>
            </a:xfrm>
            <a:prstGeom prst="rect">
              <a:avLst/>
            </a:prstGeom>
          </p:spPr>
        </p:pic>
      </p:grpSp>
    </p:spTree>
    <p:extLst>
      <p:ext uri="{BB962C8B-B14F-4D97-AF65-F5344CB8AC3E}">
        <p14:creationId xmlns:p14="http://schemas.microsoft.com/office/powerpoint/2010/main" val="28817119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9" name="Straight Arrow Connector 135">
            <a:extLst>
              <a:ext uri="{FF2B5EF4-FFF2-40B4-BE49-F238E27FC236}">
                <a16:creationId xmlns:a16="http://schemas.microsoft.com/office/drawing/2014/main" id="{C61489A3-CBC5-4599-8324-7F4626909732}"/>
              </a:ext>
            </a:extLst>
          </p:cNvPr>
          <p:cNvCxnSpPr>
            <a:cxnSpLocks/>
            <a:endCxn id="107" idx="2"/>
          </p:cNvCxnSpPr>
          <p:nvPr/>
        </p:nvCxnSpPr>
        <p:spPr>
          <a:xfrm flipV="1">
            <a:off x="1835703" y="3429000"/>
            <a:ext cx="2522398" cy="498428"/>
          </a:xfrm>
          <a:prstGeom prst="bentConnector2">
            <a:avLst/>
          </a:prstGeom>
          <a:ln w="38100">
            <a:solidFill>
              <a:schemeClr val="accent4"/>
            </a:solidFill>
            <a:headEnd type="none"/>
            <a:tailEnd type="triangle"/>
          </a:ln>
        </p:spPr>
        <p:style>
          <a:lnRef idx="1">
            <a:schemeClr val="accent5"/>
          </a:lnRef>
          <a:fillRef idx="0">
            <a:schemeClr val="accent5"/>
          </a:fillRef>
          <a:effectRef idx="0">
            <a:schemeClr val="accent5"/>
          </a:effectRef>
          <a:fontRef idx="minor">
            <a:schemeClr val="tx1"/>
          </a:fontRef>
        </p:style>
      </p:cxnSp>
      <p:sp>
        <p:nvSpPr>
          <p:cNvPr id="2" name="Title 1">
            <a:extLst>
              <a:ext uri="{FF2B5EF4-FFF2-40B4-BE49-F238E27FC236}">
                <a16:creationId xmlns:a16="http://schemas.microsoft.com/office/drawing/2014/main" id="{9B5B26A2-474D-42BF-B705-D622C41C604B}"/>
              </a:ext>
            </a:extLst>
          </p:cNvPr>
          <p:cNvSpPr>
            <a:spLocks noGrp="1"/>
          </p:cNvSpPr>
          <p:nvPr>
            <p:ph type="title"/>
          </p:nvPr>
        </p:nvSpPr>
        <p:spPr/>
        <p:txBody>
          <a:bodyPr/>
          <a:lstStyle/>
          <a:p>
            <a:r>
              <a:rPr lang="en-US" dirty="0"/>
              <a:t>Access Control and Permissions</a:t>
            </a:r>
          </a:p>
        </p:txBody>
      </p:sp>
      <p:sp>
        <p:nvSpPr>
          <p:cNvPr id="167" name="Text Placeholder 166">
            <a:extLst>
              <a:ext uri="{FF2B5EF4-FFF2-40B4-BE49-F238E27FC236}">
                <a16:creationId xmlns:a16="http://schemas.microsoft.com/office/drawing/2014/main" id="{B5BB1DD2-97F9-43C3-91FC-F54A5802293B}"/>
              </a:ext>
            </a:extLst>
          </p:cNvPr>
          <p:cNvSpPr>
            <a:spLocks noGrp="1"/>
          </p:cNvSpPr>
          <p:nvPr>
            <p:ph type="body" sz="quarter" idx="10"/>
          </p:nvPr>
        </p:nvSpPr>
        <p:spPr>
          <a:xfrm>
            <a:off x="579455" y="4674496"/>
            <a:ext cx="11341100" cy="1954381"/>
          </a:xfrm>
        </p:spPr>
        <p:txBody>
          <a:bodyPr/>
          <a:lstStyle/>
          <a:p>
            <a:pPr marL="457200" indent="-457200">
              <a:buFont typeface="+mj-lt"/>
              <a:buAutoNum type="arabicPeriod"/>
            </a:pPr>
            <a:r>
              <a:rPr lang="en-US" sz="1600" dirty="0"/>
              <a:t>User signs into Azure Active Directory (AAD) and obtains token</a:t>
            </a:r>
          </a:p>
          <a:p>
            <a:pPr marL="457200" indent="-457200">
              <a:buFont typeface="+mj-lt"/>
              <a:buAutoNum type="arabicPeriod"/>
            </a:pPr>
            <a:r>
              <a:rPr lang="en-US" sz="1600" dirty="0"/>
              <a:t>Token grants access to Azure Machine Learning workspace</a:t>
            </a:r>
          </a:p>
          <a:p>
            <a:pPr marL="457200" indent="-457200">
              <a:buFont typeface="+mj-lt"/>
              <a:buAutoNum type="arabicPeriod"/>
            </a:pPr>
            <a:r>
              <a:rPr lang="en-US" sz="1600" dirty="0"/>
              <a:t>Role-based access control (RBAC) permissions control resource access</a:t>
            </a:r>
          </a:p>
          <a:p>
            <a:pPr marL="457200" indent="-457200">
              <a:buFont typeface="+mj-lt"/>
              <a:buAutoNum type="arabicPeriod"/>
            </a:pPr>
            <a:r>
              <a:rPr lang="en-US" sz="1600" dirty="0"/>
              <a:t>Compute resources can optionally allow access via SSH</a:t>
            </a:r>
          </a:p>
          <a:p>
            <a:pPr marL="457200" indent="-457200">
              <a:buFont typeface="+mj-lt"/>
              <a:buAutoNum type="arabicPeriod"/>
            </a:pPr>
            <a:r>
              <a:rPr lang="en-US" sz="1600" dirty="0"/>
              <a:t>Deployed service endpoints can use key or token-based access</a:t>
            </a:r>
          </a:p>
          <a:p>
            <a:pPr marL="457200" indent="-457200">
              <a:buFont typeface="+mj-lt"/>
              <a:buAutoNum type="arabicPeriod"/>
            </a:pPr>
            <a:endParaRPr lang="en-US" sz="1600" dirty="0"/>
          </a:p>
        </p:txBody>
      </p:sp>
      <p:pic>
        <p:nvPicPr>
          <p:cNvPr id="7" name="Graphic 6" descr="User">
            <a:extLst>
              <a:ext uri="{FF2B5EF4-FFF2-40B4-BE49-F238E27FC236}">
                <a16:creationId xmlns:a16="http://schemas.microsoft.com/office/drawing/2014/main" id="{CA97FC3B-21BC-4391-8A98-AB9F61C0AD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8896" y="3257778"/>
            <a:ext cx="957634" cy="957634"/>
          </a:xfrm>
          <a:prstGeom prst="rect">
            <a:avLst/>
          </a:prstGeom>
        </p:spPr>
      </p:pic>
      <p:pic>
        <p:nvPicPr>
          <p:cNvPr id="111" name="Graphic 67" descr="Network">
            <a:extLst>
              <a:ext uri="{FF2B5EF4-FFF2-40B4-BE49-F238E27FC236}">
                <a16:creationId xmlns:a16="http://schemas.microsoft.com/office/drawing/2014/main" id="{1C058FA8-8C23-4A2E-8DE7-487C20908129}"/>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534863" y="2446213"/>
            <a:ext cx="443173" cy="443174"/>
          </a:xfrm>
          <a:prstGeom prst="rect">
            <a:avLst/>
          </a:prstGeom>
        </p:spPr>
      </p:pic>
      <p:sp>
        <p:nvSpPr>
          <p:cNvPr id="107" name="Rectangle: Rounded Corners 106">
            <a:extLst>
              <a:ext uri="{FF2B5EF4-FFF2-40B4-BE49-F238E27FC236}">
                <a16:creationId xmlns:a16="http://schemas.microsoft.com/office/drawing/2014/main" id="{54707F8D-18C6-47E4-B50D-86122969AA2C}"/>
              </a:ext>
            </a:extLst>
          </p:cNvPr>
          <p:cNvSpPr/>
          <p:nvPr/>
        </p:nvSpPr>
        <p:spPr bwMode="auto">
          <a:xfrm>
            <a:off x="2965107" y="1706786"/>
            <a:ext cx="2785988" cy="1722214"/>
          </a:xfrm>
          <a:prstGeom prst="roundRect">
            <a:avLst>
              <a:gd name="adj" fmla="val 5961"/>
            </a:avLst>
          </a:prstGeom>
          <a:noFill/>
          <a:ln w="19050">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pic>
        <p:nvPicPr>
          <p:cNvPr id="108" name="Graphic 2" descr="Flask">
            <a:extLst>
              <a:ext uri="{FF2B5EF4-FFF2-40B4-BE49-F238E27FC236}">
                <a16:creationId xmlns:a16="http://schemas.microsoft.com/office/drawing/2014/main" id="{F6BD099A-FA0A-49E3-8EE8-285FB1B9F3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99450" y="1317146"/>
            <a:ext cx="723371" cy="607940"/>
          </a:xfrm>
          <a:prstGeom prst="rect">
            <a:avLst/>
          </a:prstGeom>
        </p:spPr>
      </p:pic>
      <p:grpSp>
        <p:nvGrpSpPr>
          <p:cNvPr id="103" name="Group 102">
            <a:extLst>
              <a:ext uri="{FF2B5EF4-FFF2-40B4-BE49-F238E27FC236}">
                <a16:creationId xmlns:a16="http://schemas.microsoft.com/office/drawing/2014/main" id="{61A0A597-5C92-4B0A-92E1-1AFC88EB6CA5}"/>
              </a:ext>
            </a:extLst>
          </p:cNvPr>
          <p:cNvGrpSpPr/>
          <p:nvPr/>
        </p:nvGrpSpPr>
        <p:grpSpPr>
          <a:xfrm>
            <a:off x="3421624" y="1732340"/>
            <a:ext cx="607940" cy="607940"/>
            <a:chOff x="2397989" y="4005741"/>
            <a:chExt cx="1108953" cy="1108953"/>
          </a:xfrm>
        </p:grpSpPr>
        <p:pic>
          <p:nvPicPr>
            <p:cNvPr id="105" name="Graphic 58" descr="Computer">
              <a:extLst>
                <a:ext uri="{FF2B5EF4-FFF2-40B4-BE49-F238E27FC236}">
                  <a16:creationId xmlns:a16="http://schemas.microsoft.com/office/drawing/2014/main" id="{F6D0D33B-5587-48C9-A6D7-2ADAA6262A6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97989" y="4005741"/>
              <a:ext cx="1108953" cy="1108953"/>
            </a:xfrm>
            <a:prstGeom prst="rect">
              <a:avLst/>
            </a:prstGeom>
          </p:spPr>
        </p:pic>
        <p:pic>
          <p:nvPicPr>
            <p:cNvPr id="106" name="Graphic 54" descr="Processor">
              <a:extLst>
                <a:ext uri="{FF2B5EF4-FFF2-40B4-BE49-F238E27FC236}">
                  <a16:creationId xmlns:a16="http://schemas.microsoft.com/office/drawing/2014/main" id="{10BF9DEA-0C2C-4694-B991-4622D985E83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51895" y="4261787"/>
              <a:ext cx="436123" cy="436123"/>
            </a:xfrm>
            <a:prstGeom prst="rect">
              <a:avLst/>
            </a:prstGeom>
          </p:spPr>
        </p:pic>
      </p:grpSp>
      <p:pic>
        <p:nvPicPr>
          <p:cNvPr id="101" name="Graphic 14" descr="Document">
            <a:extLst>
              <a:ext uri="{FF2B5EF4-FFF2-40B4-BE49-F238E27FC236}">
                <a16:creationId xmlns:a16="http://schemas.microsoft.com/office/drawing/2014/main" id="{647B7F49-8D73-4BD7-B446-91945FEA840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259462" y="1849728"/>
            <a:ext cx="396908" cy="396907"/>
          </a:xfrm>
          <a:prstGeom prst="rect">
            <a:avLst/>
          </a:prstGeom>
        </p:spPr>
      </p:pic>
      <p:grpSp>
        <p:nvGrpSpPr>
          <p:cNvPr id="95" name="Group 94">
            <a:extLst>
              <a:ext uri="{FF2B5EF4-FFF2-40B4-BE49-F238E27FC236}">
                <a16:creationId xmlns:a16="http://schemas.microsoft.com/office/drawing/2014/main" id="{F3D32C80-1784-4FE5-95AA-9511FF85F54B}"/>
              </a:ext>
            </a:extLst>
          </p:cNvPr>
          <p:cNvGrpSpPr/>
          <p:nvPr/>
        </p:nvGrpSpPr>
        <p:grpSpPr>
          <a:xfrm>
            <a:off x="3033012" y="2421213"/>
            <a:ext cx="642264" cy="495720"/>
            <a:chOff x="3676661" y="4381997"/>
            <a:chExt cx="739921" cy="571094"/>
          </a:xfrm>
        </p:grpSpPr>
        <p:pic>
          <p:nvPicPr>
            <p:cNvPr id="97" name="Graphic 4" descr="Database">
              <a:extLst>
                <a:ext uri="{FF2B5EF4-FFF2-40B4-BE49-F238E27FC236}">
                  <a16:creationId xmlns:a16="http://schemas.microsoft.com/office/drawing/2014/main" id="{0624756C-35C2-48EF-8256-CC1C4973B08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676661" y="4381997"/>
              <a:ext cx="414768" cy="414768"/>
            </a:xfrm>
            <a:prstGeom prst="rect">
              <a:avLst/>
            </a:prstGeom>
          </p:spPr>
        </p:pic>
        <p:grpSp>
          <p:nvGrpSpPr>
            <p:cNvPr id="98" name="Group 97">
              <a:extLst>
                <a:ext uri="{FF2B5EF4-FFF2-40B4-BE49-F238E27FC236}">
                  <a16:creationId xmlns:a16="http://schemas.microsoft.com/office/drawing/2014/main" id="{C0C1D390-9D7A-44CD-B0F0-CAFAF2DD297E}"/>
                </a:ext>
              </a:extLst>
            </p:cNvPr>
            <p:cNvGrpSpPr/>
            <p:nvPr/>
          </p:nvGrpSpPr>
          <p:grpSpPr>
            <a:xfrm>
              <a:off x="3954294" y="4471358"/>
              <a:ext cx="462288" cy="481733"/>
              <a:chOff x="507467" y="492177"/>
              <a:chExt cx="1074587" cy="1119785"/>
            </a:xfrm>
          </p:grpSpPr>
          <p:pic>
            <p:nvPicPr>
              <p:cNvPr id="99" name="Graphic 6" descr="Table">
                <a:extLst>
                  <a:ext uri="{FF2B5EF4-FFF2-40B4-BE49-F238E27FC236}">
                    <a16:creationId xmlns:a16="http://schemas.microsoft.com/office/drawing/2014/main" id="{933FEB99-3D25-488B-AB9F-C260059BF03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07467" y="851582"/>
                <a:ext cx="744164" cy="760380"/>
              </a:xfrm>
              <a:prstGeom prst="rect">
                <a:avLst/>
              </a:prstGeom>
            </p:spPr>
          </p:pic>
          <p:pic>
            <p:nvPicPr>
              <p:cNvPr id="100" name="Graphic 16" descr="Paper">
                <a:extLst>
                  <a:ext uri="{FF2B5EF4-FFF2-40B4-BE49-F238E27FC236}">
                    <a16:creationId xmlns:a16="http://schemas.microsoft.com/office/drawing/2014/main" id="{9581B9B7-A098-4051-B3E3-C5B34CDA742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13568" y="492177"/>
                <a:ext cx="768486" cy="768486"/>
              </a:xfrm>
              <a:prstGeom prst="rect">
                <a:avLst/>
              </a:prstGeom>
            </p:spPr>
          </p:pic>
        </p:grpSp>
      </p:grpSp>
      <p:grpSp>
        <p:nvGrpSpPr>
          <p:cNvPr id="115" name="Group 114">
            <a:extLst>
              <a:ext uri="{FF2B5EF4-FFF2-40B4-BE49-F238E27FC236}">
                <a16:creationId xmlns:a16="http://schemas.microsoft.com/office/drawing/2014/main" id="{FD1AB350-334F-4B8E-AAB5-22061C63FE38}"/>
              </a:ext>
            </a:extLst>
          </p:cNvPr>
          <p:cNvGrpSpPr/>
          <p:nvPr/>
        </p:nvGrpSpPr>
        <p:grpSpPr>
          <a:xfrm>
            <a:off x="3810620" y="2363965"/>
            <a:ext cx="622744" cy="608991"/>
            <a:chOff x="2526948" y="4848180"/>
            <a:chExt cx="622744" cy="608991"/>
          </a:xfrm>
        </p:grpSpPr>
        <p:pic>
          <p:nvPicPr>
            <p:cNvPr id="110" name="Graphic 2" descr="Flask">
              <a:extLst>
                <a:ext uri="{FF2B5EF4-FFF2-40B4-BE49-F238E27FC236}">
                  <a16:creationId xmlns:a16="http://schemas.microsoft.com/office/drawing/2014/main" id="{2A60F41C-B1CD-4646-ACFC-C9CCF21E18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08679" y="4917011"/>
              <a:ext cx="212572" cy="178652"/>
            </a:xfrm>
            <a:prstGeom prst="rect">
              <a:avLst/>
            </a:prstGeom>
          </p:spPr>
        </p:pic>
        <p:pic>
          <p:nvPicPr>
            <p:cNvPr id="91" name="Graphic 6" descr="Arrow circle">
              <a:extLst>
                <a:ext uri="{FF2B5EF4-FFF2-40B4-BE49-F238E27FC236}">
                  <a16:creationId xmlns:a16="http://schemas.microsoft.com/office/drawing/2014/main" id="{DE37DD75-247F-4D87-A4F5-B5D5C0CDB0DC}"/>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526948" y="4848180"/>
              <a:ext cx="376737" cy="361747"/>
            </a:xfrm>
            <a:prstGeom prst="rect">
              <a:avLst/>
            </a:prstGeom>
          </p:spPr>
        </p:pic>
        <p:grpSp>
          <p:nvGrpSpPr>
            <p:cNvPr id="92" name="Group 91">
              <a:extLst>
                <a:ext uri="{FF2B5EF4-FFF2-40B4-BE49-F238E27FC236}">
                  <a16:creationId xmlns:a16="http://schemas.microsoft.com/office/drawing/2014/main" id="{3A80CF9E-2436-4736-B317-354E51685897}"/>
                </a:ext>
              </a:extLst>
            </p:cNvPr>
            <p:cNvGrpSpPr/>
            <p:nvPr/>
          </p:nvGrpSpPr>
          <p:grpSpPr>
            <a:xfrm>
              <a:off x="2665732" y="4946564"/>
              <a:ext cx="483960" cy="510607"/>
              <a:chOff x="5530335" y="3064956"/>
              <a:chExt cx="956962" cy="1009656"/>
            </a:xfrm>
          </p:grpSpPr>
          <p:pic>
            <p:nvPicPr>
              <p:cNvPr id="93" name="Graphic 22" descr="Bar chart">
                <a:extLst>
                  <a:ext uri="{FF2B5EF4-FFF2-40B4-BE49-F238E27FC236}">
                    <a16:creationId xmlns:a16="http://schemas.microsoft.com/office/drawing/2014/main" id="{2D907860-B48F-4359-A8C7-86D94BCBC26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530335" y="3452040"/>
                <a:ext cx="630678" cy="622572"/>
              </a:xfrm>
              <a:prstGeom prst="rect">
                <a:avLst/>
              </a:prstGeom>
            </p:spPr>
          </p:pic>
          <p:pic>
            <p:nvPicPr>
              <p:cNvPr id="94" name="Graphic 30" descr="Checklist RTL">
                <a:extLst>
                  <a:ext uri="{FF2B5EF4-FFF2-40B4-BE49-F238E27FC236}">
                    <a16:creationId xmlns:a16="http://schemas.microsoft.com/office/drawing/2014/main" id="{65CDC93A-3F6B-4B93-9A6A-67736E7E0DE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5848515" y="3064956"/>
                <a:ext cx="638782" cy="630676"/>
              </a:xfrm>
              <a:prstGeom prst="rect">
                <a:avLst/>
              </a:prstGeom>
            </p:spPr>
          </p:pic>
        </p:grpSp>
      </p:grpSp>
      <p:pic>
        <p:nvPicPr>
          <p:cNvPr id="86" name="Graphic 42" descr="Decision chart">
            <a:extLst>
              <a:ext uri="{FF2B5EF4-FFF2-40B4-BE49-F238E27FC236}">
                <a16:creationId xmlns:a16="http://schemas.microsoft.com/office/drawing/2014/main" id="{81D7B707-DCAA-47AD-9281-3932354E50E8}"/>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771071" y="1801101"/>
            <a:ext cx="463688" cy="470417"/>
          </a:xfrm>
          <a:prstGeom prst="rect">
            <a:avLst/>
          </a:prstGeom>
        </p:spPr>
      </p:pic>
      <p:pic>
        <p:nvPicPr>
          <p:cNvPr id="85" name="Graphic 28" descr="Download from cloud">
            <a:extLst>
              <a:ext uri="{FF2B5EF4-FFF2-40B4-BE49-F238E27FC236}">
                <a16:creationId xmlns:a16="http://schemas.microsoft.com/office/drawing/2014/main" id="{FD91C274-3D4E-4164-A411-8CF8FC101D90}"/>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079535" y="2462349"/>
            <a:ext cx="472718" cy="461074"/>
          </a:xfrm>
          <a:prstGeom prst="rect">
            <a:avLst/>
          </a:prstGeom>
        </p:spPr>
      </p:pic>
      <p:grpSp>
        <p:nvGrpSpPr>
          <p:cNvPr id="121" name="Group 120">
            <a:extLst>
              <a:ext uri="{FF2B5EF4-FFF2-40B4-BE49-F238E27FC236}">
                <a16:creationId xmlns:a16="http://schemas.microsoft.com/office/drawing/2014/main" id="{CA8713F8-837D-4E02-836A-4C024F781313}"/>
              </a:ext>
            </a:extLst>
          </p:cNvPr>
          <p:cNvGrpSpPr/>
          <p:nvPr/>
        </p:nvGrpSpPr>
        <p:grpSpPr>
          <a:xfrm>
            <a:off x="719592" y="1307250"/>
            <a:ext cx="1235671" cy="1350857"/>
            <a:chOff x="2192257" y="1242281"/>
            <a:chExt cx="1235671" cy="1350857"/>
          </a:xfrm>
        </p:grpSpPr>
        <p:grpSp>
          <p:nvGrpSpPr>
            <p:cNvPr id="18" name="Group 17">
              <a:extLst>
                <a:ext uri="{FF2B5EF4-FFF2-40B4-BE49-F238E27FC236}">
                  <a16:creationId xmlns:a16="http://schemas.microsoft.com/office/drawing/2014/main" id="{CC80BC21-93E3-4C6B-8CF0-B7E40B7CE891}"/>
                </a:ext>
              </a:extLst>
            </p:cNvPr>
            <p:cNvGrpSpPr/>
            <p:nvPr/>
          </p:nvGrpSpPr>
          <p:grpSpPr>
            <a:xfrm>
              <a:off x="2192257" y="1242281"/>
              <a:ext cx="1235671" cy="1235671"/>
              <a:chOff x="1764790" y="1704379"/>
              <a:chExt cx="1235671" cy="1235671"/>
            </a:xfrm>
          </p:grpSpPr>
          <p:pic>
            <p:nvPicPr>
              <p:cNvPr id="16" name="Graphic 62" descr="Cloud">
                <a:extLst>
                  <a:ext uri="{FF2B5EF4-FFF2-40B4-BE49-F238E27FC236}">
                    <a16:creationId xmlns:a16="http://schemas.microsoft.com/office/drawing/2014/main" id="{A6C464BC-B6F6-4C38-84F9-A299AB51A765}"/>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764790" y="1704379"/>
                <a:ext cx="1235671" cy="1235671"/>
              </a:xfrm>
              <a:prstGeom prst="rect">
                <a:avLst/>
              </a:prstGeom>
            </p:spPr>
          </p:pic>
          <p:sp>
            <p:nvSpPr>
              <p:cNvPr id="17" name="Isosceles Triangle 16">
                <a:extLst>
                  <a:ext uri="{FF2B5EF4-FFF2-40B4-BE49-F238E27FC236}">
                    <a16:creationId xmlns:a16="http://schemas.microsoft.com/office/drawing/2014/main" id="{61CE9D16-DC60-4042-86F6-1B0496A99AC7}"/>
                  </a:ext>
                </a:extLst>
              </p:cNvPr>
              <p:cNvSpPr/>
              <p:nvPr/>
            </p:nvSpPr>
            <p:spPr bwMode="auto">
              <a:xfrm>
                <a:off x="2302546" y="2279209"/>
                <a:ext cx="522607" cy="450523"/>
              </a:xfrm>
              <a:prstGeom prst="triangl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0" name="TextBox 119">
              <a:extLst>
                <a:ext uri="{FF2B5EF4-FFF2-40B4-BE49-F238E27FC236}">
                  <a16:creationId xmlns:a16="http://schemas.microsoft.com/office/drawing/2014/main" id="{7F592F7B-93C8-4C31-8899-163DA84F9E8C}"/>
                </a:ext>
              </a:extLst>
            </p:cNvPr>
            <p:cNvSpPr txBox="1"/>
            <p:nvPr/>
          </p:nvSpPr>
          <p:spPr>
            <a:xfrm>
              <a:off x="2658900" y="2131473"/>
              <a:ext cx="675506"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AAD</a:t>
              </a:r>
            </a:p>
          </p:txBody>
        </p:sp>
      </p:grpSp>
      <p:cxnSp>
        <p:nvCxnSpPr>
          <p:cNvPr id="123" name="Straight Arrow Connector 122">
            <a:extLst>
              <a:ext uri="{FF2B5EF4-FFF2-40B4-BE49-F238E27FC236}">
                <a16:creationId xmlns:a16="http://schemas.microsoft.com/office/drawing/2014/main" id="{B1841038-1FDA-43D2-B6F3-34E496BBE179}"/>
              </a:ext>
            </a:extLst>
          </p:cNvPr>
          <p:cNvCxnSpPr>
            <a:cxnSpLocks/>
          </p:cNvCxnSpPr>
          <p:nvPr/>
        </p:nvCxnSpPr>
        <p:spPr>
          <a:xfrm flipV="1">
            <a:off x="1356885" y="2567893"/>
            <a:ext cx="0" cy="728363"/>
          </a:xfrm>
          <a:prstGeom prst="straightConnector1">
            <a:avLst/>
          </a:prstGeom>
          <a:ln w="38100">
            <a:solidFill>
              <a:schemeClr val="accent4"/>
            </a:solidFill>
            <a:headEnd type="none"/>
            <a:tailEnd type="triangle"/>
          </a:ln>
        </p:spPr>
        <p:style>
          <a:lnRef idx="1">
            <a:schemeClr val="accent5"/>
          </a:lnRef>
          <a:fillRef idx="0">
            <a:schemeClr val="accent5"/>
          </a:fillRef>
          <a:effectRef idx="0">
            <a:schemeClr val="accent5"/>
          </a:effectRef>
          <a:fontRef idx="minor">
            <a:schemeClr val="tx1"/>
          </a:fontRef>
        </p:style>
      </p:cxnSp>
      <p:cxnSp>
        <p:nvCxnSpPr>
          <p:cNvPr id="124" name="Straight Arrow Connector 123">
            <a:extLst>
              <a:ext uri="{FF2B5EF4-FFF2-40B4-BE49-F238E27FC236}">
                <a16:creationId xmlns:a16="http://schemas.microsoft.com/office/drawing/2014/main" id="{F3734299-9C3E-4DCB-B7B1-EDE364BA3C77}"/>
              </a:ext>
            </a:extLst>
          </p:cNvPr>
          <p:cNvCxnSpPr>
            <a:cxnSpLocks/>
          </p:cNvCxnSpPr>
          <p:nvPr/>
        </p:nvCxnSpPr>
        <p:spPr>
          <a:xfrm>
            <a:off x="1531477" y="2573663"/>
            <a:ext cx="0" cy="523288"/>
          </a:xfrm>
          <a:prstGeom prst="straightConnector1">
            <a:avLst/>
          </a:prstGeom>
          <a:ln w="38100">
            <a:solidFill>
              <a:schemeClr val="accent4"/>
            </a:solidFill>
            <a:headEnd type="none"/>
            <a:tailEnd type="triangle"/>
          </a:ln>
        </p:spPr>
        <p:style>
          <a:lnRef idx="1">
            <a:schemeClr val="accent5"/>
          </a:lnRef>
          <a:fillRef idx="0">
            <a:schemeClr val="accent5"/>
          </a:fillRef>
          <a:effectRef idx="0">
            <a:schemeClr val="accent5"/>
          </a:effectRef>
          <a:fontRef idx="minor">
            <a:schemeClr val="tx1"/>
          </a:fontRef>
        </p:style>
      </p:cxnSp>
      <p:grpSp>
        <p:nvGrpSpPr>
          <p:cNvPr id="144" name="Group 143">
            <a:extLst>
              <a:ext uri="{FF2B5EF4-FFF2-40B4-BE49-F238E27FC236}">
                <a16:creationId xmlns:a16="http://schemas.microsoft.com/office/drawing/2014/main" id="{A63C8579-DBEF-4C6E-A194-A4695A18D435}"/>
              </a:ext>
            </a:extLst>
          </p:cNvPr>
          <p:cNvGrpSpPr/>
          <p:nvPr/>
        </p:nvGrpSpPr>
        <p:grpSpPr>
          <a:xfrm>
            <a:off x="3069701" y="2888920"/>
            <a:ext cx="2440761" cy="533094"/>
            <a:chOff x="4542366" y="2823951"/>
            <a:chExt cx="2440761" cy="533094"/>
          </a:xfrm>
        </p:grpSpPr>
        <p:sp>
          <p:nvSpPr>
            <p:cNvPr id="140" name="Left Brace 139">
              <a:extLst>
                <a:ext uri="{FF2B5EF4-FFF2-40B4-BE49-F238E27FC236}">
                  <a16:creationId xmlns:a16="http://schemas.microsoft.com/office/drawing/2014/main" id="{677DAAAC-3918-48EA-B51D-6B046B49539D}"/>
                </a:ext>
              </a:extLst>
            </p:cNvPr>
            <p:cNvSpPr/>
            <p:nvPr/>
          </p:nvSpPr>
          <p:spPr>
            <a:xfrm rot="16200000">
              <a:off x="5697927" y="1711970"/>
              <a:ext cx="129640" cy="2440761"/>
            </a:xfrm>
            <a:prstGeom prst="leftBrace">
              <a:avLst>
                <a:gd name="adj1" fmla="val 8333"/>
                <a:gd name="adj2" fmla="val 50643"/>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42" name="Graphic 141" descr="Clipboard Checked">
              <a:extLst>
                <a:ext uri="{FF2B5EF4-FFF2-40B4-BE49-F238E27FC236}">
                  <a16:creationId xmlns:a16="http://schemas.microsoft.com/office/drawing/2014/main" id="{088F2C05-9CA4-4C74-984C-1067AC49C383}"/>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5652956" y="2959298"/>
              <a:ext cx="397747" cy="397747"/>
            </a:xfrm>
            <a:prstGeom prst="rect">
              <a:avLst/>
            </a:prstGeom>
          </p:spPr>
        </p:pic>
        <p:sp>
          <p:nvSpPr>
            <p:cNvPr id="143" name="TextBox 142">
              <a:extLst>
                <a:ext uri="{FF2B5EF4-FFF2-40B4-BE49-F238E27FC236}">
                  <a16:creationId xmlns:a16="http://schemas.microsoft.com/office/drawing/2014/main" id="{F11088E5-C4F2-4390-9B20-D564444B4ABA}"/>
                </a:ext>
              </a:extLst>
            </p:cNvPr>
            <p:cNvSpPr txBox="1"/>
            <p:nvPr/>
          </p:nvSpPr>
          <p:spPr>
            <a:xfrm>
              <a:off x="5814371" y="2823951"/>
              <a:ext cx="74078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RBAC</a:t>
              </a:r>
            </a:p>
          </p:txBody>
        </p:sp>
      </p:grpSp>
      <p:pic>
        <p:nvPicPr>
          <p:cNvPr id="148" name="Graphic 147" descr="Badge 3">
            <a:extLst>
              <a:ext uri="{FF2B5EF4-FFF2-40B4-BE49-F238E27FC236}">
                <a16:creationId xmlns:a16="http://schemas.microsoft.com/office/drawing/2014/main" id="{79D9BB71-E2AB-4B3B-A05F-334767B3A6EE}"/>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3883904" y="3022004"/>
            <a:ext cx="384450" cy="384450"/>
          </a:xfrm>
          <a:prstGeom prst="rect">
            <a:avLst/>
          </a:prstGeom>
        </p:spPr>
      </p:pic>
      <p:pic>
        <p:nvPicPr>
          <p:cNvPr id="150" name="Graphic 149" descr="Badge 1">
            <a:extLst>
              <a:ext uri="{FF2B5EF4-FFF2-40B4-BE49-F238E27FC236}">
                <a16:creationId xmlns:a16="http://schemas.microsoft.com/office/drawing/2014/main" id="{C7E49558-D9D8-4B17-B2C8-5C6D3BC1DD40}"/>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1067249" y="2721948"/>
            <a:ext cx="384450" cy="384450"/>
          </a:xfrm>
          <a:prstGeom prst="rect">
            <a:avLst/>
          </a:prstGeom>
        </p:spPr>
      </p:pic>
      <p:pic>
        <p:nvPicPr>
          <p:cNvPr id="146" name="Graphic 145" descr="Badge">
            <a:extLst>
              <a:ext uri="{FF2B5EF4-FFF2-40B4-BE49-F238E27FC236}">
                <a16:creationId xmlns:a16="http://schemas.microsoft.com/office/drawing/2014/main" id="{05683CCD-566A-4F01-8156-330B50389EF0}"/>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2599450" y="3654201"/>
            <a:ext cx="384450" cy="384450"/>
          </a:xfrm>
          <a:prstGeom prst="rect">
            <a:avLst/>
          </a:prstGeom>
        </p:spPr>
      </p:pic>
      <p:cxnSp>
        <p:nvCxnSpPr>
          <p:cNvPr id="156" name="Connector: Elbow 155">
            <a:extLst>
              <a:ext uri="{FF2B5EF4-FFF2-40B4-BE49-F238E27FC236}">
                <a16:creationId xmlns:a16="http://schemas.microsoft.com/office/drawing/2014/main" id="{7D34EF01-601D-4B0B-A33D-D5FF886E8601}"/>
              </a:ext>
            </a:extLst>
          </p:cNvPr>
          <p:cNvCxnSpPr>
            <a:cxnSpLocks/>
            <a:stCxn id="175" idx="3"/>
            <a:endCxn id="105" idx="1"/>
          </p:cNvCxnSpPr>
          <p:nvPr/>
        </p:nvCxnSpPr>
        <p:spPr>
          <a:xfrm flipV="1">
            <a:off x="1980669" y="2036310"/>
            <a:ext cx="1440955" cy="1631002"/>
          </a:xfrm>
          <a:prstGeom prst="bentConnector3">
            <a:avLst>
              <a:gd name="adj1" fmla="val 31297"/>
            </a:avLst>
          </a:prstGeom>
          <a:ln w="38100">
            <a:solidFill>
              <a:schemeClr val="accent6">
                <a:lumMod val="50000"/>
              </a:schemeClr>
            </a:solidFill>
            <a:prstDash val="sysDot"/>
            <a:headEnd type="none"/>
            <a:tailEnd type="triangle"/>
          </a:ln>
        </p:spPr>
        <p:style>
          <a:lnRef idx="1">
            <a:schemeClr val="accent5"/>
          </a:lnRef>
          <a:fillRef idx="0">
            <a:schemeClr val="accent5"/>
          </a:fillRef>
          <a:effectRef idx="0">
            <a:schemeClr val="accent5"/>
          </a:effectRef>
          <a:fontRef idx="minor">
            <a:schemeClr val="tx1"/>
          </a:fontRef>
        </p:style>
      </p:cxnSp>
      <p:pic>
        <p:nvPicPr>
          <p:cNvPr id="154" name="Graphic 153" descr="Badge 4">
            <a:extLst>
              <a:ext uri="{FF2B5EF4-FFF2-40B4-BE49-F238E27FC236}">
                <a16:creationId xmlns:a16="http://schemas.microsoft.com/office/drawing/2014/main" id="{7EB6444E-FA7D-494D-A47C-43AA9C48A9E2}"/>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2110544" y="2505329"/>
            <a:ext cx="384450" cy="384450"/>
          </a:xfrm>
          <a:prstGeom prst="rect">
            <a:avLst/>
          </a:prstGeom>
        </p:spPr>
      </p:pic>
      <p:cxnSp>
        <p:nvCxnSpPr>
          <p:cNvPr id="158" name="Connector: Elbow 157">
            <a:extLst>
              <a:ext uri="{FF2B5EF4-FFF2-40B4-BE49-F238E27FC236}">
                <a16:creationId xmlns:a16="http://schemas.microsoft.com/office/drawing/2014/main" id="{589669D1-C589-490A-A61E-8AFB84B0255A}"/>
              </a:ext>
            </a:extLst>
          </p:cNvPr>
          <p:cNvCxnSpPr>
            <a:cxnSpLocks/>
            <a:stCxn id="177" idx="3"/>
          </p:cNvCxnSpPr>
          <p:nvPr/>
        </p:nvCxnSpPr>
        <p:spPr>
          <a:xfrm flipV="1">
            <a:off x="1996868" y="2749398"/>
            <a:ext cx="3571458" cy="1452066"/>
          </a:xfrm>
          <a:prstGeom prst="bentConnector3">
            <a:avLst>
              <a:gd name="adj1" fmla="val 109965"/>
            </a:avLst>
          </a:prstGeom>
          <a:ln w="28575">
            <a:solidFill>
              <a:schemeClr val="accent5"/>
            </a:solidFill>
            <a:prstDash val="sysDot"/>
            <a:headEnd type="none"/>
            <a:tailEnd type="triangle"/>
          </a:ln>
        </p:spPr>
        <p:style>
          <a:lnRef idx="1">
            <a:schemeClr val="accent5"/>
          </a:lnRef>
          <a:fillRef idx="0">
            <a:schemeClr val="accent5"/>
          </a:fillRef>
          <a:effectRef idx="0">
            <a:schemeClr val="accent5"/>
          </a:effectRef>
          <a:fontRef idx="minor">
            <a:schemeClr val="tx1"/>
          </a:fontRef>
        </p:style>
      </p:cxnSp>
      <p:pic>
        <p:nvPicPr>
          <p:cNvPr id="172" name="Graphic 171" descr="Ticket">
            <a:extLst>
              <a:ext uri="{FF2B5EF4-FFF2-40B4-BE49-F238E27FC236}">
                <a16:creationId xmlns:a16="http://schemas.microsoft.com/office/drawing/2014/main" id="{8EE6DA1B-2FA8-4200-A7FF-C1436B172C02}"/>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1422824" y="3060426"/>
            <a:ext cx="372979" cy="372979"/>
          </a:xfrm>
          <a:prstGeom prst="rect">
            <a:avLst/>
          </a:prstGeom>
        </p:spPr>
      </p:pic>
      <p:pic>
        <p:nvPicPr>
          <p:cNvPr id="175" name="Graphic 174" descr="Cmd Terminal">
            <a:extLst>
              <a:ext uri="{FF2B5EF4-FFF2-40B4-BE49-F238E27FC236}">
                <a16:creationId xmlns:a16="http://schemas.microsoft.com/office/drawing/2014/main" id="{BEA7FBF7-B46C-483D-9401-28C2C9A5E04E}"/>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1664941" y="3509448"/>
            <a:ext cx="315728" cy="315728"/>
          </a:xfrm>
          <a:prstGeom prst="rect">
            <a:avLst/>
          </a:prstGeom>
        </p:spPr>
      </p:pic>
      <p:pic>
        <p:nvPicPr>
          <p:cNvPr id="177" name="Graphic 176" descr="Key">
            <a:extLst>
              <a:ext uri="{FF2B5EF4-FFF2-40B4-BE49-F238E27FC236}">
                <a16:creationId xmlns:a16="http://schemas.microsoft.com/office/drawing/2014/main" id="{A2F1C967-B060-48FE-A6D5-B64D30869A11}"/>
              </a:ext>
            </a:extLst>
          </p:cNvPr>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1642393" y="4024226"/>
            <a:ext cx="354475" cy="354475"/>
          </a:xfrm>
          <a:prstGeom prst="rect">
            <a:avLst/>
          </a:prstGeom>
        </p:spPr>
      </p:pic>
      <p:graphicFrame>
        <p:nvGraphicFramePr>
          <p:cNvPr id="4" name="Table 3">
            <a:extLst>
              <a:ext uri="{FF2B5EF4-FFF2-40B4-BE49-F238E27FC236}">
                <a16:creationId xmlns:a16="http://schemas.microsoft.com/office/drawing/2014/main" id="{A0AF8FC9-3CF9-4ED3-ACDD-D030867A8007}"/>
              </a:ext>
            </a:extLst>
          </p:cNvPr>
          <p:cNvGraphicFramePr/>
          <p:nvPr>
            <p:extLst>
              <p:ext uri="{D42A27DB-BD31-4B8C-83A1-F6EECF244321}">
                <p14:modId xmlns:p14="http://schemas.microsoft.com/office/powerpoint/2010/main" val="1686134617"/>
              </p:ext>
            </p:extLst>
          </p:nvPr>
        </p:nvGraphicFramePr>
        <p:xfrm>
          <a:off x="6836523" y="1640520"/>
          <a:ext cx="4938336" cy="2946528"/>
        </p:xfrm>
        <a:graphic>
          <a:graphicData uri="http://schemas.openxmlformats.org/drawingml/2006/table">
            <a:tbl>
              <a:tblPr>
                <a:tableStyleId>{93296810-A885-4BE3-A3E7-6D5BEEA58F35}</a:tableStyleId>
              </a:tblPr>
              <a:tblGrid>
                <a:gridCol w="1913580">
                  <a:extLst>
                    <a:ext uri="{9D8B030D-6E8A-4147-A177-3AD203B41FA5}">
                      <a16:colId xmlns:a16="http://schemas.microsoft.com/office/drawing/2014/main" val="2084433132"/>
                    </a:ext>
                  </a:extLst>
                </a:gridCol>
                <a:gridCol w="838348">
                  <a:extLst>
                    <a:ext uri="{9D8B030D-6E8A-4147-A177-3AD203B41FA5}">
                      <a16:colId xmlns:a16="http://schemas.microsoft.com/office/drawing/2014/main" val="240659942"/>
                    </a:ext>
                  </a:extLst>
                </a:gridCol>
                <a:gridCol w="1312291">
                  <a:extLst>
                    <a:ext uri="{9D8B030D-6E8A-4147-A177-3AD203B41FA5}">
                      <a16:colId xmlns:a16="http://schemas.microsoft.com/office/drawing/2014/main" val="2559592520"/>
                    </a:ext>
                  </a:extLst>
                </a:gridCol>
                <a:gridCol w="874117">
                  <a:extLst>
                    <a:ext uri="{9D8B030D-6E8A-4147-A177-3AD203B41FA5}">
                      <a16:colId xmlns:a16="http://schemas.microsoft.com/office/drawing/2014/main" val="1439888189"/>
                    </a:ext>
                  </a:extLst>
                </a:gridCol>
              </a:tblGrid>
              <a:tr h="0">
                <a:tc>
                  <a:txBody>
                    <a:bodyPr/>
                    <a:lstStyle/>
                    <a:p>
                      <a:pPr algn="l" fontAlgn="t">
                        <a:spcBef>
                          <a:spcPts val="0"/>
                        </a:spcBef>
                        <a:spcAft>
                          <a:spcPts val="0"/>
                        </a:spcAft>
                      </a:pPr>
                      <a:r>
                        <a:rPr lang="en-US" sz="1400" b="1" u="none" strike="noStrike" dirty="0">
                          <a:solidFill>
                            <a:schemeClr val="accent3"/>
                          </a:solidFill>
                          <a:effectLst/>
                        </a:rPr>
                        <a:t>Permission</a:t>
                      </a:r>
                      <a:endParaRPr lang="en-US" sz="1400" b="1" i="0" u="none" strike="noStrike" dirty="0">
                        <a:solidFill>
                          <a:schemeClr val="accent3"/>
                        </a:solidFill>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lnT w="12700" cap="flat" cmpd="sng" algn="ctr">
                      <a:solidFill>
                        <a:schemeClr val="accent4"/>
                      </a:solidFill>
                      <a:prstDash val="solid"/>
                      <a:round/>
                      <a:headEnd type="none" w="med" len="med"/>
                      <a:tailEnd type="none" w="med" len="med"/>
                    </a:lnT>
                  </a:tcPr>
                </a:tc>
                <a:tc>
                  <a:txBody>
                    <a:bodyPr/>
                    <a:lstStyle/>
                    <a:p>
                      <a:pPr algn="ctr" fontAlgn="t">
                        <a:spcBef>
                          <a:spcPts val="0"/>
                        </a:spcBef>
                        <a:spcAft>
                          <a:spcPts val="0"/>
                        </a:spcAft>
                      </a:pPr>
                      <a:r>
                        <a:rPr lang="en-US" sz="1400" b="1" u="none" strike="noStrike" dirty="0">
                          <a:solidFill>
                            <a:schemeClr val="accent3"/>
                          </a:solidFill>
                          <a:effectLst/>
                        </a:rPr>
                        <a:t>Owner</a:t>
                      </a:r>
                      <a:endParaRPr lang="en-US" sz="1400" b="1" i="0" u="none" strike="noStrike" dirty="0">
                        <a:solidFill>
                          <a:schemeClr val="accent3"/>
                        </a:solidFill>
                        <a:effectLst/>
                        <a:latin typeface="Arial" panose="020B0604020202020204" pitchFamily="34" charset="0"/>
                      </a:endParaRPr>
                    </a:p>
                  </a:txBody>
                  <a:tcPr marL="13295" marR="13295" marT="6648" marB="6648">
                    <a:lnT w="12700" cap="flat" cmpd="sng" algn="ctr">
                      <a:solidFill>
                        <a:schemeClr val="accent4"/>
                      </a:solidFill>
                      <a:prstDash val="solid"/>
                      <a:round/>
                      <a:headEnd type="none" w="med" len="med"/>
                      <a:tailEnd type="none" w="med" len="med"/>
                    </a:lnT>
                  </a:tcPr>
                </a:tc>
                <a:tc>
                  <a:txBody>
                    <a:bodyPr/>
                    <a:lstStyle/>
                    <a:p>
                      <a:pPr algn="ctr" fontAlgn="t">
                        <a:spcBef>
                          <a:spcPts val="0"/>
                        </a:spcBef>
                        <a:spcAft>
                          <a:spcPts val="0"/>
                        </a:spcAft>
                      </a:pPr>
                      <a:r>
                        <a:rPr lang="en-US" sz="1400" b="1" u="none" strike="noStrike" dirty="0">
                          <a:solidFill>
                            <a:schemeClr val="accent3"/>
                          </a:solidFill>
                          <a:effectLst/>
                        </a:rPr>
                        <a:t>Contributor</a:t>
                      </a:r>
                      <a:endParaRPr lang="en-US" sz="1400" b="1" i="0" u="none" strike="noStrike" dirty="0">
                        <a:solidFill>
                          <a:schemeClr val="accent3"/>
                        </a:solidFill>
                        <a:effectLst/>
                        <a:latin typeface="Arial" panose="020B0604020202020204" pitchFamily="34" charset="0"/>
                      </a:endParaRPr>
                    </a:p>
                  </a:txBody>
                  <a:tcPr marL="13295" marR="13295" marT="6648" marB="6648">
                    <a:lnT w="12700" cap="flat" cmpd="sng" algn="ctr">
                      <a:solidFill>
                        <a:schemeClr val="accent4"/>
                      </a:solidFill>
                      <a:prstDash val="solid"/>
                      <a:round/>
                      <a:headEnd type="none" w="med" len="med"/>
                      <a:tailEnd type="none" w="med" len="med"/>
                    </a:lnT>
                  </a:tcPr>
                </a:tc>
                <a:tc>
                  <a:txBody>
                    <a:bodyPr/>
                    <a:lstStyle/>
                    <a:p>
                      <a:pPr algn="ctr" fontAlgn="t">
                        <a:spcBef>
                          <a:spcPts val="0"/>
                        </a:spcBef>
                        <a:spcAft>
                          <a:spcPts val="0"/>
                        </a:spcAft>
                      </a:pPr>
                      <a:r>
                        <a:rPr lang="en-US" sz="1400" b="1" u="none" strike="noStrike" dirty="0">
                          <a:solidFill>
                            <a:schemeClr val="accent3"/>
                          </a:solidFill>
                          <a:effectLst/>
                        </a:rPr>
                        <a:t>Reader</a:t>
                      </a:r>
                      <a:endParaRPr lang="en-US" sz="1400" b="1" i="0" u="none" strike="noStrike" dirty="0">
                        <a:solidFill>
                          <a:schemeClr val="accent3"/>
                        </a:solidFill>
                        <a:effectLst/>
                        <a:latin typeface="Arial" panose="020B0604020202020204" pitchFamily="34" charset="0"/>
                      </a:endParaRPr>
                    </a:p>
                  </a:txBody>
                  <a:tcPr marL="13295" marR="13295" marT="6648" marB="6648">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4000594998"/>
                  </a:ext>
                </a:extLst>
              </a:tr>
              <a:tr h="0">
                <a:tc>
                  <a:txBody>
                    <a:bodyPr/>
                    <a:lstStyle/>
                    <a:p>
                      <a:pPr algn="l" fontAlgn="t">
                        <a:spcBef>
                          <a:spcPts val="0"/>
                        </a:spcBef>
                        <a:spcAft>
                          <a:spcPts val="0"/>
                        </a:spcAft>
                      </a:pPr>
                      <a:r>
                        <a:rPr lang="en-US" sz="1400" u="none" strike="noStrike" dirty="0">
                          <a:effectLst/>
                        </a:rPr>
                        <a:t>Create workspace</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endParaRPr lang="en-US" sz="1400" b="0" i="0" u="none" strike="noStrike" dirty="0">
                        <a:solidFill>
                          <a:schemeClr val="accent4"/>
                        </a:solidFill>
                        <a:effectLst/>
                        <a:latin typeface="Arial" panose="020B0604020202020204" pitchFamily="34" charset="0"/>
                      </a:endParaRP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26601822"/>
                  </a:ext>
                </a:extLst>
              </a:tr>
              <a:tr h="0">
                <a:tc>
                  <a:txBody>
                    <a:bodyPr/>
                    <a:lstStyle/>
                    <a:p>
                      <a:pPr algn="l" fontAlgn="t">
                        <a:spcBef>
                          <a:spcPts val="0"/>
                        </a:spcBef>
                        <a:spcAft>
                          <a:spcPts val="0"/>
                        </a:spcAft>
                      </a:pPr>
                      <a:r>
                        <a:rPr lang="en-US" sz="1400" u="none" strike="noStrike" dirty="0">
                          <a:effectLst/>
                        </a:rPr>
                        <a:t>Share workspace</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endParaRPr lang="en-US" sz="1400" b="0" i="0" u="none" strike="noStrike" dirty="0">
                        <a:solidFill>
                          <a:schemeClr val="accent4"/>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endParaRPr lang="en-US" sz="1400" b="0" i="0" u="none" strike="noStrike" dirty="0">
                        <a:solidFill>
                          <a:schemeClr val="accent4"/>
                        </a:solidFill>
                        <a:effectLst/>
                        <a:latin typeface="Arial" panose="020B0604020202020204" pitchFamily="34" charset="0"/>
                      </a:endParaRP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1973222527"/>
                  </a:ext>
                </a:extLst>
              </a:tr>
              <a:tr h="0">
                <a:tc>
                  <a:txBody>
                    <a:bodyPr/>
                    <a:lstStyle/>
                    <a:p>
                      <a:pPr algn="l" fontAlgn="t">
                        <a:spcBef>
                          <a:spcPts val="0"/>
                        </a:spcBef>
                        <a:spcAft>
                          <a:spcPts val="0"/>
                        </a:spcAft>
                      </a:pPr>
                      <a:r>
                        <a:rPr lang="en-US" sz="1400" u="none" strike="noStrike" dirty="0">
                          <a:effectLst/>
                        </a:rPr>
                        <a:t>Create compute target</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endParaRPr lang="en-US" sz="1400" b="0" i="0" u="none" strike="noStrike" dirty="0">
                        <a:solidFill>
                          <a:schemeClr val="accent4"/>
                        </a:solidFill>
                        <a:effectLst/>
                        <a:latin typeface="Arial" panose="020B0604020202020204" pitchFamily="34" charset="0"/>
                      </a:endParaRP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835370804"/>
                  </a:ext>
                </a:extLst>
              </a:tr>
              <a:tr h="49720">
                <a:tc>
                  <a:txBody>
                    <a:bodyPr/>
                    <a:lstStyle/>
                    <a:p>
                      <a:pPr algn="l" fontAlgn="t">
                        <a:spcBef>
                          <a:spcPts val="0"/>
                        </a:spcBef>
                        <a:spcAft>
                          <a:spcPts val="0"/>
                        </a:spcAft>
                      </a:pPr>
                      <a:r>
                        <a:rPr lang="en-US" sz="1400" u="none" strike="noStrike" dirty="0">
                          <a:effectLst/>
                        </a:rPr>
                        <a:t>Attach compute target</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endParaRPr lang="en-US" sz="1400" b="0" i="0" u="none" strike="noStrike" dirty="0">
                        <a:solidFill>
                          <a:schemeClr val="accent4"/>
                        </a:solidFill>
                        <a:effectLst/>
                        <a:latin typeface="Arial" panose="020B0604020202020204" pitchFamily="34" charset="0"/>
                      </a:endParaRP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4083016239"/>
                  </a:ext>
                </a:extLst>
              </a:tr>
              <a:tr h="49720">
                <a:tc>
                  <a:txBody>
                    <a:bodyPr/>
                    <a:lstStyle/>
                    <a:p>
                      <a:pPr algn="l" fontAlgn="t">
                        <a:spcBef>
                          <a:spcPts val="0"/>
                        </a:spcBef>
                        <a:spcAft>
                          <a:spcPts val="0"/>
                        </a:spcAft>
                      </a:pPr>
                      <a:r>
                        <a:rPr lang="en-US" sz="1400" u="none" strike="noStrike" dirty="0">
                          <a:effectLst/>
                        </a:rPr>
                        <a:t>Attach data stores</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endParaRPr lang="en-US" sz="1400" b="0" i="0" u="none" strike="noStrike" dirty="0">
                        <a:solidFill>
                          <a:schemeClr val="accent4"/>
                        </a:solidFill>
                        <a:effectLst/>
                        <a:latin typeface="Arial" panose="020B0604020202020204" pitchFamily="34" charset="0"/>
                      </a:endParaRP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3009758356"/>
                  </a:ext>
                </a:extLst>
              </a:tr>
              <a:tr h="49720">
                <a:tc>
                  <a:txBody>
                    <a:bodyPr/>
                    <a:lstStyle/>
                    <a:p>
                      <a:pPr algn="l" fontAlgn="t">
                        <a:spcBef>
                          <a:spcPts val="0"/>
                        </a:spcBef>
                        <a:spcAft>
                          <a:spcPts val="0"/>
                        </a:spcAft>
                      </a:pPr>
                      <a:r>
                        <a:rPr lang="en-US" sz="1400" u="none" strike="noStrike" dirty="0">
                          <a:effectLst/>
                        </a:rPr>
                        <a:t>Run experiment</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endParaRPr lang="en-US" sz="1400" b="0" i="0" u="none" strike="noStrike" dirty="0">
                        <a:solidFill>
                          <a:schemeClr val="accent4"/>
                        </a:solidFill>
                        <a:effectLst/>
                        <a:latin typeface="Arial" panose="020B0604020202020204" pitchFamily="34" charset="0"/>
                      </a:endParaRP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3622895353"/>
                  </a:ext>
                </a:extLst>
              </a:tr>
              <a:tr h="49720">
                <a:tc>
                  <a:txBody>
                    <a:bodyPr/>
                    <a:lstStyle/>
                    <a:p>
                      <a:pPr algn="l" fontAlgn="t">
                        <a:spcBef>
                          <a:spcPts val="0"/>
                        </a:spcBef>
                        <a:spcAft>
                          <a:spcPts val="0"/>
                        </a:spcAft>
                      </a:pPr>
                      <a:r>
                        <a:rPr lang="en-US" sz="1400" u="none" strike="noStrike" dirty="0">
                          <a:effectLst/>
                        </a:rPr>
                        <a:t>View runs/metrics</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4129398858"/>
                  </a:ext>
                </a:extLst>
              </a:tr>
              <a:tr h="0">
                <a:tc>
                  <a:txBody>
                    <a:bodyPr/>
                    <a:lstStyle/>
                    <a:p>
                      <a:pPr algn="l" fontAlgn="t">
                        <a:spcBef>
                          <a:spcPts val="0"/>
                        </a:spcBef>
                        <a:spcAft>
                          <a:spcPts val="0"/>
                        </a:spcAft>
                      </a:pPr>
                      <a:r>
                        <a:rPr lang="en-US" sz="1400" u="none" strike="noStrike" dirty="0">
                          <a:effectLst/>
                        </a:rPr>
                        <a:t>Register model</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endParaRPr lang="en-US" sz="1400" b="0" i="0" u="none" strike="noStrike" dirty="0">
                        <a:solidFill>
                          <a:schemeClr val="accent4"/>
                        </a:solidFill>
                        <a:effectLst/>
                        <a:latin typeface="Arial" panose="020B0604020202020204" pitchFamily="34" charset="0"/>
                      </a:endParaRP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2482112100"/>
                  </a:ext>
                </a:extLst>
              </a:tr>
              <a:tr h="0">
                <a:tc>
                  <a:txBody>
                    <a:bodyPr/>
                    <a:lstStyle/>
                    <a:p>
                      <a:pPr algn="l" fontAlgn="t">
                        <a:spcBef>
                          <a:spcPts val="0"/>
                        </a:spcBef>
                        <a:spcAft>
                          <a:spcPts val="0"/>
                        </a:spcAft>
                      </a:pPr>
                      <a:r>
                        <a:rPr lang="en-US" sz="1400" u="none" strike="noStrike" dirty="0">
                          <a:effectLst/>
                        </a:rPr>
                        <a:t>Create image</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endParaRPr lang="en-US" sz="1400" b="0" i="0" u="none" strike="noStrike" dirty="0">
                        <a:solidFill>
                          <a:schemeClr val="accent4"/>
                        </a:solidFill>
                        <a:effectLst/>
                        <a:latin typeface="Arial" panose="020B0604020202020204" pitchFamily="34" charset="0"/>
                      </a:endParaRP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152087561"/>
                  </a:ext>
                </a:extLst>
              </a:tr>
              <a:tr h="49720">
                <a:tc>
                  <a:txBody>
                    <a:bodyPr/>
                    <a:lstStyle/>
                    <a:p>
                      <a:pPr algn="l" fontAlgn="t">
                        <a:spcBef>
                          <a:spcPts val="0"/>
                        </a:spcBef>
                        <a:spcAft>
                          <a:spcPts val="0"/>
                        </a:spcAft>
                      </a:pPr>
                      <a:r>
                        <a:rPr lang="en-US" sz="1400" u="none" strike="noStrike" dirty="0">
                          <a:effectLst/>
                        </a:rPr>
                        <a:t>Deploy web service</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endParaRPr lang="en-US" sz="1400" b="0" i="0" u="none" strike="noStrike" dirty="0">
                        <a:solidFill>
                          <a:schemeClr val="accent4"/>
                        </a:solidFill>
                        <a:effectLst/>
                        <a:latin typeface="Arial" panose="020B0604020202020204" pitchFamily="34" charset="0"/>
                      </a:endParaRP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634845518"/>
                  </a:ext>
                </a:extLst>
              </a:tr>
              <a:tr h="49720">
                <a:tc>
                  <a:txBody>
                    <a:bodyPr/>
                    <a:lstStyle/>
                    <a:p>
                      <a:pPr algn="l" fontAlgn="t">
                        <a:spcBef>
                          <a:spcPts val="0"/>
                        </a:spcBef>
                        <a:spcAft>
                          <a:spcPts val="0"/>
                        </a:spcAft>
                      </a:pPr>
                      <a:r>
                        <a:rPr lang="en-US" sz="1400" u="none" strike="noStrike" dirty="0">
                          <a:effectLst/>
                        </a:rPr>
                        <a:t>View models/images</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4063016183"/>
                  </a:ext>
                </a:extLst>
              </a:tr>
              <a:tr h="49720">
                <a:tc>
                  <a:txBody>
                    <a:bodyPr/>
                    <a:lstStyle/>
                    <a:p>
                      <a:pPr algn="l" fontAlgn="t">
                        <a:spcBef>
                          <a:spcPts val="0"/>
                        </a:spcBef>
                        <a:spcAft>
                          <a:spcPts val="0"/>
                        </a:spcAft>
                      </a:pPr>
                      <a:r>
                        <a:rPr lang="en-US" sz="1400" u="none" strike="noStrike" dirty="0">
                          <a:effectLst/>
                        </a:rPr>
                        <a:t>Call web service</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lnB w="12700" cap="flat" cmpd="sng" algn="ctr">
                      <a:solidFill>
                        <a:schemeClr val="accent4"/>
                      </a:solidFill>
                      <a:prstDash val="solid"/>
                      <a:round/>
                      <a:headEnd type="none" w="med" len="med"/>
                      <a:tailEnd type="none" w="med" len="med"/>
                    </a:lnB>
                  </a:tcPr>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lnB w="12700" cap="flat" cmpd="sng" algn="ctr">
                      <a:solidFill>
                        <a:schemeClr val="accent4"/>
                      </a:solidFill>
                      <a:prstDash val="solid"/>
                      <a:round/>
                      <a:headEnd type="none" w="med" len="med"/>
                      <a:tailEnd type="none" w="med" len="med"/>
                    </a:lnB>
                  </a:tcPr>
                </a:tc>
                <a:tc>
                  <a:txBody>
                    <a:bodyPr/>
                    <a:lstStyle/>
                    <a:p>
                      <a:pPr algn="ctr" fontAlgn="t">
                        <a:spcBef>
                          <a:spcPts val="0"/>
                        </a:spcBef>
                        <a:spcAft>
                          <a:spcPts val="0"/>
                        </a:spcAft>
                      </a:pPr>
                      <a:r>
                        <a:rPr lang="en-US" sz="1400" u="none" strike="noStrike" dirty="0">
                          <a:solidFill>
                            <a:schemeClr val="accent4"/>
                          </a:solidFill>
                          <a:effectLst/>
                        </a:rPr>
                        <a:t>✓</a:t>
                      </a:r>
                      <a:endParaRPr lang="en-US" sz="1400" b="0" i="0" u="none" strike="noStrike" dirty="0">
                        <a:solidFill>
                          <a:schemeClr val="accent4"/>
                        </a:solidFill>
                        <a:effectLst/>
                        <a:latin typeface="Arial" panose="020B0604020202020204" pitchFamily="34" charset="0"/>
                      </a:endParaRPr>
                    </a:p>
                  </a:txBody>
                  <a:tcPr marL="13295" marR="13295" marT="6648" marB="6648">
                    <a:lnR w="1270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973403589"/>
                  </a:ext>
                </a:extLst>
              </a:tr>
            </a:tbl>
          </a:graphicData>
        </a:graphic>
      </p:graphicFrame>
      <p:sp>
        <p:nvSpPr>
          <p:cNvPr id="3" name="TextBox 2">
            <a:extLst>
              <a:ext uri="{FF2B5EF4-FFF2-40B4-BE49-F238E27FC236}">
                <a16:creationId xmlns:a16="http://schemas.microsoft.com/office/drawing/2014/main" id="{4D9F11D4-E4E4-434C-8389-88CC06DE9268}"/>
              </a:ext>
            </a:extLst>
          </p:cNvPr>
          <p:cNvSpPr txBox="1"/>
          <p:nvPr/>
        </p:nvSpPr>
        <p:spPr>
          <a:xfrm>
            <a:off x="6654299" y="1215283"/>
            <a:ext cx="3089564"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latin typeface="+mj-lt"/>
              </a:rPr>
              <a:t>Default RBAC permissions</a:t>
            </a:r>
          </a:p>
        </p:txBody>
      </p:sp>
      <p:cxnSp>
        <p:nvCxnSpPr>
          <p:cNvPr id="8" name="Straight Connector 7">
            <a:extLst>
              <a:ext uri="{FF2B5EF4-FFF2-40B4-BE49-F238E27FC236}">
                <a16:creationId xmlns:a16="http://schemas.microsoft.com/office/drawing/2014/main" id="{CB8AC7CD-8A75-483F-88C6-BB0469A6FC3D}"/>
              </a:ext>
            </a:extLst>
          </p:cNvPr>
          <p:cNvCxnSpPr>
            <a:cxnSpLocks/>
            <a:endCxn id="4" idx="1"/>
          </p:cNvCxnSpPr>
          <p:nvPr/>
        </p:nvCxnSpPr>
        <p:spPr>
          <a:xfrm flipV="1">
            <a:off x="4534863" y="3113784"/>
            <a:ext cx="2301660" cy="130845"/>
          </a:xfrm>
          <a:prstGeom prst="line">
            <a:avLst/>
          </a:prstGeom>
          <a:ln>
            <a:headEnd type="none"/>
            <a:tailEnd type="none"/>
          </a:ln>
        </p:spPr>
        <p:style>
          <a:lnRef idx="1">
            <a:schemeClr val="accent4"/>
          </a:lnRef>
          <a:fillRef idx="0">
            <a:schemeClr val="accent4"/>
          </a:fillRef>
          <a:effectRef idx="0">
            <a:schemeClr val="accent4"/>
          </a:effectRef>
          <a:fontRef idx="minor">
            <a:schemeClr val="tx1"/>
          </a:fontRef>
        </p:style>
      </p:cxnSp>
      <p:cxnSp>
        <p:nvCxnSpPr>
          <p:cNvPr id="52" name="Straight Arrow Connector 135">
            <a:extLst>
              <a:ext uri="{FF2B5EF4-FFF2-40B4-BE49-F238E27FC236}">
                <a16:creationId xmlns:a16="http://schemas.microsoft.com/office/drawing/2014/main" id="{32CD0358-8FCF-460C-9C86-3A77F148CC7B}"/>
              </a:ext>
            </a:extLst>
          </p:cNvPr>
          <p:cNvCxnSpPr>
            <a:cxnSpLocks/>
            <a:endCxn id="85" idx="3"/>
          </p:cNvCxnSpPr>
          <p:nvPr/>
        </p:nvCxnSpPr>
        <p:spPr>
          <a:xfrm flipV="1">
            <a:off x="1825213" y="2692886"/>
            <a:ext cx="3727040" cy="1377494"/>
          </a:xfrm>
          <a:prstGeom prst="bentConnector3">
            <a:avLst>
              <a:gd name="adj1" fmla="val 107296"/>
            </a:avLst>
          </a:prstGeom>
          <a:ln w="19050">
            <a:solidFill>
              <a:schemeClr val="accent4"/>
            </a:solidFill>
            <a:headEnd type="none"/>
            <a:tailEnd type="triangle"/>
          </a:ln>
        </p:spPr>
        <p:style>
          <a:lnRef idx="1">
            <a:schemeClr val="accent5"/>
          </a:lnRef>
          <a:fillRef idx="0">
            <a:schemeClr val="accent5"/>
          </a:fillRef>
          <a:effectRef idx="0">
            <a:schemeClr val="accent5"/>
          </a:effectRef>
          <a:fontRef idx="minor">
            <a:schemeClr val="tx1"/>
          </a:fontRef>
        </p:style>
      </p:cxnSp>
      <p:pic>
        <p:nvPicPr>
          <p:cNvPr id="163" name="Graphic 162" descr="Badge 5">
            <a:extLst>
              <a:ext uri="{FF2B5EF4-FFF2-40B4-BE49-F238E27FC236}">
                <a16:creationId xmlns:a16="http://schemas.microsoft.com/office/drawing/2014/main" id="{1C9F3F61-C061-43D0-8B43-72A9D33E9A3B}"/>
              </a:ext>
            </a:extLst>
          </p:cNvPr>
          <p:cNvPicPr>
            <a:picLocks noChangeAspect="1"/>
          </p:cNvPicPr>
          <p:nvPr/>
        </p:nvPicPr>
        <p:blipFill>
          <a:blip r:embed="rId49">
            <a:extLst>
              <a:ext uri="{96DAC541-7B7A-43D3-8B79-37D633B846F1}">
                <asvg:svgBlip xmlns:asvg="http://schemas.microsoft.com/office/drawing/2016/SVG/main" r:embed="rId50"/>
              </a:ext>
            </a:extLst>
          </a:blip>
          <a:stretch>
            <a:fillRect/>
          </a:stretch>
        </p:blipFill>
        <p:spPr>
          <a:xfrm>
            <a:off x="4850309" y="3932603"/>
            <a:ext cx="384450" cy="384450"/>
          </a:xfrm>
          <a:prstGeom prst="rect">
            <a:avLst/>
          </a:prstGeom>
        </p:spPr>
      </p:pic>
    </p:spTree>
    <p:extLst>
      <p:ext uri="{BB962C8B-B14F-4D97-AF65-F5344CB8AC3E}">
        <p14:creationId xmlns:p14="http://schemas.microsoft.com/office/powerpoint/2010/main" val="33366165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Working with Azure Machine Learning</a:t>
            </a:r>
          </a:p>
        </p:txBody>
      </p:sp>
      <p:grpSp>
        <p:nvGrpSpPr>
          <p:cNvPr id="11" name="Group 10">
            <a:extLst>
              <a:ext uri="{FF2B5EF4-FFF2-40B4-BE49-F238E27FC236}">
                <a16:creationId xmlns:a16="http://schemas.microsoft.com/office/drawing/2014/main" id="{8DCF813A-50D1-4C60-8DA2-D5C3EBC09A72}"/>
              </a:ext>
            </a:extLst>
          </p:cNvPr>
          <p:cNvGrpSpPr/>
          <p:nvPr/>
        </p:nvGrpSpPr>
        <p:grpSpPr>
          <a:xfrm>
            <a:off x="10042838" y="2753751"/>
            <a:ext cx="1350306" cy="1350498"/>
            <a:chOff x="3031669" y="3663538"/>
            <a:chExt cx="702132" cy="702232"/>
          </a:xfrm>
        </p:grpSpPr>
        <p:grpSp>
          <p:nvGrpSpPr>
            <p:cNvPr id="12" name="Group 11">
              <a:extLst>
                <a:ext uri="{FF2B5EF4-FFF2-40B4-BE49-F238E27FC236}">
                  <a16:creationId xmlns:a16="http://schemas.microsoft.com/office/drawing/2014/main" id="{1561442B-CC04-4538-A14B-944AF9B2FA19}"/>
                </a:ext>
              </a:extLst>
            </p:cNvPr>
            <p:cNvGrpSpPr/>
            <p:nvPr/>
          </p:nvGrpSpPr>
          <p:grpSpPr>
            <a:xfrm>
              <a:off x="3031669" y="3663538"/>
              <a:ext cx="702132" cy="702232"/>
              <a:chOff x="3031668" y="1620002"/>
              <a:chExt cx="702132" cy="702232"/>
            </a:xfrm>
          </p:grpSpPr>
          <p:sp>
            <p:nvSpPr>
              <p:cNvPr id="16" name="Freeform 5">
                <a:extLst>
                  <a:ext uri="{FF2B5EF4-FFF2-40B4-BE49-F238E27FC236}">
                    <a16:creationId xmlns:a16="http://schemas.microsoft.com/office/drawing/2014/main" id="{40758640-34C0-4376-B631-3A025EF995BD}"/>
                  </a:ext>
                </a:extLst>
              </p:cNvPr>
              <p:cNvSpPr>
                <a:spLocks/>
              </p:cNvSpPr>
              <p:nvPr/>
            </p:nvSpPr>
            <p:spPr bwMode="auto">
              <a:xfrm>
                <a:off x="3031668" y="1620002"/>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7" name="Freeform 6">
                <a:extLst>
                  <a:ext uri="{FF2B5EF4-FFF2-40B4-BE49-F238E27FC236}">
                    <a16:creationId xmlns:a16="http://schemas.microsoft.com/office/drawing/2014/main" id="{9445B5A3-285E-43F7-AD06-6B04917057BD}"/>
                  </a:ext>
                </a:extLst>
              </p:cNvPr>
              <p:cNvSpPr>
                <a:spLocks noEditPoints="1"/>
              </p:cNvSpPr>
              <p:nvPr/>
            </p:nvSpPr>
            <p:spPr bwMode="auto">
              <a:xfrm>
                <a:off x="3080522" y="1670000"/>
                <a:ext cx="605561" cy="604510"/>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13" name="Group 12">
              <a:extLst>
                <a:ext uri="{FF2B5EF4-FFF2-40B4-BE49-F238E27FC236}">
                  <a16:creationId xmlns:a16="http://schemas.microsoft.com/office/drawing/2014/main" id="{53A24C17-CAFD-4E14-B026-C3C41B193E17}"/>
                </a:ext>
              </a:extLst>
            </p:cNvPr>
            <p:cNvGrpSpPr/>
            <p:nvPr/>
          </p:nvGrpSpPr>
          <p:grpSpPr>
            <a:xfrm>
              <a:off x="3162149" y="3765093"/>
              <a:ext cx="457200" cy="457200"/>
              <a:chOff x="5638800" y="2971800"/>
              <a:chExt cx="914400" cy="914400"/>
            </a:xfrm>
          </p:grpSpPr>
          <p:pic>
            <p:nvPicPr>
              <p:cNvPr id="14" name="Graphic 13" descr="Browser window">
                <a:extLst>
                  <a:ext uri="{FF2B5EF4-FFF2-40B4-BE49-F238E27FC236}">
                    <a16:creationId xmlns:a16="http://schemas.microsoft.com/office/drawing/2014/main" id="{A239D1F5-DFB7-4236-9B80-32A7246660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800" y="2971800"/>
                <a:ext cx="914400" cy="914400"/>
              </a:xfrm>
              <a:prstGeom prst="rect">
                <a:avLst/>
              </a:prstGeom>
            </p:spPr>
          </p:pic>
          <p:pic>
            <p:nvPicPr>
              <p:cNvPr id="15" name="Graphic 14" descr="Flask">
                <a:extLst>
                  <a:ext uri="{FF2B5EF4-FFF2-40B4-BE49-F238E27FC236}">
                    <a16:creationId xmlns:a16="http://schemas.microsoft.com/office/drawing/2014/main" id="{91BABF78-4D6F-4051-BA9B-79DEA984B12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04034" y="3216307"/>
                <a:ext cx="532147" cy="447231"/>
              </a:xfrm>
              <a:prstGeom prst="rect">
                <a:avLst/>
              </a:prstGeom>
            </p:spPr>
          </p:pic>
        </p:grpSp>
      </p:grpSp>
    </p:spTree>
    <p:extLst>
      <p:ext uri="{BB962C8B-B14F-4D97-AF65-F5344CB8AC3E}">
        <p14:creationId xmlns:p14="http://schemas.microsoft.com/office/powerpoint/2010/main" val="3640243809"/>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4720A05D-C617-4701-A14E-CD880E1E4CE6}">
  <ds:schemaRefs>
    <ds:schemaRef ds:uri="76e03480-8cba-4236-ba8e-c2eaec5d39d6"/>
    <ds:schemaRef ds:uri="7e96d60b-db1d-44a2-8be4-a128982f8e6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783</TotalTime>
  <Words>3532</Words>
  <Application>Microsoft Macintosh PowerPoint</Application>
  <PresentationFormat>Widescreen</PresentationFormat>
  <Paragraphs>312</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Consolas</vt:lpstr>
      <vt:lpstr>Courier New</vt:lpstr>
      <vt:lpstr>Segoe UI</vt:lpstr>
      <vt:lpstr>Segoe UI Light</vt:lpstr>
      <vt:lpstr>Segoe UI Semibold</vt:lpstr>
      <vt:lpstr>Wingdings</vt:lpstr>
      <vt:lpstr>Microsoft Azure Template</vt:lpstr>
      <vt:lpstr>Module 1: Getting Started with Azure Machine Learning</vt:lpstr>
      <vt:lpstr>Agenda</vt:lpstr>
      <vt:lpstr>Introduction to Azure Machine Learning</vt:lpstr>
      <vt:lpstr>What is Azure Machine Learning?</vt:lpstr>
      <vt:lpstr>Azure Machine Learning in Context</vt:lpstr>
      <vt:lpstr>Machine Learning Operationalization (ML Ops)</vt:lpstr>
      <vt:lpstr>Azure Machine Learning Workspaces</vt:lpstr>
      <vt:lpstr>Access Control and Permissions</vt:lpstr>
      <vt:lpstr>Working with Azure Machine Learning</vt:lpstr>
      <vt:lpstr>Azure Machine Learning studio</vt:lpstr>
      <vt:lpstr>The Azure Machine Learning SDK for Python</vt:lpstr>
      <vt:lpstr>Azure Machine Learning CLI Extension</vt:lpstr>
      <vt:lpstr>Visual Studio Code</vt:lpstr>
      <vt:lpstr>Azure Machine Learning Compute Instances</vt:lpstr>
      <vt:lpstr>Lab: Create an Azure Machine Learning Workspace</vt:lpstr>
      <vt:lpstr>Knowledge check</vt:lpstr>
      <vt:lpstr>References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CHEAH Eng Teong</cp:lastModifiedBy>
  <cp:revision>3</cp:revision>
  <dcterms:created xsi:type="dcterms:W3CDTF">2020-04-30T00:33:59Z</dcterms:created>
  <dcterms:modified xsi:type="dcterms:W3CDTF">2022-07-16T02:11:36Z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