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21"/>
  </p:notesMasterIdLst>
  <p:handoutMasterIdLst>
    <p:handoutMasterId r:id="rId22"/>
  </p:handoutMasterIdLst>
  <p:sldIdLst>
    <p:sldId id="1627" r:id="rId5"/>
    <p:sldId id="1778" r:id="rId6"/>
    <p:sldId id="1684" r:id="rId7"/>
    <p:sldId id="1797" r:id="rId8"/>
    <p:sldId id="1833" r:id="rId9"/>
    <p:sldId id="1678" r:id="rId10"/>
    <p:sldId id="1840" r:id="rId11"/>
    <p:sldId id="1834" r:id="rId12"/>
    <p:sldId id="3469" r:id="rId13"/>
    <p:sldId id="3471" r:id="rId14"/>
    <p:sldId id="3457" r:id="rId15"/>
    <p:sldId id="3459" r:id="rId16"/>
    <p:sldId id="3473" r:id="rId17"/>
    <p:sldId id="1843" r:id="rId18"/>
    <p:sldId id="1841" r:id="rId19"/>
    <p:sldId id="1786" r:id="rId2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F7F7F7"/>
    <a:srgbClr val="FFFFFF"/>
    <a:srgbClr val="3C3C41"/>
    <a:srgbClr val="4BCBEE"/>
    <a:srgbClr val="1392B4"/>
    <a:srgbClr val="0B556A"/>
    <a:srgbClr val="59B4D9"/>
    <a:srgbClr val="EBEBEB"/>
    <a:srgbClr val="FFF10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D86E92-D2CC-4D3A-96CA-176B981AF4C3}" v="122" dt="2020-12-01T01:32:58.0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51" autoAdjust="0"/>
    <p:restoredTop sz="84192" autoAdjust="0"/>
  </p:normalViewPr>
  <p:slideViewPr>
    <p:cSldViewPr snapToGrid="0">
      <p:cViewPr varScale="1">
        <p:scale>
          <a:sx n="99" d="100"/>
          <a:sy n="99" d="100"/>
        </p:scale>
        <p:origin x="57" y="147"/>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eme Malcolm" userId="0828a162-3a1f-48c4-ad15-5bbb25c8ef77" providerId="ADAL" clId="{17D86E92-D2CC-4D3A-96CA-176B981AF4C3}"/>
    <pc:docChg chg="undo custSel addSld delSld modSld modMainMaster modNotesMaster modHandout">
      <pc:chgData name="Graeme Malcolm" userId="0828a162-3a1f-48c4-ad15-5bbb25c8ef77" providerId="ADAL" clId="{17D86E92-D2CC-4D3A-96CA-176B981AF4C3}" dt="2020-12-02T01:19:30.834" v="7480"/>
      <pc:docMkLst>
        <pc:docMk/>
      </pc:docMkLst>
      <pc:sldChg chg="modSp mod modNotes modNotesTx">
        <pc:chgData name="Graeme Malcolm" userId="0828a162-3a1f-48c4-ad15-5bbb25c8ef77" providerId="ADAL" clId="{17D86E92-D2CC-4D3A-96CA-176B981AF4C3}" dt="2020-11-30T18:18:53.971" v="7317"/>
        <pc:sldMkLst>
          <pc:docMk/>
          <pc:sldMk cId="3018641981" sldId="1627"/>
        </pc:sldMkLst>
        <pc:spChg chg="mod">
          <ac:chgData name="Graeme Malcolm" userId="0828a162-3a1f-48c4-ad15-5bbb25c8ef77" providerId="ADAL" clId="{17D86E92-D2CC-4D3A-96CA-176B981AF4C3}" dt="2020-11-30T18:18:53.971" v="7317"/>
          <ac:spMkLst>
            <pc:docMk/>
            <pc:sldMk cId="3018641981" sldId="1627"/>
            <ac:spMk id="4" creationId="{841CB59B-EF9E-4E47-BF33-B8075EB6C7A1}"/>
          </ac:spMkLst>
        </pc:spChg>
      </pc:sldChg>
      <pc:sldChg chg="addSp delSp modSp mod modClrScheme chgLayout modNotes modNotesTx">
        <pc:chgData name="Graeme Malcolm" userId="0828a162-3a1f-48c4-ad15-5bbb25c8ef77" providerId="ADAL" clId="{17D86E92-D2CC-4D3A-96CA-176B981AF4C3}" dt="2020-11-30T18:18:53.971" v="7317"/>
        <pc:sldMkLst>
          <pc:docMk/>
          <pc:sldMk cId="622143730" sldId="1678"/>
        </pc:sldMkLst>
        <pc:spChg chg="add mod ord">
          <ac:chgData name="Graeme Malcolm" userId="0828a162-3a1f-48c4-ad15-5bbb25c8ef77" providerId="ADAL" clId="{17D86E92-D2CC-4D3A-96CA-176B981AF4C3}" dt="2020-11-30T18:18:53.971" v="7317"/>
          <ac:spMkLst>
            <pc:docMk/>
            <pc:sldMk cId="622143730" sldId="1678"/>
            <ac:spMk id="2" creationId="{D42C05A2-A9A1-4F78-AF75-06247C85B459}"/>
          </ac:spMkLst>
        </pc:spChg>
        <pc:spChg chg="add mod ord">
          <ac:chgData name="Graeme Malcolm" userId="0828a162-3a1f-48c4-ad15-5bbb25c8ef77" providerId="ADAL" clId="{17D86E92-D2CC-4D3A-96CA-176B981AF4C3}" dt="2020-11-30T18:18:53.971" v="7317"/>
          <ac:spMkLst>
            <pc:docMk/>
            <pc:sldMk cId="622143730" sldId="1678"/>
            <ac:spMk id="4" creationId="{D050A771-C049-4229-98C3-0B26A8A0FF2F}"/>
          </ac:spMkLst>
        </pc:spChg>
        <pc:spChg chg="mod ord">
          <ac:chgData name="Graeme Malcolm" userId="0828a162-3a1f-48c4-ad15-5bbb25c8ef77" providerId="ADAL" clId="{17D86E92-D2CC-4D3A-96CA-176B981AF4C3}" dt="2020-11-30T18:18:53.971" v="7317"/>
          <ac:spMkLst>
            <pc:docMk/>
            <pc:sldMk cId="622143730" sldId="1678"/>
            <ac:spMk id="9" creationId="{6B293DD1-BCDD-4DDD-82EC-8675E4FB99CC}"/>
          </ac:spMkLst>
        </pc:spChg>
        <pc:spChg chg="del">
          <ac:chgData name="Graeme Malcolm" userId="0828a162-3a1f-48c4-ad15-5bbb25c8ef77" providerId="ADAL" clId="{17D86E92-D2CC-4D3A-96CA-176B981AF4C3}" dt="2020-11-03T00:43:42.072" v="530" actId="478"/>
          <ac:spMkLst>
            <pc:docMk/>
            <pc:sldMk cId="622143730" sldId="1678"/>
            <ac:spMk id="34" creationId="{356B8242-D937-4288-8BD2-28E528FA1C8A}"/>
          </ac:spMkLst>
        </pc:spChg>
        <pc:spChg chg="del">
          <ac:chgData name="Graeme Malcolm" userId="0828a162-3a1f-48c4-ad15-5bbb25c8ef77" providerId="ADAL" clId="{17D86E92-D2CC-4D3A-96CA-176B981AF4C3}" dt="2020-11-03T00:43:42.072" v="530" actId="478"/>
          <ac:spMkLst>
            <pc:docMk/>
            <pc:sldMk cId="622143730" sldId="1678"/>
            <ac:spMk id="35" creationId="{EB5D1376-5D22-4533-95A4-0811EE7216EA}"/>
          </ac:spMkLst>
        </pc:spChg>
        <pc:spChg chg="del">
          <ac:chgData name="Graeme Malcolm" userId="0828a162-3a1f-48c4-ad15-5bbb25c8ef77" providerId="ADAL" clId="{17D86E92-D2CC-4D3A-96CA-176B981AF4C3}" dt="2020-11-03T00:43:42.072" v="530" actId="478"/>
          <ac:spMkLst>
            <pc:docMk/>
            <pc:sldMk cId="622143730" sldId="1678"/>
            <ac:spMk id="36" creationId="{45328303-36D1-48DF-9B1E-359DC086F656}"/>
          </ac:spMkLst>
        </pc:spChg>
        <pc:spChg chg="del">
          <ac:chgData name="Graeme Malcolm" userId="0828a162-3a1f-48c4-ad15-5bbb25c8ef77" providerId="ADAL" clId="{17D86E92-D2CC-4D3A-96CA-176B981AF4C3}" dt="2020-11-03T00:43:42.072" v="530" actId="478"/>
          <ac:spMkLst>
            <pc:docMk/>
            <pc:sldMk cId="622143730" sldId="1678"/>
            <ac:spMk id="37" creationId="{641115D5-B6B1-497B-BC4A-EC66D4B4AB08}"/>
          </ac:spMkLst>
        </pc:spChg>
        <pc:spChg chg="del">
          <ac:chgData name="Graeme Malcolm" userId="0828a162-3a1f-48c4-ad15-5bbb25c8ef77" providerId="ADAL" clId="{17D86E92-D2CC-4D3A-96CA-176B981AF4C3}" dt="2020-11-03T00:43:42.072" v="530" actId="478"/>
          <ac:spMkLst>
            <pc:docMk/>
            <pc:sldMk cId="622143730" sldId="1678"/>
            <ac:spMk id="38" creationId="{3DE9DD24-BA92-489D-A36E-9DC5160B6EA4}"/>
          </ac:spMkLst>
        </pc:spChg>
        <pc:spChg chg="del">
          <ac:chgData name="Graeme Malcolm" userId="0828a162-3a1f-48c4-ad15-5bbb25c8ef77" providerId="ADAL" clId="{17D86E92-D2CC-4D3A-96CA-176B981AF4C3}" dt="2020-11-03T00:43:42.072" v="530" actId="478"/>
          <ac:spMkLst>
            <pc:docMk/>
            <pc:sldMk cId="622143730" sldId="1678"/>
            <ac:spMk id="39" creationId="{110CF23B-21A1-4045-8A87-3FAE54642649}"/>
          </ac:spMkLst>
        </pc:spChg>
        <pc:spChg chg="del">
          <ac:chgData name="Graeme Malcolm" userId="0828a162-3a1f-48c4-ad15-5bbb25c8ef77" providerId="ADAL" clId="{17D86E92-D2CC-4D3A-96CA-176B981AF4C3}" dt="2020-11-03T00:43:42.072" v="530" actId="478"/>
          <ac:spMkLst>
            <pc:docMk/>
            <pc:sldMk cId="622143730" sldId="1678"/>
            <ac:spMk id="40" creationId="{FE00E5A3-0695-40BA-8FD0-6A82BD4BB022}"/>
          </ac:spMkLst>
        </pc:spChg>
        <pc:spChg chg="del">
          <ac:chgData name="Graeme Malcolm" userId="0828a162-3a1f-48c4-ad15-5bbb25c8ef77" providerId="ADAL" clId="{17D86E92-D2CC-4D3A-96CA-176B981AF4C3}" dt="2020-11-03T00:43:42.072" v="530" actId="478"/>
          <ac:spMkLst>
            <pc:docMk/>
            <pc:sldMk cId="622143730" sldId="1678"/>
            <ac:spMk id="41" creationId="{9BC9DEA4-C120-43AF-9EAA-A2A70908FCE6}"/>
          </ac:spMkLst>
        </pc:spChg>
        <pc:spChg chg="del">
          <ac:chgData name="Graeme Malcolm" userId="0828a162-3a1f-48c4-ad15-5bbb25c8ef77" providerId="ADAL" clId="{17D86E92-D2CC-4D3A-96CA-176B981AF4C3}" dt="2020-11-03T00:43:42.072" v="530" actId="478"/>
          <ac:spMkLst>
            <pc:docMk/>
            <pc:sldMk cId="622143730" sldId="1678"/>
            <ac:spMk id="42" creationId="{7F2263B1-A166-4D0C-AD8E-6B7817426495}"/>
          </ac:spMkLst>
        </pc:spChg>
        <pc:spChg chg="del">
          <ac:chgData name="Graeme Malcolm" userId="0828a162-3a1f-48c4-ad15-5bbb25c8ef77" providerId="ADAL" clId="{17D86E92-D2CC-4D3A-96CA-176B981AF4C3}" dt="2020-11-03T00:43:42.072" v="530" actId="478"/>
          <ac:spMkLst>
            <pc:docMk/>
            <pc:sldMk cId="622143730" sldId="1678"/>
            <ac:spMk id="43" creationId="{52CD122C-3769-40A9-86AD-4A153D9A94EC}"/>
          </ac:spMkLst>
        </pc:spChg>
        <pc:grpChg chg="del">
          <ac:chgData name="Graeme Malcolm" userId="0828a162-3a1f-48c4-ad15-5bbb25c8ef77" providerId="ADAL" clId="{17D86E92-D2CC-4D3A-96CA-176B981AF4C3}" dt="2020-11-03T00:43:42.072" v="530" actId="478"/>
          <ac:grpSpMkLst>
            <pc:docMk/>
            <pc:sldMk cId="622143730" sldId="1678"/>
            <ac:grpSpMk id="23" creationId="{35317A29-46A7-45E5-A4DD-36BE12624661}"/>
          </ac:grpSpMkLst>
        </pc:grpChg>
        <pc:grpChg chg="del">
          <ac:chgData name="Graeme Malcolm" userId="0828a162-3a1f-48c4-ad15-5bbb25c8ef77" providerId="ADAL" clId="{17D86E92-D2CC-4D3A-96CA-176B981AF4C3}" dt="2020-11-03T00:43:42.072" v="530" actId="478"/>
          <ac:grpSpMkLst>
            <pc:docMk/>
            <pc:sldMk cId="622143730" sldId="1678"/>
            <ac:grpSpMk id="24" creationId="{238C0A6A-7F88-47CA-8370-D579ED16DD15}"/>
          </ac:grpSpMkLst>
        </pc:grpChg>
        <pc:grpChg chg="del">
          <ac:chgData name="Graeme Malcolm" userId="0828a162-3a1f-48c4-ad15-5bbb25c8ef77" providerId="ADAL" clId="{17D86E92-D2CC-4D3A-96CA-176B981AF4C3}" dt="2020-11-03T00:43:42.072" v="530" actId="478"/>
          <ac:grpSpMkLst>
            <pc:docMk/>
            <pc:sldMk cId="622143730" sldId="1678"/>
            <ac:grpSpMk id="27" creationId="{01487BFD-4CBF-435C-ABC5-CFB2CD56ECCE}"/>
          </ac:grpSpMkLst>
        </pc:grpChg>
        <pc:grpChg chg="del">
          <ac:chgData name="Graeme Malcolm" userId="0828a162-3a1f-48c4-ad15-5bbb25c8ef77" providerId="ADAL" clId="{17D86E92-D2CC-4D3A-96CA-176B981AF4C3}" dt="2020-11-03T00:43:42.072" v="530" actId="478"/>
          <ac:grpSpMkLst>
            <pc:docMk/>
            <pc:sldMk cId="622143730" sldId="1678"/>
            <ac:grpSpMk id="28" creationId="{CF73FD10-B3FC-46CB-BEB9-E761C42EF805}"/>
          </ac:grpSpMkLst>
        </pc:grpChg>
        <pc:grpChg chg="del">
          <ac:chgData name="Graeme Malcolm" userId="0828a162-3a1f-48c4-ad15-5bbb25c8ef77" providerId="ADAL" clId="{17D86E92-D2CC-4D3A-96CA-176B981AF4C3}" dt="2020-11-03T00:43:42.072" v="530" actId="478"/>
          <ac:grpSpMkLst>
            <pc:docMk/>
            <pc:sldMk cId="622143730" sldId="1678"/>
            <ac:grpSpMk id="30" creationId="{8437FC9F-2002-49FA-8D3A-BA480385C8AE}"/>
          </ac:grpSpMkLst>
        </pc:grpChg>
      </pc:sldChg>
      <pc:sldChg chg="addSp delSp modSp mod modNotes modNotesTx">
        <pc:chgData name="Graeme Malcolm" userId="0828a162-3a1f-48c4-ad15-5bbb25c8ef77" providerId="ADAL" clId="{17D86E92-D2CC-4D3A-96CA-176B981AF4C3}" dt="2020-11-30T18:18:53.971" v="7317"/>
        <pc:sldMkLst>
          <pc:docMk/>
          <pc:sldMk cId="2281750522" sldId="1684"/>
        </pc:sldMkLst>
        <pc:spChg chg="mod">
          <ac:chgData name="Graeme Malcolm" userId="0828a162-3a1f-48c4-ad15-5bbb25c8ef77" providerId="ADAL" clId="{17D86E92-D2CC-4D3A-96CA-176B981AF4C3}" dt="2020-11-30T18:18:53.971" v="7317"/>
          <ac:spMkLst>
            <pc:docMk/>
            <pc:sldMk cId="2281750522" sldId="1684"/>
            <ac:spMk id="5" creationId="{007C2C26-EFD2-E847-AEA7-5CEF245E0904}"/>
          </ac:spMkLst>
        </pc:spChg>
        <pc:spChg chg="mod">
          <ac:chgData name="Graeme Malcolm" userId="0828a162-3a1f-48c4-ad15-5bbb25c8ef77" providerId="ADAL" clId="{17D86E92-D2CC-4D3A-96CA-176B981AF4C3}" dt="2020-11-03T00:10:08.873" v="94" actId="1076"/>
          <ac:spMkLst>
            <pc:docMk/>
            <pc:sldMk cId="2281750522" sldId="1684"/>
            <ac:spMk id="14" creationId="{9E620BC3-431D-43AD-9B8E-C6B8760990A3}"/>
          </ac:spMkLst>
        </pc:spChg>
        <pc:spChg chg="mod">
          <ac:chgData name="Graeme Malcolm" userId="0828a162-3a1f-48c4-ad15-5bbb25c8ef77" providerId="ADAL" clId="{17D86E92-D2CC-4D3A-96CA-176B981AF4C3}" dt="2020-11-03T00:10:08.873" v="94" actId="1076"/>
          <ac:spMkLst>
            <pc:docMk/>
            <pc:sldMk cId="2281750522" sldId="1684"/>
            <ac:spMk id="15" creationId="{1269549C-646E-4A3E-8665-6E3CECDBD957}"/>
          </ac:spMkLst>
        </pc:spChg>
        <pc:spChg chg="mod">
          <ac:chgData name="Graeme Malcolm" userId="0828a162-3a1f-48c4-ad15-5bbb25c8ef77" providerId="ADAL" clId="{17D86E92-D2CC-4D3A-96CA-176B981AF4C3}" dt="2020-11-12T19:39:46.939" v="2880" actId="1076"/>
          <ac:spMkLst>
            <pc:docMk/>
            <pc:sldMk cId="2281750522" sldId="1684"/>
            <ac:spMk id="18" creationId="{BD140021-F9AC-4D20-9866-5172EFFCE23F}"/>
          </ac:spMkLst>
        </pc:spChg>
        <pc:spChg chg="mod">
          <ac:chgData name="Graeme Malcolm" userId="0828a162-3a1f-48c4-ad15-5bbb25c8ef77" providerId="ADAL" clId="{17D86E92-D2CC-4D3A-96CA-176B981AF4C3}" dt="2020-11-12T19:39:46.939" v="2880" actId="1076"/>
          <ac:spMkLst>
            <pc:docMk/>
            <pc:sldMk cId="2281750522" sldId="1684"/>
            <ac:spMk id="19" creationId="{2B136A37-211E-4F6A-AC36-E4445A335DE2}"/>
          </ac:spMkLst>
        </pc:spChg>
        <pc:spChg chg="mod">
          <ac:chgData name="Graeme Malcolm" userId="0828a162-3a1f-48c4-ad15-5bbb25c8ef77" providerId="ADAL" clId="{17D86E92-D2CC-4D3A-96CA-176B981AF4C3}" dt="2020-11-12T19:39:46.939" v="2880" actId="1076"/>
          <ac:spMkLst>
            <pc:docMk/>
            <pc:sldMk cId="2281750522" sldId="1684"/>
            <ac:spMk id="20" creationId="{4438558E-0B6D-4B5D-BA51-FB3B85044A2C}"/>
          </ac:spMkLst>
        </pc:spChg>
        <pc:spChg chg="mod">
          <ac:chgData name="Graeme Malcolm" userId="0828a162-3a1f-48c4-ad15-5bbb25c8ef77" providerId="ADAL" clId="{17D86E92-D2CC-4D3A-96CA-176B981AF4C3}" dt="2020-11-12T19:39:46.939" v="2880" actId="1076"/>
          <ac:spMkLst>
            <pc:docMk/>
            <pc:sldMk cId="2281750522" sldId="1684"/>
            <ac:spMk id="21" creationId="{C03F11FF-7EFB-4632-B5F5-CB8BDB187C8B}"/>
          </ac:spMkLst>
        </pc:spChg>
        <pc:spChg chg="mod">
          <ac:chgData name="Graeme Malcolm" userId="0828a162-3a1f-48c4-ad15-5bbb25c8ef77" providerId="ADAL" clId="{17D86E92-D2CC-4D3A-96CA-176B981AF4C3}" dt="2020-11-12T19:39:46.939" v="2880" actId="1076"/>
          <ac:spMkLst>
            <pc:docMk/>
            <pc:sldMk cId="2281750522" sldId="1684"/>
            <ac:spMk id="22" creationId="{5079FAFC-D61A-4C4A-9545-35B03CFCBA83}"/>
          </ac:spMkLst>
        </pc:spChg>
        <pc:spChg chg="mod">
          <ac:chgData name="Graeme Malcolm" userId="0828a162-3a1f-48c4-ad15-5bbb25c8ef77" providerId="ADAL" clId="{17D86E92-D2CC-4D3A-96CA-176B981AF4C3}" dt="2020-11-12T19:39:46.939" v="2880" actId="1076"/>
          <ac:spMkLst>
            <pc:docMk/>
            <pc:sldMk cId="2281750522" sldId="1684"/>
            <ac:spMk id="23" creationId="{38AE5792-9D96-499E-801E-74B16FD661F7}"/>
          </ac:spMkLst>
        </pc:spChg>
        <pc:spChg chg="mod">
          <ac:chgData name="Graeme Malcolm" userId="0828a162-3a1f-48c4-ad15-5bbb25c8ef77" providerId="ADAL" clId="{17D86E92-D2CC-4D3A-96CA-176B981AF4C3}" dt="2020-11-12T19:39:46.939" v="2880" actId="1076"/>
          <ac:spMkLst>
            <pc:docMk/>
            <pc:sldMk cId="2281750522" sldId="1684"/>
            <ac:spMk id="24" creationId="{CBCB8AD9-CF7E-41E7-8A6B-F19A93FC6372}"/>
          </ac:spMkLst>
        </pc:spChg>
        <pc:spChg chg="mod">
          <ac:chgData name="Graeme Malcolm" userId="0828a162-3a1f-48c4-ad15-5bbb25c8ef77" providerId="ADAL" clId="{17D86E92-D2CC-4D3A-96CA-176B981AF4C3}" dt="2020-11-12T19:39:46.939" v="2880" actId="1076"/>
          <ac:spMkLst>
            <pc:docMk/>
            <pc:sldMk cId="2281750522" sldId="1684"/>
            <ac:spMk id="25" creationId="{9A681CA8-4D12-415C-A989-BD1A7D13FD09}"/>
          </ac:spMkLst>
        </pc:spChg>
        <pc:spChg chg="mod">
          <ac:chgData name="Graeme Malcolm" userId="0828a162-3a1f-48c4-ad15-5bbb25c8ef77" providerId="ADAL" clId="{17D86E92-D2CC-4D3A-96CA-176B981AF4C3}" dt="2020-11-12T19:39:46.939" v="2880" actId="1076"/>
          <ac:spMkLst>
            <pc:docMk/>
            <pc:sldMk cId="2281750522" sldId="1684"/>
            <ac:spMk id="26" creationId="{E02DC015-7CBE-4CAA-BF5A-A0A430F30B82}"/>
          </ac:spMkLst>
        </pc:spChg>
        <pc:spChg chg="mod">
          <ac:chgData name="Graeme Malcolm" userId="0828a162-3a1f-48c4-ad15-5bbb25c8ef77" providerId="ADAL" clId="{17D86E92-D2CC-4D3A-96CA-176B981AF4C3}" dt="2020-11-12T19:39:46.939" v="2880" actId="1076"/>
          <ac:spMkLst>
            <pc:docMk/>
            <pc:sldMk cId="2281750522" sldId="1684"/>
            <ac:spMk id="27" creationId="{8F90FB9A-1AAF-4BC1-A41E-9C9415B2F8DC}"/>
          </ac:spMkLst>
        </pc:spChg>
        <pc:spChg chg="mod">
          <ac:chgData name="Graeme Malcolm" userId="0828a162-3a1f-48c4-ad15-5bbb25c8ef77" providerId="ADAL" clId="{17D86E92-D2CC-4D3A-96CA-176B981AF4C3}" dt="2020-11-12T19:39:46.939" v="2880" actId="1076"/>
          <ac:spMkLst>
            <pc:docMk/>
            <pc:sldMk cId="2281750522" sldId="1684"/>
            <ac:spMk id="28" creationId="{EAF3EBFE-2908-4930-9088-EF9DBD22BBAA}"/>
          </ac:spMkLst>
        </pc:spChg>
        <pc:grpChg chg="add mod modVis">
          <ac:chgData name="Graeme Malcolm" userId="0828a162-3a1f-48c4-ad15-5bbb25c8ef77" providerId="ADAL" clId="{17D86E92-D2CC-4D3A-96CA-176B981AF4C3}" dt="2020-11-12T19:39:55.694" v="2883" actId="14429"/>
          <ac:grpSpMkLst>
            <pc:docMk/>
            <pc:sldMk cId="2281750522" sldId="1684"/>
            <ac:grpSpMk id="2" creationId="{9B024FAF-0BE5-4726-8C55-D9BDFE4B76E3}"/>
          </ac:grpSpMkLst>
        </pc:grpChg>
        <pc:grpChg chg="del">
          <ac:chgData name="Graeme Malcolm" userId="0828a162-3a1f-48c4-ad15-5bbb25c8ef77" providerId="ADAL" clId="{17D86E92-D2CC-4D3A-96CA-176B981AF4C3}" dt="2020-11-03T00:10:18.530" v="96" actId="478"/>
          <ac:grpSpMkLst>
            <pc:docMk/>
            <pc:sldMk cId="2281750522" sldId="1684"/>
            <ac:grpSpMk id="4" creationId="{1B86996A-2765-449F-A31A-12E1F4330745}"/>
          </ac:grpSpMkLst>
        </pc:grpChg>
        <pc:grpChg chg="add del mod">
          <ac:chgData name="Graeme Malcolm" userId="0828a162-3a1f-48c4-ad15-5bbb25c8ef77" providerId="ADAL" clId="{17D86E92-D2CC-4D3A-96CA-176B981AF4C3}" dt="2020-11-12T19:39:03.086" v="2868" actId="165"/>
          <ac:grpSpMkLst>
            <pc:docMk/>
            <pc:sldMk cId="2281750522" sldId="1684"/>
            <ac:grpSpMk id="8" creationId="{EDAB92E2-DB17-4274-9BAC-AB97244C08A2}"/>
          </ac:grpSpMkLst>
        </pc:grpChg>
        <pc:grpChg chg="mod topLvl">
          <ac:chgData name="Graeme Malcolm" userId="0828a162-3a1f-48c4-ad15-5bbb25c8ef77" providerId="ADAL" clId="{17D86E92-D2CC-4D3A-96CA-176B981AF4C3}" dt="2020-11-12T19:39:46.939" v="2880" actId="1076"/>
          <ac:grpSpMkLst>
            <pc:docMk/>
            <pc:sldMk cId="2281750522" sldId="1684"/>
            <ac:grpSpMk id="9" creationId="{467F5E7E-3803-4610-BD53-4FAA558319DA}"/>
          </ac:grpSpMkLst>
        </pc:grpChg>
        <pc:grpChg chg="del mod topLvl">
          <ac:chgData name="Graeme Malcolm" userId="0828a162-3a1f-48c4-ad15-5bbb25c8ef77" providerId="ADAL" clId="{17D86E92-D2CC-4D3A-96CA-176B981AF4C3}" dt="2020-11-12T19:39:07.037" v="2869" actId="165"/>
          <ac:grpSpMkLst>
            <pc:docMk/>
            <pc:sldMk cId="2281750522" sldId="1684"/>
            <ac:grpSpMk id="10" creationId="{F3738E17-7F92-4CFF-9F96-087DFEC56EBD}"/>
          </ac:grpSpMkLst>
        </pc:grpChg>
        <pc:grpChg chg="add mod modVis">
          <ac:chgData name="Graeme Malcolm" userId="0828a162-3a1f-48c4-ad15-5bbb25c8ef77" providerId="ADAL" clId="{17D86E92-D2CC-4D3A-96CA-176B981AF4C3}" dt="2020-11-12T19:39:54.428" v="2882" actId="14430"/>
          <ac:grpSpMkLst>
            <pc:docMk/>
            <pc:sldMk cId="2281750522" sldId="1684"/>
            <ac:grpSpMk id="11" creationId="{C831D11F-C6A3-41FF-9CF5-CDD913A53349}"/>
          </ac:grpSpMkLst>
        </pc:grpChg>
        <pc:grpChg chg="mod">
          <ac:chgData name="Graeme Malcolm" userId="0828a162-3a1f-48c4-ad15-5bbb25c8ef77" providerId="ADAL" clId="{17D86E92-D2CC-4D3A-96CA-176B981AF4C3}" dt="2020-11-03T00:10:08.873" v="94" actId="1076"/>
          <ac:grpSpMkLst>
            <pc:docMk/>
            <pc:sldMk cId="2281750522" sldId="1684"/>
            <ac:grpSpMk id="12" creationId="{24D1F319-DA88-4427-ABBC-42AD85E2142E}"/>
          </ac:grpSpMkLst>
        </pc:grpChg>
        <pc:grpChg chg="mod topLvl">
          <ac:chgData name="Graeme Malcolm" userId="0828a162-3a1f-48c4-ad15-5bbb25c8ef77" providerId="ADAL" clId="{17D86E92-D2CC-4D3A-96CA-176B981AF4C3}" dt="2020-11-12T19:39:46.939" v="2880" actId="1076"/>
          <ac:grpSpMkLst>
            <pc:docMk/>
            <pc:sldMk cId="2281750522" sldId="1684"/>
            <ac:grpSpMk id="16" creationId="{729D9DE9-EB73-4B03-870C-3778B969ABEE}"/>
          </ac:grpSpMkLst>
        </pc:grpChg>
        <pc:picChg chg="mod">
          <ac:chgData name="Graeme Malcolm" userId="0828a162-3a1f-48c4-ad15-5bbb25c8ef77" providerId="ADAL" clId="{17D86E92-D2CC-4D3A-96CA-176B981AF4C3}" dt="2020-11-03T00:10:08.873" v="94" actId="1076"/>
          <ac:picMkLst>
            <pc:docMk/>
            <pc:sldMk cId="2281750522" sldId="1684"/>
            <ac:picMk id="13" creationId="{C53F1D3C-4F60-4796-987A-556941D4311F}"/>
          </ac:picMkLst>
        </pc:picChg>
        <pc:picChg chg="mod ord topLvl">
          <ac:chgData name="Graeme Malcolm" userId="0828a162-3a1f-48c4-ad15-5bbb25c8ef77" providerId="ADAL" clId="{17D86E92-D2CC-4D3A-96CA-176B981AF4C3}" dt="2020-11-12T19:44:04.214" v="2918" actId="207"/>
          <ac:picMkLst>
            <pc:docMk/>
            <pc:sldMk cId="2281750522" sldId="1684"/>
            <ac:picMk id="17" creationId="{C277FC95-5A7B-472F-BFD4-C65458BECB2D}"/>
          </ac:picMkLst>
        </pc:picChg>
      </pc:sldChg>
      <pc:sldChg chg="addSp delSp modSp mod modNotes modNotesTx">
        <pc:chgData name="Graeme Malcolm" userId="0828a162-3a1f-48c4-ad15-5bbb25c8ef77" providerId="ADAL" clId="{17D86E92-D2CC-4D3A-96CA-176B981AF4C3}" dt="2020-11-30T18:18:53.971" v="7317"/>
        <pc:sldMkLst>
          <pc:docMk/>
          <pc:sldMk cId="4244671936" sldId="1778"/>
        </pc:sldMkLst>
        <pc:spChg chg="mod">
          <ac:chgData name="Graeme Malcolm" userId="0828a162-3a1f-48c4-ad15-5bbb25c8ef77" providerId="ADAL" clId="{17D86E92-D2CC-4D3A-96CA-176B981AF4C3}" dt="2020-11-30T18:18:53.971" v="7317"/>
          <ac:spMkLst>
            <pc:docMk/>
            <pc:sldMk cId="4244671936" sldId="1778"/>
            <ac:spMk id="2" creationId="{00000000-0000-0000-0000-000000000000}"/>
          </ac:spMkLst>
        </pc:spChg>
        <pc:spChg chg="mod">
          <ac:chgData name="Graeme Malcolm" userId="0828a162-3a1f-48c4-ad15-5bbb25c8ef77" providerId="ADAL" clId="{17D86E92-D2CC-4D3A-96CA-176B981AF4C3}" dt="2020-11-12T19:41:44.806" v="2896" actId="478"/>
          <ac:spMkLst>
            <pc:docMk/>
            <pc:sldMk cId="4244671936" sldId="1778"/>
            <ac:spMk id="4" creationId="{7D9B437B-464C-4057-8E69-98F426E6ACC5}"/>
          </ac:spMkLst>
        </pc:spChg>
        <pc:spChg chg="del mod">
          <ac:chgData name="Graeme Malcolm" userId="0828a162-3a1f-48c4-ad15-5bbb25c8ef77" providerId="ADAL" clId="{17D86E92-D2CC-4D3A-96CA-176B981AF4C3}" dt="2020-11-12T19:41:44.806" v="2896" actId="478"/>
          <ac:spMkLst>
            <pc:docMk/>
            <pc:sldMk cId="4244671936" sldId="1778"/>
            <ac:spMk id="5" creationId="{49003CD1-95B0-4D99-8633-198D3DEB223B}"/>
          </ac:spMkLst>
        </pc:spChg>
        <pc:spChg chg="mod">
          <ac:chgData name="Graeme Malcolm" userId="0828a162-3a1f-48c4-ad15-5bbb25c8ef77" providerId="ADAL" clId="{17D86E92-D2CC-4D3A-96CA-176B981AF4C3}" dt="2020-11-30T18:18:53.971" v="7317"/>
          <ac:spMkLst>
            <pc:docMk/>
            <pc:sldMk cId="4244671936" sldId="1778"/>
            <ac:spMk id="6" creationId="{00000000-0000-0000-0000-000000000000}"/>
          </ac:spMkLst>
        </pc:spChg>
        <pc:spChg chg="mod">
          <ac:chgData name="Graeme Malcolm" userId="0828a162-3a1f-48c4-ad15-5bbb25c8ef77" providerId="ADAL" clId="{17D86E92-D2CC-4D3A-96CA-176B981AF4C3}" dt="2020-11-12T19:41:44.806" v="2896" actId="478"/>
          <ac:spMkLst>
            <pc:docMk/>
            <pc:sldMk cId="4244671936" sldId="1778"/>
            <ac:spMk id="7" creationId="{725DDF31-293A-4C35-8991-DCB145369FC0}"/>
          </ac:spMkLst>
        </pc:spChg>
        <pc:spChg chg="mod">
          <ac:chgData name="Graeme Malcolm" userId="0828a162-3a1f-48c4-ad15-5bbb25c8ef77" providerId="ADAL" clId="{17D86E92-D2CC-4D3A-96CA-176B981AF4C3}" dt="2020-11-12T19:41:44.806" v="2896" actId="478"/>
          <ac:spMkLst>
            <pc:docMk/>
            <pc:sldMk cId="4244671936" sldId="1778"/>
            <ac:spMk id="8" creationId="{1EEDDB14-E083-4D62-A4DA-3B7DDEAF659B}"/>
          </ac:spMkLst>
        </pc:spChg>
        <pc:spChg chg="mod">
          <ac:chgData name="Graeme Malcolm" userId="0828a162-3a1f-48c4-ad15-5bbb25c8ef77" providerId="ADAL" clId="{17D86E92-D2CC-4D3A-96CA-176B981AF4C3}" dt="2020-11-12T19:41:44.806" v="2896" actId="478"/>
          <ac:spMkLst>
            <pc:docMk/>
            <pc:sldMk cId="4244671936" sldId="1778"/>
            <ac:spMk id="9" creationId="{193FF287-C3CD-4040-888E-568659FFDECA}"/>
          </ac:spMkLst>
        </pc:spChg>
        <pc:spChg chg="mod">
          <ac:chgData name="Graeme Malcolm" userId="0828a162-3a1f-48c4-ad15-5bbb25c8ef77" providerId="ADAL" clId="{17D86E92-D2CC-4D3A-96CA-176B981AF4C3}" dt="2020-11-12T19:41:44.806" v="2896" actId="478"/>
          <ac:spMkLst>
            <pc:docMk/>
            <pc:sldMk cId="4244671936" sldId="1778"/>
            <ac:spMk id="11" creationId="{2FEFD171-94EA-426D-AA01-6B5881B014E6}"/>
          </ac:spMkLst>
        </pc:spChg>
        <pc:spChg chg="mod">
          <ac:chgData name="Graeme Malcolm" userId="0828a162-3a1f-48c4-ad15-5bbb25c8ef77" providerId="ADAL" clId="{17D86E92-D2CC-4D3A-96CA-176B981AF4C3}" dt="2020-11-12T19:41:44.806" v="2896" actId="478"/>
          <ac:spMkLst>
            <pc:docMk/>
            <pc:sldMk cId="4244671936" sldId="1778"/>
            <ac:spMk id="12" creationId="{5D360918-F953-4201-B213-5EABEFA907AF}"/>
          </ac:spMkLst>
        </pc:spChg>
        <pc:spChg chg="mod">
          <ac:chgData name="Graeme Malcolm" userId="0828a162-3a1f-48c4-ad15-5bbb25c8ef77" providerId="ADAL" clId="{17D86E92-D2CC-4D3A-96CA-176B981AF4C3}" dt="2020-11-12T19:41:44.806" v="2896" actId="478"/>
          <ac:spMkLst>
            <pc:docMk/>
            <pc:sldMk cId="4244671936" sldId="1778"/>
            <ac:spMk id="13" creationId="{FDBC77C4-409D-4230-82DC-2627631E588D}"/>
          </ac:spMkLst>
        </pc:spChg>
        <pc:spChg chg="mod">
          <ac:chgData name="Graeme Malcolm" userId="0828a162-3a1f-48c4-ad15-5bbb25c8ef77" providerId="ADAL" clId="{17D86E92-D2CC-4D3A-96CA-176B981AF4C3}" dt="2020-11-03T00:09:12.346" v="78" actId="338"/>
          <ac:spMkLst>
            <pc:docMk/>
            <pc:sldMk cId="4244671936" sldId="1778"/>
            <ac:spMk id="17" creationId="{00000000-0000-0000-0000-000000000000}"/>
          </ac:spMkLst>
        </pc:spChg>
        <pc:spChg chg="mod">
          <ac:chgData name="Graeme Malcolm" userId="0828a162-3a1f-48c4-ad15-5bbb25c8ef77" providerId="ADAL" clId="{17D86E92-D2CC-4D3A-96CA-176B981AF4C3}" dt="2020-11-12T19:29:24.020" v="2838" actId="1076"/>
          <ac:spMkLst>
            <pc:docMk/>
            <pc:sldMk cId="4244671936" sldId="1778"/>
            <ac:spMk id="19" creationId="{1CDEB316-D9D8-469F-A919-A92F602599C7}"/>
          </ac:spMkLst>
        </pc:spChg>
        <pc:spChg chg="mod">
          <ac:chgData name="Graeme Malcolm" userId="0828a162-3a1f-48c4-ad15-5bbb25c8ef77" providerId="ADAL" clId="{17D86E92-D2CC-4D3A-96CA-176B981AF4C3}" dt="2020-11-12T19:29:24.020" v="2838" actId="1076"/>
          <ac:spMkLst>
            <pc:docMk/>
            <pc:sldMk cId="4244671936" sldId="1778"/>
            <ac:spMk id="20" creationId="{76AD78A2-0083-41CA-8943-8C23000F9A81}"/>
          </ac:spMkLst>
        </pc:spChg>
        <pc:spChg chg="add del mod">
          <ac:chgData name="Graeme Malcolm" userId="0828a162-3a1f-48c4-ad15-5bbb25c8ef77" providerId="ADAL" clId="{17D86E92-D2CC-4D3A-96CA-176B981AF4C3}" dt="2020-11-12T19:41:57.200" v="2899" actId="478"/>
          <ac:spMkLst>
            <pc:docMk/>
            <pc:sldMk cId="4244671936" sldId="1778"/>
            <ac:spMk id="30" creationId="{0FC9D5AC-7C81-4E87-8D48-6231EC47A9C2}"/>
          </ac:spMkLst>
        </pc:spChg>
        <pc:spChg chg="mod">
          <ac:chgData name="Graeme Malcolm" userId="0828a162-3a1f-48c4-ad15-5bbb25c8ef77" providerId="ADAL" clId="{17D86E92-D2CC-4D3A-96CA-176B981AF4C3}" dt="2020-11-12T19:41:57.200" v="2899" actId="478"/>
          <ac:spMkLst>
            <pc:docMk/>
            <pc:sldMk cId="4244671936" sldId="1778"/>
            <ac:spMk id="32" creationId="{13B96D7B-7575-4EBF-9F95-5C5324981E2A}"/>
          </ac:spMkLst>
        </pc:spChg>
        <pc:spChg chg="mod">
          <ac:chgData name="Graeme Malcolm" userId="0828a162-3a1f-48c4-ad15-5bbb25c8ef77" providerId="ADAL" clId="{17D86E92-D2CC-4D3A-96CA-176B981AF4C3}" dt="2020-11-12T19:41:44.806" v="2896" actId="478"/>
          <ac:spMkLst>
            <pc:docMk/>
            <pc:sldMk cId="4244671936" sldId="1778"/>
            <ac:spMk id="33" creationId="{BABC1629-A9B0-4639-9A95-8A9D933817BA}"/>
          </ac:spMkLst>
        </pc:spChg>
        <pc:spChg chg="mod">
          <ac:chgData name="Graeme Malcolm" userId="0828a162-3a1f-48c4-ad15-5bbb25c8ef77" providerId="ADAL" clId="{17D86E92-D2CC-4D3A-96CA-176B981AF4C3}" dt="2020-11-12T19:41:44.806" v="2896" actId="478"/>
          <ac:spMkLst>
            <pc:docMk/>
            <pc:sldMk cId="4244671936" sldId="1778"/>
            <ac:spMk id="35" creationId="{087F5403-7C94-45D3-8619-222994213AE6}"/>
          </ac:spMkLst>
        </pc:spChg>
        <pc:spChg chg="del mod">
          <ac:chgData name="Graeme Malcolm" userId="0828a162-3a1f-48c4-ad15-5bbb25c8ef77" providerId="ADAL" clId="{17D86E92-D2CC-4D3A-96CA-176B981AF4C3}" dt="2020-11-12T19:41:41.725" v="2893" actId="478"/>
          <ac:spMkLst>
            <pc:docMk/>
            <pc:sldMk cId="4244671936" sldId="1778"/>
            <ac:spMk id="36" creationId="{639A8D73-A293-4EEE-9CE9-22CD3E808182}"/>
          </ac:spMkLst>
        </pc:spChg>
        <pc:spChg chg="mod">
          <ac:chgData name="Graeme Malcolm" userId="0828a162-3a1f-48c4-ad15-5bbb25c8ef77" providerId="ADAL" clId="{17D86E92-D2CC-4D3A-96CA-176B981AF4C3}" dt="2020-11-12T19:41:44.806" v="2896" actId="478"/>
          <ac:spMkLst>
            <pc:docMk/>
            <pc:sldMk cId="4244671936" sldId="1778"/>
            <ac:spMk id="37" creationId="{4979A068-00A6-4BFE-8555-A059D219C23E}"/>
          </ac:spMkLst>
        </pc:spChg>
        <pc:spChg chg="mod">
          <ac:chgData name="Graeme Malcolm" userId="0828a162-3a1f-48c4-ad15-5bbb25c8ef77" providerId="ADAL" clId="{17D86E92-D2CC-4D3A-96CA-176B981AF4C3}" dt="2020-11-12T19:41:44.806" v="2896" actId="478"/>
          <ac:spMkLst>
            <pc:docMk/>
            <pc:sldMk cId="4244671936" sldId="1778"/>
            <ac:spMk id="38" creationId="{4F4FB8C0-C01D-47FA-A2E3-F71A489654AB}"/>
          </ac:spMkLst>
        </pc:spChg>
        <pc:spChg chg="mod">
          <ac:chgData name="Graeme Malcolm" userId="0828a162-3a1f-48c4-ad15-5bbb25c8ef77" providerId="ADAL" clId="{17D86E92-D2CC-4D3A-96CA-176B981AF4C3}" dt="2020-11-12T19:41:44.806" v="2896" actId="478"/>
          <ac:spMkLst>
            <pc:docMk/>
            <pc:sldMk cId="4244671936" sldId="1778"/>
            <ac:spMk id="39" creationId="{581473E6-A418-4110-96CC-8B81EC72633D}"/>
          </ac:spMkLst>
        </pc:spChg>
        <pc:spChg chg="mod">
          <ac:chgData name="Graeme Malcolm" userId="0828a162-3a1f-48c4-ad15-5bbb25c8ef77" providerId="ADAL" clId="{17D86E92-D2CC-4D3A-96CA-176B981AF4C3}" dt="2020-11-12T19:41:44.806" v="2896" actId="478"/>
          <ac:spMkLst>
            <pc:docMk/>
            <pc:sldMk cId="4244671936" sldId="1778"/>
            <ac:spMk id="40" creationId="{023582F3-8A9C-4955-810D-BB1439D1F786}"/>
          </ac:spMkLst>
        </pc:spChg>
        <pc:spChg chg="mod">
          <ac:chgData name="Graeme Malcolm" userId="0828a162-3a1f-48c4-ad15-5bbb25c8ef77" providerId="ADAL" clId="{17D86E92-D2CC-4D3A-96CA-176B981AF4C3}" dt="2020-11-12T19:41:44.806" v="2896" actId="478"/>
          <ac:spMkLst>
            <pc:docMk/>
            <pc:sldMk cId="4244671936" sldId="1778"/>
            <ac:spMk id="41" creationId="{627DEB16-82ED-4282-B2B0-2F416282DAF7}"/>
          </ac:spMkLst>
        </pc:spChg>
        <pc:spChg chg="mod">
          <ac:chgData name="Graeme Malcolm" userId="0828a162-3a1f-48c4-ad15-5bbb25c8ef77" providerId="ADAL" clId="{17D86E92-D2CC-4D3A-96CA-176B981AF4C3}" dt="2020-11-12T19:41:44.806" v="2896" actId="478"/>
          <ac:spMkLst>
            <pc:docMk/>
            <pc:sldMk cId="4244671936" sldId="1778"/>
            <ac:spMk id="42" creationId="{9C30C876-C63E-4476-A690-D2713CD91929}"/>
          </ac:spMkLst>
        </pc:spChg>
        <pc:spChg chg="mod">
          <ac:chgData name="Graeme Malcolm" userId="0828a162-3a1f-48c4-ad15-5bbb25c8ef77" providerId="ADAL" clId="{17D86E92-D2CC-4D3A-96CA-176B981AF4C3}" dt="2020-11-12T19:41:44.806" v="2896" actId="478"/>
          <ac:spMkLst>
            <pc:docMk/>
            <pc:sldMk cId="4244671936" sldId="1778"/>
            <ac:spMk id="43" creationId="{6ED01A73-0184-462C-83BD-05351381586D}"/>
          </ac:spMkLst>
        </pc:spChg>
        <pc:spChg chg="mod">
          <ac:chgData name="Graeme Malcolm" userId="0828a162-3a1f-48c4-ad15-5bbb25c8ef77" providerId="ADAL" clId="{17D86E92-D2CC-4D3A-96CA-176B981AF4C3}" dt="2020-11-12T19:41:44.806" v="2896" actId="478"/>
          <ac:spMkLst>
            <pc:docMk/>
            <pc:sldMk cId="4244671936" sldId="1778"/>
            <ac:spMk id="44" creationId="{64F8352F-FEE8-4989-9D14-DBF1746CB86D}"/>
          </ac:spMkLst>
        </pc:spChg>
        <pc:spChg chg="mod">
          <ac:chgData name="Graeme Malcolm" userId="0828a162-3a1f-48c4-ad15-5bbb25c8ef77" providerId="ADAL" clId="{17D86E92-D2CC-4D3A-96CA-176B981AF4C3}" dt="2020-11-12T19:41:44.806" v="2896" actId="478"/>
          <ac:spMkLst>
            <pc:docMk/>
            <pc:sldMk cId="4244671936" sldId="1778"/>
            <ac:spMk id="45" creationId="{7B9C3255-BC67-46D5-9393-302059E78DF5}"/>
          </ac:spMkLst>
        </pc:spChg>
        <pc:spChg chg="mod">
          <ac:chgData name="Graeme Malcolm" userId="0828a162-3a1f-48c4-ad15-5bbb25c8ef77" providerId="ADAL" clId="{17D86E92-D2CC-4D3A-96CA-176B981AF4C3}" dt="2020-11-12T19:41:44.806" v="2896" actId="478"/>
          <ac:spMkLst>
            <pc:docMk/>
            <pc:sldMk cId="4244671936" sldId="1778"/>
            <ac:spMk id="46" creationId="{DE30E07A-AC5C-48F5-A089-327A96A9CD15}"/>
          </ac:spMkLst>
        </pc:spChg>
        <pc:spChg chg="del mod">
          <ac:chgData name="Graeme Malcolm" userId="0828a162-3a1f-48c4-ad15-5bbb25c8ef77" providerId="ADAL" clId="{17D86E92-D2CC-4D3A-96CA-176B981AF4C3}" dt="2020-11-12T19:41:40.806" v="2892" actId="478"/>
          <ac:spMkLst>
            <pc:docMk/>
            <pc:sldMk cId="4244671936" sldId="1778"/>
            <ac:spMk id="47" creationId="{1158C8FD-DE8D-493F-88D9-B8FB2C7896EF}"/>
          </ac:spMkLst>
        </pc:spChg>
        <pc:spChg chg="del mod">
          <ac:chgData name="Graeme Malcolm" userId="0828a162-3a1f-48c4-ad15-5bbb25c8ef77" providerId="ADAL" clId="{17D86E92-D2CC-4D3A-96CA-176B981AF4C3}" dt="2020-11-12T19:41:39.489" v="2891" actId="478"/>
          <ac:spMkLst>
            <pc:docMk/>
            <pc:sldMk cId="4244671936" sldId="1778"/>
            <ac:spMk id="48" creationId="{6A121287-CEE1-4B30-9969-438ECB459E6A}"/>
          </ac:spMkLst>
        </pc:spChg>
        <pc:spChg chg="mod">
          <ac:chgData name="Graeme Malcolm" userId="0828a162-3a1f-48c4-ad15-5bbb25c8ef77" providerId="ADAL" clId="{17D86E92-D2CC-4D3A-96CA-176B981AF4C3}" dt="2020-11-12T19:41:44.806" v="2896" actId="478"/>
          <ac:spMkLst>
            <pc:docMk/>
            <pc:sldMk cId="4244671936" sldId="1778"/>
            <ac:spMk id="49" creationId="{74A8E46F-FC07-4F4E-A19B-0A5DEED18CC6}"/>
          </ac:spMkLst>
        </pc:spChg>
        <pc:spChg chg="del mod">
          <ac:chgData name="Graeme Malcolm" userId="0828a162-3a1f-48c4-ad15-5bbb25c8ef77" providerId="ADAL" clId="{17D86E92-D2CC-4D3A-96CA-176B981AF4C3}" dt="2020-11-12T19:41:42.853" v="2894" actId="478"/>
          <ac:spMkLst>
            <pc:docMk/>
            <pc:sldMk cId="4244671936" sldId="1778"/>
            <ac:spMk id="50" creationId="{3EBB8649-2121-4531-906F-BD0CF11051F0}"/>
          </ac:spMkLst>
        </pc:spChg>
        <pc:spChg chg="del mod">
          <ac:chgData name="Graeme Malcolm" userId="0828a162-3a1f-48c4-ad15-5bbb25c8ef77" providerId="ADAL" clId="{17D86E92-D2CC-4D3A-96CA-176B981AF4C3}" dt="2020-11-12T19:41:44.070" v="2895" actId="478"/>
          <ac:spMkLst>
            <pc:docMk/>
            <pc:sldMk cId="4244671936" sldId="1778"/>
            <ac:spMk id="51" creationId="{512EEE04-5EBD-4FE5-BC21-74B2A4DEA562}"/>
          </ac:spMkLst>
        </pc:spChg>
        <pc:spChg chg="mod">
          <ac:chgData name="Graeme Malcolm" userId="0828a162-3a1f-48c4-ad15-5bbb25c8ef77" providerId="ADAL" clId="{17D86E92-D2CC-4D3A-96CA-176B981AF4C3}" dt="2020-11-12T19:37:27.918" v="2842" actId="1076"/>
          <ac:spMkLst>
            <pc:docMk/>
            <pc:sldMk cId="4244671936" sldId="1778"/>
            <ac:spMk id="58" creationId="{33811C44-AE18-4E63-BDAC-819A00140AF8}"/>
          </ac:spMkLst>
        </pc:spChg>
        <pc:spChg chg="mod">
          <ac:chgData name="Graeme Malcolm" userId="0828a162-3a1f-48c4-ad15-5bbb25c8ef77" providerId="ADAL" clId="{17D86E92-D2CC-4D3A-96CA-176B981AF4C3}" dt="2020-11-12T19:37:27.918" v="2842" actId="1076"/>
          <ac:spMkLst>
            <pc:docMk/>
            <pc:sldMk cId="4244671936" sldId="1778"/>
            <ac:spMk id="59" creationId="{B599DCFD-184B-4644-8F8E-5232681EBC93}"/>
          </ac:spMkLst>
        </pc:spChg>
        <pc:spChg chg="mod">
          <ac:chgData name="Graeme Malcolm" userId="0828a162-3a1f-48c4-ad15-5bbb25c8ef77" providerId="ADAL" clId="{17D86E92-D2CC-4D3A-96CA-176B981AF4C3}" dt="2020-11-12T19:37:27.918" v="2842" actId="1076"/>
          <ac:spMkLst>
            <pc:docMk/>
            <pc:sldMk cId="4244671936" sldId="1778"/>
            <ac:spMk id="60" creationId="{58CF93BC-7528-4F58-A710-1C49929293B5}"/>
          </ac:spMkLst>
        </pc:spChg>
        <pc:spChg chg="mod">
          <ac:chgData name="Graeme Malcolm" userId="0828a162-3a1f-48c4-ad15-5bbb25c8ef77" providerId="ADAL" clId="{17D86E92-D2CC-4D3A-96CA-176B981AF4C3}" dt="2020-11-12T19:37:27.918" v="2842" actId="1076"/>
          <ac:spMkLst>
            <pc:docMk/>
            <pc:sldMk cId="4244671936" sldId="1778"/>
            <ac:spMk id="61" creationId="{A7EA5CAD-A09B-4937-A165-6551C4BFD301}"/>
          </ac:spMkLst>
        </pc:spChg>
        <pc:spChg chg="mod">
          <ac:chgData name="Graeme Malcolm" userId="0828a162-3a1f-48c4-ad15-5bbb25c8ef77" providerId="ADAL" clId="{17D86E92-D2CC-4D3A-96CA-176B981AF4C3}" dt="2020-11-12T19:37:27.918" v="2842" actId="1076"/>
          <ac:spMkLst>
            <pc:docMk/>
            <pc:sldMk cId="4244671936" sldId="1778"/>
            <ac:spMk id="62" creationId="{BC0ACE61-C8D0-4EDB-AB5E-717F00EA6320}"/>
          </ac:spMkLst>
        </pc:spChg>
        <pc:spChg chg="mod">
          <ac:chgData name="Graeme Malcolm" userId="0828a162-3a1f-48c4-ad15-5bbb25c8ef77" providerId="ADAL" clId="{17D86E92-D2CC-4D3A-96CA-176B981AF4C3}" dt="2020-11-12T19:37:27.918" v="2842" actId="1076"/>
          <ac:spMkLst>
            <pc:docMk/>
            <pc:sldMk cId="4244671936" sldId="1778"/>
            <ac:spMk id="63" creationId="{C0A3F9FF-D664-4ED7-BFDD-CC69CFC15666}"/>
          </ac:spMkLst>
        </pc:spChg>
        <pc:spChg chg="mod">
          <ac:chgData name="Graeme Malcolm" userId="0828a162-3a1f-48c4-ad15-5bbb25c8ef77" providerId="ADAL" clId="{17D86E92-D2CC-4D3A-96CA-176B981AF4C3}" dt="2020-11-12T19:37:27.918" v="2842" actId="1076"/>
          <ac:spMkLst>
            <pc:docMk/>
            <pc:sldMk cId="4244671936" sldId="1778"/>
            <ac:spMk id="64" creationId="{6494E233-A10A-47CD-9923-762A6DAD60AB}"/>
          </ac:spMkLst>
        </pc:spChg>
        <pc:spChg chg="mod">
          <ac:chgData name="Graeme Malcolm" userId="0828a162-3a1f-48c4-ad15-5bbb25c8ef77" providerId="ADAL" clId="{17D86E92-D2CC-4D3A-96CA-176B981AF4C3}" dt="2020-11-12T19:37:27.918" v="2842" actId="1076"/>
          <ac:spMkLst>
            <pc:docMk/>
            <pc:sldMk cId="4244671936" sldId="1778"/>
            <ac:spMk id="65" creationId="{55213D80-AE57-4FB9-ACF4-EA5211AF1B59}"/>
          </ac:spMkLst>
        </pc:spChg>
        <pc:spChg chg="mod">
          <ac:chgData name="Graeme Malcolm" userId="0828a162-3a1f-48c4-ad15-5bbb25c8ef77" providerId="ADAL" clId="{17D86E92-D2CC-4D3A-96CA-176B981AF4C3}" dt="2020-11-12T19:37:27.918" v="2842" actId="1076"/>
          <ac:spMkLst>
            <pc:docMk/>
            <pc:sldMk cId="4244671936" sldId="1778"/>
            <ac:spMk id="66" creationId="{C3A10DD2-7AEF-4D8F-83EC-A5156C5E1D4D}"/>
          </ac:spMkLst>
        </pc:spChg>
        <pc:spChg chg="mod">
          <ac:chgData name="Graeme Malcolm" userId="0828a162-3a1f-48c4-ad15-5bbb25c8ef77" providerId="ADAL" clId="{17D86E92-D2CC-4D3A-96CA-176B981AF4C3}" dt="2020-11-12T19:37:27.918" v="2842" actId="1076"/>
          <ac:spMkLst>
            <pc:docMk/>
            <pc:sldMk cId="4244671936" sldId="1778"/>
            <ac:spMk id="67" creationId="{9089C334-2BDF-4B5B-BF59-920CB06121CF}"/>
          </ac:spMkLst>
        </pc:spChg>
        <pc:spChg chg="mod">
          <ac:chgData name="Graeme Malcolm" userId="0828a162-3a1f-48c4-ad15-5bbb25c8ef77" providerId="ADAL" clId="{17D86E92-D2CC-4D3A-96CA-176B981AF4C3}" dt="2020-11-12T19:37:27.918" v="2842" actId="1076"/>
          <ac:spMkLst>
            <pc:docMk/>
            <pc:sldMk cId="4244671936" sldId="1778"/>
            <ac:spMk id="68" creationId="{A9BFCBB2-3087-4F9D-ABF4-1249D9856A0D}"/>
          </ac:spMkLst>
        </pc:spChg>
        <pc:grpChg chg="mod">
          <ac:chgData name="Graeme Malcolm" userId="0828a162-3a1f-48c4-ad15-5bbb25c8ef77" providerId="ADAL" clId="{17D86E92-D2CC-4D3A-96CA-176B981AF4C3}" dt="2020-11-03T00:09:12.346" v="78" actId="338"/>
          <ac:grpSpMkLst>
            <pc:docMk/>
            <pc:sldMk cId="4244671936" sldId="1778"/>
            <ac:grpSpMk id="1" creationId="{00000000-0000-0000-0000-000000000000}"/>
          </ac:grpSpMkLst>
        </pc:grpChg>
        <pc:grpChg chg="del mod topLvl">
          <ac:chgData name="Graeme Malcolm" userId="0828a162-3a1f-48c4-ad15-5bbb25c8ef77" providerId="ADAL" clId="{17D86E92-D2CC-4D3A-96CA-176B981AF4C3}" dt="2020-11-12T19:41:59.509" v="2900" actId="478"/>
          <ac:grpSpMkLst>
            <pc:docMk/>
            <pc:sldMk cId="4244671936" sldId="1778"/>
            <ac:grpSpMk id="3" creationId="{C1035F21-0CD5-4245-8E8D-A20A0F7F9E7F}"/>
          </ac:grpSpMkLst>
        </pc:grpChg>
        <pc:grpChg chg="add del mod">
          <ac:chgData name="Graeme Malcolm" userId="0828a162-3a1f-48c4-ad15-5bbb25c8ef77" providerId="ADAL" clId="{17D86E92-D2CC-4D3A-96CA-176B981AF4C3}" dt="2020-11-12T19:37:21.326" v="2841" actId="478"/>
          <ac:grpSpMkLst>
            <pc:docMk/>
            <pc:sldMk cId="4244671936" sldId="1778"/>
            <ac:grpSpMk id="15" creationId="{9625197A-2532-4BF9-9F48-F4CD748BEB39}"/>
          </ac:grpSpMkLst>
        </pc:grpChg>
        <pc:grpChg chg="mod">
          <ac:chgData name="Graeme Malcolm" userId="0828a162-3a1f-48c4-ad15-5bbb25c8ef77" providerId="ADAL" clId="{17D86E92-D2CC-4D3A-96CA-176B981AF4C3}" dt="2020-11-12T19:29:24.020" v="2838" actId="1076"/>
          <ac:grpSpMkLst>
            <pc:docMk/>
            <pc:sldMk cId="4244671936" sldId="1778"/>
            <ac:grpSpMk id="16" creationId="{0ED86DB0-8F5E-4DF4-9F87-1FF716F5A038}"/>
          </ac:grpSpMkLst>
        </pc:grpChg>
        <pc:grpChg chg="del">
          <ac:chgData name="Graeme Malcolm" userId="0828a162-3a1f-48c4-ad15-5bbb25c8ef77" providerId="ADAL" clId="{17D86E92-D2CC-4D3A-96CA-176B981AF4C3}" dt="2020-11-03T00:07:25.516" v="68" actId="478"/>
          <ac:grpSpMkLst>
            <pc:docMk/>
            <pc:sldMk cId="4244671936" sldId="1778"/>
            <ac:grpSpMk id="21" creationId="{7F0EA0D2-F5BD-4609-9E3A-21CFB6B3C81C}"/>
          </ac:grpSpMkLst>
        </pc:grpChg>
        <pc:grpChg chg="add">
          <ac:chgData name="Graeme Malcolm" userId="0828a162-3a1f-48c4-ad15-5bbb25c8ef77" providerId="ADAL" clId="{17D86E92-D2CC-4D3A-96CA-176B981AF4C3}" dt="2020-11-12T19:42:28.579" v="2904" actId="164"/>
          <ac:grpSpMkLst>
            <pc:docMk/>
            <pc:sldMk cId="4244671936" sldId="1778"/>
            <ac:grpSpMk id="21" creationId="{94B9BD90-F146-43B8-816F-538F329DCDE1}"/>
          </ac:grpSpMkLst>
        </pc:grpChg>
        <pc:grpChg chg="add del mod">
          <ac:chgData name="Graeme Malcolm" userId="0828a162-3a1f-48c4-ad15-5bbb25c8ef77" providerId="ADAL" clId="{17D86E92-D2CC-4D3A-96CA-176B981AF4C3}" dt="2020-11-03T00:08:57.851" v="77" actId="165"/>
          <ac:grpSpMkLst>
            <pc:docMk/>
            <pc:sldMk cId="4244671936" sldId="1778"/>
            <ac:grpSpMk id="22" creationId="{6A7CB5D1-8070-4C5D-9A9F-D7B7211237A3}"/>
          </ac:grpSpMkLst>
        </pc:grpChg>
        <pc:grpChg chg="del">
          <ac:chgData name="Graeme Malcolm" userId="0828a162-3a1f-48c4-ad15-5bbb25c8ef77" providerId="ADAL" clId="{17D86E92-D2CC-4D3A-96CA-176B981AF4C3}" dt="2020-11-03T00:07:23.200" v="67" actId="478"/>
          <ac:grpSpMkLst>
            <pc:docMk/>
            <pc:sldMk cId="4244671936" sldId="1778"/>
            <ac:grpSpMk id="23" creationId="{D663D364-9840-4200-92DE-27A8F98E846F}"/>
          </ac:grpSpMkLst>
        </pc:grpChg>
        <pc:grpChg chg="add del mod topLvl">
          <ac:chgData name="Graeme Malcolm" userId="0828a162-3a1f-48c4-ad15-5bbb25c8ef77" providerId="ADAL" clId="{17D86E92-D2CC-4D3A-96CA-176B981AF4C3}" dt="2020-11-12T19:41:57.200" v="2899" actId="478"/>
          <ac:grpSpMkLst>
            <pc:docMk/>
            <pc:sldMk cId="4244671936" sldId="1778"/>
            <ac:grpSpMk id="28" creationId="{D65DC82E-A598-4D09-ADFD-D15FAC60165E}"/>
          </ac:grpSpMkLst>
        </pc:grpChg>
        <pc:grpChg chg="add del mod">
          <ac:chgData name="Graeme Malcolm" userId="0828a162-3a1f-48c4-ad15-5bbb25c8ef77" providerId="ADAL" clId="{17D86E92-D2CC-4D3A-96CA-176B981AF4C3}" dt="2020-11-12T19:41:50.843" v="2897" actId="165"/>
          <ac:grpSpMkLst>
            <pc:docMk/>
            <pc:sldMk cId="4244671936" sldId="1778"/>
            <ac:grpSpMk id="52" creationId="{2B2D5290-5AA9-4CD5-812C-10070CC8AFA8}"/>
          </ac:grpSpMkLst>
        </pc:grpChg>
        <pc:grpChg chg="add mod">
          <ac:chgData name="Graeme Malcolm" userId="0828a162-3a1f-48c4-ad15-5bbb25c8ef77" providerId="ADAL" clId="{17D86E92-D2CC-4D3A-96CA-176B981AF4C3}" dt="2020-11-12T19:37:27.918" v="2842" actId="1076"/>
          <ac:grpSpMkLst>
            <pc:docMk/>
            <pc:sldMk cId="4244671936" sldId="1778"/>
            <ac:grpSpMk id="53" creationId="{58CF5A11-FFF0-4C41-AB55-5AADC305B06F}"/>
          </ac:grpSpMkLst>
        </pc:grpChg>
        <pc:grpChg chg="mod">
          <ac:chgData name="Graeme Malcolm" userId="0828a162-3a1f-48c4-ad15-5bbb25c8ef77" providerId="ADAL" clId="{17D86E92-D2CC-4D3A-96CA-176B981AF4C3}" dt="2020-11-12T19:37:27.918" v="2842" actId="1076"/>
          <ac:grpSpMkLst>
            <pc:docMk/>
            <pc:sldMk cId="4244671936" sldId="1778"/>
            <ac:grpSpMk id="54" creationId="{A527C355-5D55-4127-93F9-7275489BB8B3}"/>
          </ac:grpSpMkLst>
        </pc:grpChg>
        <pc:grpChg chg="mod">
          <ac:chgData name="Graeme Malcolm" userId="0828a162-3a1f-48c4-ad15-5bbb25c8ef77" providerId="ADAL" clId="{17D86E92-D2CC-4D3A-96CA-176B981AF4C3}" dt="2020-11-12T19:37:27.918" v="2842" actId="1076"/>
          <ac:grpSpMkLst>
            <pc:docMk/>
            <pc:sldMk cId="4244671936" sldId="1778"/>
            <ac:grpSpMk id="55" creationId="{BD0550EF-C58C-4E10-B3A4-ECECFD544024}"/>
          </ac:grpSpMkLst>
        </pc:grpChg>
        <pc:grpChg chg="mod">
          <ac:chgData name="Graeme Malcolm" userId="0828a162-3a1f-48c4-ad15-5bbb25c8ef77" providerId="ADAL" clId="{17D86E92-D2CC-4D3A-96CA-176B981AF4C3}" dt="2020-11-12T19:37:27.918" v="2842" actId="1076"/>
          <ac:grpSpMkLst>
            <pc:docMk/>
            <pc:sldMk cId="4244671936" sldId="1778"/>
            <ac:grpSpMk id="56" creationId="{4C46D5D7-B47D-440C-8CF2-D835495352FE}"/>
          </ac:grpSpMkLst>
        </pc:grpChg>
        <pc:picChg chg="add mod">
          <ac:chgData name="Graeme Malcolm" userId="0828a162-3a1f-48c4-ad15-5bbb25c8ef77" providerId="ADAL" clId="{17D86E92-D2CC-4D3A-96CA-176B981AF4C3}" dt="2020-11-12T19:42:47.086" v="2905" actId="207"/>
          <ac:picMkLst>
            <pc:docMk/>
            <pc:sldMk cId="4244671936" sldId="1778"/>
            <ac:picMk id="14" creationId="{AC8EB7A3-2A81-474E-8A3D-53881DF602AA}"/>
          </ac:picMkLst>
        </pc:picChg>
        <pc:picChg chg="mod">
          <ac:chgData name="Graeme Malcolm" userId="0828a162-3a1f-48c4-ad15-5bbb25c8ef77" providerId="ADAL" clId="{17D86E92-D2CC-4D3A-96CA-176B981AF4C3}" dt="2020-11-12T19:29:24.020" v="2838" actId="1076"/>
          <ac:picMkLst>
            <pc:docMk/>
            <pc:sldMk cId="4244671936" sldId="1778"/>
            <ac:picMk id="18" creationId="{E662FA40-5242-409B-87A0-0EE235014223}"/>
          </ac:picMkLst>
        </pc:picChg>
        <pc:picChg chg="del mod topLvl">
          <ac:chgData name="Graeme Malcolm" userId="0828a162-3a1f-48c4-ad15-5bbb25c8ef77" providerId="ADAL" clId="{17D86E92-D2CC-4D3A-96CA-176B981AF4C3}" dt="2020-11-03T00:09:12.346" v="78" actId="338"/>
          <ac:picMkLst>
            <pc:docMk/>
            <pc:sldMk cId="4244671936" sldId="1778"/>
            <ac:picMk id="29" creationId="{4F0B0B4D-35FC-42F2-B019-62EC6DFF36B7}"/>
          </ac:picMkLst>
        </pc:picChg>
        <pc:picChg chg="mod">
          <ac:chgData name="Graeme Malcolm" userId="0828a162-3a1f-48c4-ad15-5bbb25c8ef77" providerId="ADAL" clId="{17D86E92-D2CC-4D3A-96CA-176B981AF4C3}" dt="2020-11-12T19:43:56.201" v="2917" actId="207"/>
          <ac:picMkLst>
            <pc:docMk/>
            <pc:sldMk cId="4244671936" sldId="1778"/>
            <ac:picMk id="57" creationId="{D4C10C52-7A86-4C01-925F-0227B13E6CBE}"/>
          </ac:picMkLst>
        </pc:picChg>
      </pc:sldChg>
      <pc:sldChg chg="modSp">
        <pc:chgData name="Graeme Malcolm" userId="0828a162-3a1f-48c4-ad15-5bbb25c8ef77" providerId="ADAL" clId="{17D86E92-D2CC-4D3A-96CA-176B981AF4C3}" dt="2020-11-30T18:18:53.971" v="7317"/>
        <pc:sldMkLst>
          <pc:docMk/>
          <pc:sldMk cId="2592321789" sldId="1786"/>
        </pc:sldMkLst>
        <pc:spChg chg="mod">
          <ac:chgData name="Graeme Malcolm" userId="0828a162-3a1f-48c4-ad15-5bbb25c8ef77" providerId="ADAL" clId="{17D86E92-D2CC-4D3A-96CA-176B981AF4C3}" dt="2020-11-30T18:18:53.971" v="7317"/>
          <ac:spMkLst>
            <pc:docMk/>
            <pc:sldMk cId="2592321789" sldId="1786"/>
            <ac:spMk id="4" creationId="{2AFD3162-DA9E-4D67-9F87-E583DE6D64AE}"/>
          </ac:spMkLst>
        </pc:spChg>
      </pc:sldChg>
      <pc:sldChg chg="addSp delSp modSp mod delAnim modAnim modNotes modNotesTx">
        <pc:chgData name="Graeme Malcolm" userId="0828a162-3a1f-48c4-ad15-5bbb25c8ef77" providerId="ADAL" clId="{17D86E92-D2CC-4D3A-96CA-176B981AF4C3}" dt="2020-11-30T18:22:27.117" v="7426" actId="1076"/>
        <pc:sldMkLst>
          <pc:docMk/>
          <pc:sldMk cId="647265905" sldId="1797"/>
        </pc:sldMkLst>
        <pc:spChg chg="mod">
          <ac:chgData name="Graeme Malcolm" userId="0828a162-3a1f-48c4-ad15-5bbb25c8ef77" providerId="ADAL" clId="{17D86E92-D2CC-4D3A-96CA-176B981AF4C3}" dt="2020-11-30T18:22:27.117" v="7426" actId="1076"/>
          <ac:spMkLst>
            <pc:docMk/>
            <pc:sldMk cId="647265905" sldId="1797"/>
            <ac:spMk id="3" creationId="{6012A1CD-E0D6-476D-9271-39941619DEFC}"/>
          </ac:spMkLst>
        </pc:spChg>
        <pc:spChg chg="mod">
          <ac:chgData name="Graeme Malcolm" userId="0828a162-3a1f-48c4-ad15-5bbb25c8ef77" providerId="ADAL" clId="{17D86E92-D2CC-4D3A-96CA-176B981AF4C3}" dt="2020-11-30T18:18:53.971" v="7317"/>
          <ac:spMkLst>
            <pc:docMk/>
            <pc:sldMk cId="647265905" sldId="1797"/>
            <ac:spMk id="8" creationId="{13F9A67F-9E05-4A1C-BFF3-5B0F68E043E2}"/>
          </ac:spMkLst>
        </pc:spChg>
        <pc:spChg chg="mod">
          <ac:chgData name="Graeme Malcolm" userId="0828a162-3a1f-48c4-ad15-5bbb25c8ef77" providerId="ADAL" clId="{17D86E92-D2CC-4D3A-96CA-176B981AF4C3}" dt="2020-11-03T00:22:25.351" v="117" actId="207"/>
          <ac:spMkLst>
            <pc:docMk/>
            <pc:sldMk cId="647265905" sldId="1797"/>
            <ac:spMk id="46" creationId="{58CE9E34-960B-4575-A1F5-4A2AD560AAC1}"/>
          </ac:spMkLst>
        </pc:spChg>
        <pc:spChg chg="mod">
          <ac:chgData name="Graeme Malcolm" userId="0828a162-3a1f-48c4-ad15-5bbb25c8ef77" providerId="ADAL" clId="{17D86E92-D2CC-4D3A-96CA-176B981AF4C3}" dt="2020-11-03T00:22:28.988" v="118" actId="207"/>
          <ac:spMkLst>
            <pc:docMk/>
            <pc:sldMk cId="647265905" sldId="1797"/>
            <ac:spMk id="47" creationId="{0AED14AC-457E-420D-B330-3E370C595F33}"/>
          </ac:spMkLst>
        </pc:spChg>
        <pc:spChg chg="mod">
          <ac:chgData name="Graeme Malcolm" userId="0828a162-3a1f-48c4-ad15-5bbb25c8ef77" providerId="ADAL" clId="{17D86E92-D2CC-4D3A-96CA-176B981AF4C3}" dt="2020-11-03T00:18:37.613" v="110"/>
          <ac:spMkLst>
            <pc:docMk/>
            <pc:sldMk cId="647265905" sldId="1797"/>
            <ac:spMk id="49" creationId="{9FC21F06-B928-47CA-8086-DE6C17B48BD2}"/>
          </ac:spMkLst>
        </pc:spChg>
        <pc:spChg chg="mod">
          <ac:chgData name="Graeme Malcolm" userId="0828a162-3a1f-48c4-ad15-5bbb25c8ef77" providerId="ADAL" clId="{17D86E92-D2CC-4D3A-96CA-176B981AF4C3}" dt="2020-11-03T00:22:31.979" v="119" actId="207"/>
          <ac:spMkLst>
            <pc:docMk/>
            <pc:sldMk cId="647265905" sldId="1797"/>
            <ac:spMk id="50" creationId="{7683C0FB-29DA-4F5F-AA5B-1E948AB4BB05}"/>
          </ac:spMkLst>
        </pc:spChg>
        <pc:spChg chg="mod">
          <ac:chgData name="Graeme Malcolm" userId="0828a162-3a1f-48c4-ad15-5bbb25c8ef77" providerId="ADAL" clId="{17D86E92-D2CC-4D3A-96CA-176B981AF4C3}" dt="2020-11-03T00:18:37.613" v="110"/>
          <ac:spMkLst>
            <pc:docMk/>
            <pc:sldMk cId="647265905" sldId="1797"/>
            <ac:spMk id="52" creationId="{26A3035B-7BF2-45E1-8D9F-07785F87E852}"/>
          </ac:spMkLst>
        </pc:spChg>
        <pc:spChg chg="mod">
          <ac:chgData name="Graeme Malcolm" userId="0828a162-3a1f-48c4-ad15-5bbb25c8ef77" providerId="ADAL" clId="{17D86E92-D2CC-4D3A-96CA-176B981AF4C3}" dt="2020-11-03T00:22:35.003" v="120" actId="207"/>
          <ac:spMkLst>
            <pc:docMk/>
            <pc:sldMk cId="647265905" sldId="1797"/>
            <ac:spMk id="53" creationId="{D6FFFC25-FC44-4405-BB1D-0EE3EE3EA91A}"/>
          </ac:spMkLst>
        </pc:spChg>
        <pc:spChg chg="add mod">
          <ac:chgData name="Graeme Malcolm" userId="0828a162-3a1f-48c4-ad15-5bbb25c8ef77" providerId="ADAL" clId="{17D86E92-D2CC-4D3A-96CA-176B981AF4C3}" dt="2020-11-04T01:48:58.763" v="2831" actId="1076"/>
          <ac:spMkLst>
            <pc:docMk/>
            <pc:sldMk cId="647265905" sldId="1797"/>
            <ac:spMk id="54" creationId="{3033DDB8-E3B7-4A3A-BF49-0BAFDE8D2F6F}"/>
          </ac:spMkLst>
        </pc:spChg>
        <pc:spChg chg="add del mod">
          <ac:chgData name="Graeme Malcolm" userId="0828a162-3a1f-48c4-ad15-5bbb25c8ef77" providerId="ADAL" clId="{17D86E92-D2CC-4D3A-96CA-176B981AF4C3}" dt="2020-11-04T01:48:26.347" v="2826" actId="478"/>
          <ac:spMkLst>
            <pc:docMk/>
            <pc:sldMk cId="647265905" sldId="1797"/>
            <ac:spMk id="55" creationId="{0A58585D-B59E-4F6E-B0C8-9581D2E119E0}"/>
          </ac:spMkLst>
        </pc:spChg>
        <pc:spChg chg="add del mod">
          <ac:chgData name="Graeme Malcolm" userId="0828a162-3a1f-48c4-ad15-5bbb25c8ef77" providerId="ADAL" clId="{17D86E92-D2CC-4D3A-96CA-176B981AF4C3}" dt="2020-11-04T01:48:27.856" v="2827" actId="478"/>
          <ac:spMkLst>
            <pc:docMk/>
            <pc:sldMk cId="647265905" sldId="1797"/>
            <ac:spMk id="56" creationId="{C76DD06F-80D7-4D0F-9980-EA5589E48CE7}"/>
          </ac:spMkLst>
        </pc:spChg>
        <pc:spChg chg="add del mod">
          <ac:chgData name="Graeme Malcolm" userId="0828a162-3a1f-48c4-ad15-5bbb25c8ef77" providerId="ADAL" clId="{17D86E92-D2CC-4D3A-96CA-176B981AF4C3}" dt="2020-11-04T01:48:29.079" v="2828" actId="478"/>
          <ac:spMkLst>
            <pc:docMk/>
            <pc:sldMk cId="647265905" sldId="1797"/>
            <ac:spMk id="57" creationId="{C0C57C6B-33C4-4A82-A0EB-2715D0C88249}"/>
          </ac:spMkLst>
        </pc:spChg>
        <pc:spChg chg="add mod">
          <ac:chgData name="Graeme Malcolm" userId="0828a162-3a1f-48c4-ad15-5bbb25c8ef77" providerId="ADAL" clId="{17D86E92-D2CC-4D3A-96CA-176B981AF4C3}" dt="2020-11-04T01:48:58.763" v="2831" actId="1076"/>
          <ac:spMkLst>
            <pc:docMk/>
            <pc:sldMk cId="647265905" sldId="1797"/>
            <ac:spMk id="58" creationId="{8D148B4B-8F37-4DE8-A5FB-6B5C2F96508A}"/>
          </ac:spMkLst>
        </pc:spChg>
        <pc:spChg chg="add mod">
          <ac:chgData name="Graeme Malcolm" userId="0828a162-3a1f-48c4-ad15-5bbb25c8ef77" providerId="ADAL" clId="{17D86E92-D2CC-4D3A-96CA-176B981AF4C3}" dt="2020-11-04T01:48:58.763" v="2831" actId="1076"/>
          <ac:spMkLst>
            <pc:docMk/>
            <pc:sldMk cId="647265905" sldId="1797"/>
            <ac:spMk id="65" creationId="{9CC3BCCE-D2E0-47C1-A118-D1F2C7515644}"/>
          </ac:spMkLst>
        </pc:spChg>
        <pc:grpChg chg="del">
          <ac:chgData name="Graeme Malcolm" userId="0828a162-3a1f-48c4-ad15-5bbb25c8ef77" providerId="ADAL" clId="{17D86E92-D2CC-4D3A-96CA-176B981AF4C3}" dt="2020-11-03T00:18:37.084" v="109" actId="478"/>
          <ac:grpSpMkLst>
            <pc:docMk/>
            <pc:sldMk cId="647265905" sldId="1797"/>
            <ac:grpSpMk id="4" creationId="{71F9031B-40F4-48DB-8369-DD30BB0E4244}"/>
          </ac:grpSpMkLst>
        </pc:grpChg>
        <pc:grpChg chg="del">
          <ac:chgData name="Graeme Malcolm" userId="0828a162-3a1f-48c4-ad15-5bbb25c8ef77" providerId="ADAL" clId="{17D86E92-D2CC-4D3A-96CA-176B981AF4C3}" dt="2020-11-03T00:18:37.084" v="109" actId="478"/>
          <ac:grpSpMkLst>
            <pc:docMk/>
            <pc:sldMk cId="647265905" sldId="1797"/>
            <ac:grpSpMk id="7" creationId="{7292ABC3-E122-4F05-AD09-065D4C87D6A5}"/>
          </ac:grpSpMkLst>
        </pc:grpChg>
        <pc:grpChg chg="del">
          <ac:chgData name="Graeme Malcolm" userId="0828a162-3a1f-48c4-ad15-5bbb25c8ef77" providerId="ADAL" clId="{17D86E92-D2CC-4D3A-96CA-176B981AF4C3}" dt="2020-11-03T00:18:37.084" v="109" actId="478"/>
          <ac:grpSpMkLst>
            <pc:docMk/>
            <pc:sldMk cId="647265905" sldId="1797"/>
            <ac:grpSpMk id="13" creationId="{1E18F5C0-607D-4760-B39C-6745BDAB5F06}"/>
          </ac:grpSpMkLst>
        </pc:grpChg>
        <pc:grpChg chg="del">
          <ac:chgData name="Graeme Malcolm" userId="0828a162-3a1f-48c4-ad15-5bbb25c8ef77" providerId="ADAL" clId="{17D86E92-D2CC-4D3A-96CA-176B981AF4C3}" dt="2020-11-03T00:18:37.084" v="109" actId="478"/>
          <ac:grpSpMkLst>
            <pc:docMk/>
            <pc:sldMk cId="647265905" sldId="1797"/>
            <ac:grpSpMk id="18" creationId="{1AF71D72-94AD-4BC6-A826-6210739D56E3}"/>
          </ac:grpSpMkLst>
        </pc:grpChg>
        <pc:grpChg chg="del">
          <ac:chgData name="Graeme Malcolm" userId="0828a162-3a1f-48c4-ad15-5bbb25c8ef77" providerId="ADAL" clId="{17D86E92-D2CC-4D3A-96CA-176B981AF4C3}" dt="2020-11-03T00:18:37.084" v="109" actId="478"/>
          <ac:grpSpMkLst>
            <pc:docMk/>
            <pc:sldMk cId="647265905" sldId="1797"/>
            <ac:grpSpMk id="21" creationId="{CA67B404-72B3-42C8-A12A-816362C6CD70}"/>
          </ac:grpSpMkLst>
        </pc:grpChg>
        <pc:grpChg chg="add del">
          <ac:chgData name="Graeme Malcolm" userId="0828a162-3a1f-48c4-ad15-5bbb25c8ef77" providerId="ADAL" clId="{17D86E92-D2CC-4D3A-96CA-176B981AF4C3}" dt="2020-11-04T01:47:32.299" v="2809" actId="165"/>
          <ac:grpSpMkLst>
            <pc:docMk/>
            <pc:sldMk cId="647265905" sldId="1797"/>
            <ac:grpSpMk id="22" creationId="{997C727F-1F92-4EB7-BD80-B09A4CD6E4D2}"/>
          </ac:grpSpMkLst>
        </pc:grpChg>
        <pc:grpChg chg="del">
          <ac:chgData name="Graeme Malcolm" userId="0828a162-3a1f-48c4-ad15-5bbb25c8ef77" providerId="ADAL" clId="{17D86E92-D2CC-4D3A-96CA-176B981AF4C3}" dt="2020-11-03T00:18:37.084" v="109" actId="478"/>
          <ac:grpSpMkLst>
            <pc:docMk/>
            <pc:sldMk cId="647265905" sldId="1797"/>
            <ac:grpSpMk id="26" creationId="{74046A8F-5EF1-4BA7-A51F-9363A8082E6F}"/>
          </ac:grpSpMkLst>
        </pc:grpChg>
        <pc:grpChg chg="del">
          <ac:chgData name="Graeme Malcolm" userId="0828a162-3a1f-48c4-ad15-5bbb25c8ef77" providerId="ADAL" clId="{17D86E92-D2CC-4D3A-96CA-176B981AF4C3}" dt="2020-11-03T00:18:37.084" v="109" actId="478"/>
          <ac:grpSpMkLst>
            <pc:docMk/>
            <pc:sldMk cId="647265905" sldId="1797"/>
            <ac:grpSpMk id="33" creationId="{4154A270-D59D-42DA-ABA7-DD936F03C914}"/>
          </ac:grpSpMkLst>
        </pc:grpChg>
        <pc:grpChg chg="del">
          <ac:chgData name="Graeme Malcolm" userId="0828a162-3a1f-48c4-ad15-5bbb25c8ef77" providerId="ADAL" clId="{17D86E92-D2CC-4D3A-96CA-176B981AF4C3}" dt="2020-11-03T00:18:37.084" v="109" actId="478"/>
          <ac:grpSpMkLst>
            <pc:docMk/>
            <pc:sldMk cId="647265905" sldId="1797"/>
            <ac:grpSpMk id="38" creationId="{518FCC77-B608-4793-97F7-AA01453922DF}"/>
          </ac:grpSpMkLst>
        </pc:grpChg>
        <pc:grpChg chg="add mod">
          <ac:chgData name="Graeme Malcolm" userId="0828a162-3a1f-48c4-ad15-5bbb25c8ef77" providerId="ADAL" clId="{17D86E92-D2CC-4D3A-96CA-176B981AF4C3}" dt="2020-11-04T01:48:58.763" v="2831" actId="1076"/>
          <ac:grpSpMkLst>
            <pc:docMk/>
            <pc:sldMk cId="647265905" sldId="1797"/>
            <ac:grpSpMk id="45" creationId="{7A505967-45AF-4C65-AA90-68AD501DEBF1}"/>
          </ac:grpSpMkLst>
        </pc:grpChg>
        <pc:grpChg chg="add mod">
          <ac:chgData name="Graeme Malcolm" userId="0828a162-3a1f-48c4-ad15-5bbb25c8ef77" providerId="ADAL" clId="{17D86E92-D2CC-4D3A-96CA-176B981AF4C3}" dt="2020-11-04T01:48:58.763" v="2831" actId="1076"/>
          <ac:grpSpMkLst>
            <pc:docMk/>
            <pc:sldMk cId="647265905" sldId="1797"/>
            <ac:grpSpMk id="48" creationId="{BDF0BAF6-8440-41AF-8D82-C5A19BAE7E51}"/>
          </ac:grpSpMkLst>
        </pc:grpChg>
        <pc:grpChg chg="add mod">
          <ac:chgData name="Graeme Malcolm" userId="0828a162-3a1f-48c4-ad15-5bbb25c8ef77" providerId="ADAL" clId="{17D86E92-D2CC-4D3A-96CA-176B981AF4C3}" dt="2020-11-04T01:48:58.763" v="2831" actId="1076"/>
          <ac:grpSpMkLst>
            <pc:docMk/>
            <pc:sldMk cId="647265905" sldId="1797"/>
            <ac:grpSpMk id="51" creationId="{AD459564-9EC0-45E3-BEF6-ACA6C6879ACC}"/>
          </ac:grpSpMkLst>
        </pc:grpChg>
        <pc:grpChg chg="add mod">
          <ac:chgData name="Graeme Malcolm" userId="0828a162-3a1f-48c4-ad15-5bbb25c8ef77" providerId="ADAL" clId="{17D86E92-D2CC-4D3A-96CA-176B981AF4C3}" dt="2020-11-04T01:48:58.763" v="2831" actId="1076"/>
          <ac:grpSpMkLst>
            <pc:docMk/>
            <pc:sldMk cId="647265905" sldId="1797"/>
            <ac:grpSpMk id="67" creationId="{17798D6E-DDF3-4969-B9BE-30855F4FA402}"/>
          </ac:grpSpMkLst>
        </pc:grpChg>
        <pc:grpChg chg="add del mod">
          <ac:chgData name="Graeme Malcolm" userId="0828a162-3a1f-48c4-ad15-5bbb25c8ef77" providerId="ADAL" clId="{17D86E92-D2CC-4D3A-96CA-176B981AF4C3}" dt="2020-11-04T01:46:56.608" v="2802" actId="478"/>
          <ac:grpSpMkLst>
            <pc:docMk/>
            <pc:sldMk cId="647265905" sldId="1797"/>
            <ac:grpSpMk id="69" creationId="{22A46665-7FC8-4BE3-9E85-F85F952243E5}"/>
          </ac:grpSpMkLst>
        </pc:grpChg>
        <pc:grpChg chg="add del mod">
          <ac:chgData name="Graeme Malcolm" userId="0828a162-3a1f-48c4-ad15-5bbb25c8ef77" providerId="ADAL" clId="{17D86E92-D2CC-4D3A-96CA-176B981AF4C3}" dt="2020-11-04T01:46:59.413" v="2803" actId="478"/>
          <ac:grpSpMkLst>
            <pc:docMk/>
            <pc:sldMk cId="647265905" sldId="1797"/>
            <ac:grpSpMk id="72" creationId="{16E2F71B-F928-4AA5-A705-2E1074FBB94E}"/>
          </ac:grpSpMkLst>
        </pc:grpChg>
        <pc:picChg chg="add mod">
          <ac:chgData name="Graeme Malcolm" userId="0828a162-3a1f-48c4-ad15-5bbb25c8ef77" providerId="ADAL" clId="{17D86E92-D2CC-4D3A-96CA-176B981AF4C3}" dt="2020-11-03T00:24:25.167" v="129" actId="1076"/>
          <ac:picMkLst>
            <pc:docMk/>
            <pc:sldMk cId="647265905" sldId="1797"/>
            <ac:picMk id="9" creationId="{E0860422-CF76-42A2-BFC2-385DA09B19BC}"/>
          </ac:picMkLst>
        </pc:picChg>
        <pc:picChg chg="add del mod topLvl">
          <ac:chgData name="Graeme Malcolm" userId="0828a162-3a1f-48c4-ad15-5bbb25c8ef77" providerId="ADAL" clId="{17D86E92-D2CC-4D3A-96CA-176B981AF4C3}" dt="2020-11-04T01:47:37.015" v="2811" actId="478"/>
          <ac:picMkLst>
            <pc:docMk/>
            <pc:sldMk cId="647265905" sldId="1797"/>
            <ac:picMk id="19" creationId="{6D87B099-28CA-47F9-9EED-F0651EE06CA1}"/>
          </ac:picMkLst>
        </pc:picChg>
        <pc:picChg chg="add del mod topLvl">
          <ac:chgData name="Graeme Malcolm" userId="0828a162-3a1f-48c4-ad15-5bbb25c8ef77" providerId="ADAL" clId="{17D86E92-D2CC-4D3A-96CA-176B981AF4C3}" dt="2020-11-04T01:48:58.763" v="2831" actId="1076"/>
          <ac:picMkLst>
            <pc:docMk/>
            <pc:sldMk cId="647265905" sldId="1797"/>
            <ac:picMk id="21" creationId="{E94BC1E5-379F-439C-B559-7EA6B747B311}"/>
          </ac:picMkLst>
        </pc:picChg>
        <pc:picChg chg="add mod">
          <ac:chgData name="Graeme Malcolm" userId="0828a162-3a1f-48c4-ad15-5bbb25c8ef77" providerId="ADAL" clId="{17D86E92-D2CC-4D3A-96CA-176B981AF4C3}" dt="2020-11-04T01:48:58.763" v="2831" actId="1076"/>
          <ac:picMkLst>
            <pc:docMk/>
            <pc:sldMk cId="647265905" sldId="1797"/>
            <ac:picMk id="24" creationId="{0FB4C18A-8C31-4151-ABE9-09DB503E4619}"/>
          </ac:picMkLst>
        </pc:picChg>
        <pc:picChg chg="add mod ord">
          <ac:chgData name="Graeme Malcolm" userId="0828a162-3a1f-48c4-ad15-5bbb25c8ef77" providerId="ADAL" clId="{17D86E92-D2CC-4D3A-96CA-176B981AF4C3}" dt="2020-11-04T01:48:58.763" v="2831" actId="1076"/>
          <ac:picMkLst>
            <pc:docMk/>
            <pc:sldMk cId="647265905" sldId="1797"/>
            <ac:picMk id="26" creationId="{F4273DD6-B4C0-4136-BBC3-1D29AACBB622}"/>
          </ac:picMkLst>
        </pc:picChg>
        <pc:picChg chg="add mod">
          <ac:chgData name="Graeme Malcolm" userId="0828a162-3a1f-48c4-ad15-5bbb25c8ef77" providerId="ADAL" clId="{17D86E92-D2CC-4D3A-96CA-176B981AF4C3}" dt="2020-11-12T19:45:05.794" v="2926" actId="1035"/>
          <ac:picMkLst>
            <pc:docMk/>
            <pc:sldMk cId="647265905" sldId="1797"/>
            <ac:picMk id="43" creationId="{326DBEBB-6995-45C0-8A5D-D3195FD94A9D}"/>
          </ac:picMkLst>
        </pc:picChg>
        <pc:picChg chg="add mod">
          <ac:chgData name="Graeme Malcolm" userId="0828a162-3a1f-48c4-ad15-5bbb25c8ef77" providerId="ADAL" clId="{17D86E92-D2CC-4D3A-96CA-176B981AF4C3}" dt="2020-11-12T19:46:05.865" v="2931" actId="1038"/>
          <ac:picMkLst>
            <pc:docMk/>
            <pc:sldMk cId="647265905" sldId="1797"/>
            <ac:picMk id="44" creationId="{AEA94074-AB52-4DF8-A253-F172F283DF89}"/>
          </ac:picMkLst>
        </pc:picChg>
        <pc:picChg chg="add mod">
          <ac:chgData name="Graeme Malcolm" userId="0828a162-3a1f-48c4-ad15-5bbb25c8ef77" providerId="ADAL" clId="{17D86E92-D2CC-4D3A-96CA-176B981AF4C3}" dt="2020-11-03T00:24:16.599" v="126" actId="1076"/>
          <ac:picMkLst>
            <pc:docMk/>
            <pc:sldMk cId="647265905" sldId="1797"/>
            <ac:picMk id="66" creationId="{BFFE857B-1528-4FD2-8677-F30146863F5C}"/>
          </ac:picMkLst>
        </pc:picChg>
        <pc:picChg chg="del mod topLvl">
          <ac:chgData name="Graeme Malcolm" userId="0828a162-3a1f-48c4-ad15-5bbb25c8ef77" providerId="ADAL" clId="{17D86E92-D2CC-4D3A-96CA-176B981AF4C3}" dt="2020-11-04T01:47:40.816" v="2814" actId="478"/>
          <ac:picMkLst>
            <pc:docMk/>
            <pc:sldMk cId="647265905" sldId="1797"/>
            <ac:picMk id="70" creationId="{A2A896D0-9C59-40A7-83D8-071EEFB25405}"/>
          </ac:picMkLst>
        </pc:picChg>
        <pc:picChg chg="del mod topLvl">
          <ac:chgData name="Graeme Malcolm" userId="0828a162-3a1f-48c4-ad15-5bbb25c8ef77" providerId="ADAL" clId="{17D86E92-D2CC-4D3A-96CA-176B981AF4C3}" dt="2020-11-04T01:46:56.608" v="2802" actId="478"/>
          <ac:picMkLst>
            <pc:docMk/>
            <pc:sldMk cId="647265905" sldId="1797"/>
            <ac:picMk id="71" creationId="{C6E6D266-A2C2-454E-9850-BA70D931D21D}"/>
          </ac:picMkLst>
        </pc:picChg>
        <pc:picChg chg="del mod topLvl">
          <ac:chgData name="Graeme Malcolm" userId="0828a162-3a1f-48c4-ad15-5bbb25c8ef77" providerId="ADAL" clId="{17D86E92-D2CC-4D3A-96CA-176B981AF4C3}" dt="2020-11-04T01:47:38.553" v="2812" actId="478"/>
          <ac:picMkLst>
            <pc:docMk/>
            <pc:sldMk cId="647265905" sldId="1797"/>
            <ac:picMk id="73" creationId="{C02C53DE-FC42-42BA-AB17-393B9E7F8D30}"/>
          </ac:picMkLst>
        </pc:picChg>
        <pc:picChg chg="del mod topLvl">
          <ac:chgData name="Graeme Malcolm" userId="0828a162-3a1f-48c4-ad15-5bbb25c8ef77" providerId="ADAL" clId="{17D86E92-D2CC-4D3A-96CA-176B981AF4C3}" dt="2020-11-04T01:46:59.413" v="2803" actId="478"/>
          <ac:picMkLst>
            <pc:docMk/>
            <pc:sldMk cId="647265905" sldId="1797"/>
            <ac:picMk id="74" creationId="{FF0E6BE8-E61C-400B-A646-8B74FE2DB3FE}"/>
          </ac:picMkLst>
        </pc:picChg>
        <pc:cxnChg chg="add mod">
          <ac:chgData name="Graeme Malcolm" userId="0828a162-3a1f-48c4-ad15-5bbb25c8ef77" providerId="ADAL" clId="{17D86E92-D2CC-4D3A-96CA-176B981AF4C3}" dt="2020-11-04T01:48:58.763" v="2831" actId="1076"/>
          <ac:cxnSpMkLst>
            <pc:docMk/>
            <pc:sldMk cId="647265905" sldId="1797"/>
            <ac:cxnSpMk id="59" creationId="{0FF01C8C-660F-40C5-BCA8-138702AFA692}"/>
          </ac:cxnSpMkLst>
        </pc:cxnChg>
        <pc:cxnChg chg="add mod">
          <ac:chgData name="Graeme Malcolm" userId="0828a162-3a1f-48c4-ad15-5bbb25c8ef77" providerId="ADAL" clId="{17D86E92-D2CC-4D3A-96CA-176B981AF4C3}" dt="2020-11-04T01:48:58.763" v="2831" actId="1076"/>
          <ac:cxnSpMkLst>
            <pc:docMk/>
            <pc:sldMk cId="647265905" sldId="1797"/>
            <ac:cxnSpMk id="60" creationId="{A1F9C439-AC22-43FA-B13D-314A6C36A896}"/>
          </ac:cxnSpMkLst>
        </pc:cxnChg>
        <pc:cxnChg chg="add mod">
          <ac:chgData name="Graeme Malcolm" userId="0828a162-3a1f-48c4-ad15-5bbb25c8ef77" providerId="ADAL" clId="{17D86E92-D2CC-4D3A-96CA-176B981AF4C3}" dt="2020-11-04T01:48:58.763" v="2831" actId="1076"/>
          <ac:cxnSpMkLst>
            <pc:docMk/>
            <pc:sldMk cId="647265905" sldId="1797"/>
            <ac:cxnSpMk id="61" creationId="{A8D3A4F3-7B15-413B-BFCA-D605C7709CA9}"/>
          </ac:cxnSpMkLst>
        </pc:cxnChg>
        <pc:cxnChg chg="add mod">
          <ac:chgData name="Graeme Malcolm" userId="0828a162-3a1f-48c4-ad15-5bbb25c8ef77" providerId="ADAL" clId="{17D86E92-D2CC-4D3A-96CA-176B981AF4C3}" dt="2020-11-04T01:48:58.763" v="2831" actId="1076"/>
          <ac:cxnSpMkLst>
            <pc:docMk/>
            <pc:sldMk cId="647265905" sldId="1797"/>
            <ac:cxnSpMk id="62" creationId="{166BA5A2-ABE5-4DE1-AB99-CA3F130A9E68}"/>
          </ac:cxnSpMkLst>
        </pc:cxnChg>
        <pc:cxnChg chg="add mod">
          <ac:chgData name="Graeme Malcolm" userId="0828a162-3a1f-48c4-ad15-5bbb25c8ef77" providerId="ADAL" clId="{17D86E92-D2CC-4D3A-96CA-176B981AF4C3}" dt="2020-11-04T01:48:58.763" v="2831" actId="1076"/>
          <ac:cxnSpMkLst>
            <pc:docMk/>
            <pc:sldMk cId="647265905" sldId="1797"/>
            <ac:cxnSpMk id="63" creationId="{B8B53B8F-09DA-4186-8F50-6A97D8397214}"/>
          </ac:cxnSpMkLst>
        </pc:cxnChg>
        <pc:cxnChg chg="add mod">
          <ac:chgData name="Graeme Malcolm" userId="0828a162-3a1f-48c4-ad15-5bbb25c8ef77" providerId="ADAL" clId="{17D86E92-D2CC-4D3A-96CA-176B981AF4C3}" dt="2020-11-04T01:48:58.763" v="2831" actId="1076"/>
          <ac:cxnSpMkLst>
            <pc:docMk/>
            <pc:sldMk cId="647265905" sldId="1797"/>
            <ac:cxnSpMk id="64" creationId="{C105A22C-38E6-41DE-B138-C15CED63979F}"/>
          </ac:cxnSpMkLst>
        </pc:cxnChg>
        <pc:cxnChg chg="add mod">
          <ac:chgData name="Graeme Malcolm" userId="0828a162-3a1f-48c4-ad15-5bbb25c8ef77" providerId="ADAL" clId="{17D86E92-D2CC-4D3A-96CA-176B981AF4C3}" dt="2020-11-04T01:48:58.763" v="2831" actId="1076"/>
          <ac:cxnSpMkLst>
            <pc:docMk/>
            <pc:sldMk cId="647265905" sldId="1797"/>
            <ac:cxnSpMk id="68" creationId="{EE30DCE7-9071-42BC-B6C5-7EA4F7055372}"/>
          </ac:cxnSpMkLst>
        </pc:cxnChg>
      </pc:sldChg>
      <pc:sldChg chg="addSp delSp modSp mod chgLayout modNotes modNotesTx">
        <pc:chgData name="Graeme Malcolm" userId="0828a162-3a1f-48c4-ad15-5bbb25c8ef77" providerId="ADAL" clId="{17D86E92-D2CC-4D3A-96CA-176B981AF4C3}" dt="2020-11-30T18:18:53.971" v="7317"/>
        <pc:sldMkLst>
          <pc:docMk/>
          <pc:sldMk cId="2881711964" sldId="1833"/>
        </pc:sldMkLst>
        <pc:spChg chg="add mod">
          <ac:chgData name="Graeme Malcolm" userId="0828a162-3a1f-48c4-ad15-5bbb25c8ef77" providerId="ADAL" clId="{17D86E92-D2CC-4D3A-96CA-176B981AF4C3}" dt="2020-11-03T00:34:08.022" v="207" actId="208"/>
          <ac:spMkLst>
            <pc:docMk/>
            <pc:sldMk cId="2881711964" sldId="1833"/>
            <ac:spMk id="4" creationId="{6B639151-22EA-4460-B29B-831269B1008B}"/>
          </ac:spMkLst>
        </pc:spChg>
        <pc:spChg chg="add mod">
          <ac:chgData name="Graeme Malcolm" userId="0828a162-3a1f-48c4-ad15-5bbb25c8ef77" providerId="ADAL" clId="{17D86E92-D2CC-4D3A-96CA-176B981AF4C3}" dt="2020-11-03T00:34:37.422" v="210" actId="208"/>
          <ac:spMkLst>
            <pc:docMk/>
            <pc:sldMk cId="2881711964" sldId="1833"/>
            <ac:spMk id="5" creationId="{587534C7-EDA3-4576-A962-AD75D1290AA3}"/>
          </ac:spMkLst>
        </pc:spChg>
        <pc:spChg chg="add mod">
          <ac:chgData name="Graeme Malcolm" userId="0828a162-3a1f-48c4-ad15-5bbb25c8ef77" providerId="ADAL" clId="{17D86E92-D2CC-4D3A-96CA-176B981AF4C3}" dt="2020-11-03T00:34:55.666" v="213" actId="208"/>
          <ac:spMkLst>
            <pc:docMk/>
            <pc:sldMk cId="2881711964" sldId="1833"/>
            <ac:spMk id="6" creationId="{4ABC7910-570F-4F97-A213-542967EAA17C}"/>
          </ac:spMkLst>
        </pc:spChg>
        <pc:spChg chg="mod ord">
          <ac:chgData name="Graeme Malcolm" userId="0828a162-3a1f-48c4-ad15-5bbb25c8ef77" providerId="ADAL" clId="{17D86E92-D2CC-4D3A-96CA-176B981AF4C3}" dt="2020-11-30T18:18:53.971" v="7317"/>
          <ac:spMkLst>
            <pc:docMk/>
            <pc:sldMk cId="2881711964" sldId="1833"/>
            <ac:spMk id="8" creationId="{13F9A67F-9E05-4A1C-BFF3-5B0F68E043E2}"/>
          </ac:spMkLst>
        </pc:spChg>
        <pc:spChg chg="add mod ord">
          <ac:chgData name="Graeme Malcolm" userId="0828a162-3a1f-48c4-ad15-5bbb25c8ef77" providerId="ADAL" clId="{17D86E92-D2CC-4D3A-96CA-176B981AF4C3}" dt="2020-11-30T18:18:53.971" v="7317"/>
          <ac:spMkLst>
            <pc:docMk/>
            <pc:sldMk cId="2881711964" sldId="1833"/>
            <ac:spMk id="11" creationId="{7E705799-F30C-419F-BCAC-BAB1878FAC7A}"/>
          </ac:spMkLst>
        </pc:spChg>
        <pc:grpChg chg="add del">
          <ac:chgData name="Graeme Malcolm" userId="0828a162-3a1f-48c4-ad15-5bbb25c8ef77" providerId="ADAL" clId="{17D86E92-D2CC-4D3A-96CA-176B981AF4C3}" dt="2020-11-03T00:35:17.129" v="215" actId="21"/>
          <ac:grpSpMkLst>
            <pc:docMk/>
            <pc:sldMk cId="2881711964" sldId="1833"/>
            <ac:grpSpMk id="7" creationId="{C19D265A-13BE-48E2-B26D-05D41C3F6587}"/>
          </ac:grpSpMkLst>
        </pc:grpChg>
        <pc:grpChg chg="del">
          <ac:chgData name="Graeme Malcolm" userId="0828a162-3a1f-48c4-ad15-5bbb25c8ef77" providerId="ADAL" clId="{17D86E92-D2CC-4D3A-96CA-176B981AF4C3}" dt="2020-11-03T00:30:50.407" v="199" actId="478"/>
          <ac:grpSpMkLst>
            <pc:docMk/>
            <pc:sldMk cId="2881711964" sldId="1833"/>
            <ac:grpSpMk id="43" creationId="{4C77E2A2-23BF-481F-9729-C08BAB129B2E}"/>
          </ac:grpSpMkLst>
        </pc:grpChg>
        <pc:picChg chg="add mod">
          <ac:chgData name="Graeme Malcolm" userId="0828a162-3a1f-48c4-ad15-5bbb25c8ef77" providerId="ADAL" clId="{17D86E92-D2CC-4D3A-96CA-176B981AF4C3}" dt="2020-11-03T00:33:15.894" v="204" actId="1076"/>
          <ac:picMkLst>
            <pc:docMk/>
            <pc:sldMk cId="2881711964" sldId="1833"/>
            <ac:picMk id="3" creationId="{A66685F0-2421-458A-ABC7-332AF187A730}"/>
          </ac:picMkLst>
        </pc:picChg>
        <pc:picChg chg="add mod">
          <ac:chgData name="Graeme Malcolm" userId="0828a162-3a1f-48c4-ad15-5bbb25c8ef77" providerId="ADAL" clId="{17D86E92-D2CC-4D3A-96CA-176B981AF4C3}" dt="2020-11-03T00:40:22.741" v="476" actId="14100"/>
          <ac:picMkLst>
            <pc:docMk/>
            <pc:sldMk cId="2881711964" sldId="1833"/>
            <ac:picMk id="10" creationId="{971F582D-FE12-4CD3-BFD6-563EB46BA9EA}"/>
          </ac:picMkLst>
        </pc:picChg>
      </pc:sldChg>
      <pc:sldChg chg="addSp delSp modSp mod modNotes modNotesTx">
        <pc:chgData name="Graeme Malcolm" userId="0828a162-3a1f-48c4-ad15-5bbb25c8ef77" providerId="ADAL" clId="{17D86E92-D2CC-4D3A-96CA-176B981AF4C3}" dt="2020-11-30T18:18:53.971" v="7317"/>
        <pc:sldMkLst>
          <pc:docMk/>
          <pc:sldMk cId="3640243809" sldId="1834"/>
        </pc:sldMkLst>
        <pc:spChg chg="add del mod ord">
          <ac:chgData name="Graeme Malcolm" userId="0828a162-3a1f-48c4-ad15-5bbb25c8ef77" providerId="ADAL" clId="{17D86E92-D2CC-4D3A-96CA-176B981AF4C3}" dt="2020-11-12T23:02:30.291" v="2936" actId="478"/>
          <ac:spMkLst>
            <pc:docMk/>
            <pc:sldMk cId="3640243809" sldId="1834"/>
            <ac:spMk id="2" creationId="{97820303-A7D7-4897-8234-8A88FD7732DA}"/>
          </ac:spMkLst>
        </pc:spChg>
        <pc:spChg chg="mod">
          <ac:chgData name="Graeme Malcolm" userId="0828a162-3a1f-48c4-ad15-5bbb25c8ef77" providerId="ADAL" clId="{17D86E92-D2CC-4D3A-96CA-176B981AF4C3}" dt="2020-11-30T18:18:53.971" v="7317"/>
          <ac:spMkLst>
            <pc:docMk/>
            <pc:sldMk cId="3640243809" sldId="1834"/>
            <ac:spMk id="5" creationId="{007C2C26-EFD2-E847-AEA7-5CEF245E0904}"/>
          </ac:spMkLst>
        </pc:spChg>
        <pc:spChg chg="mod">
          <ac:chgData name="Graeme Malcolm" userId="0828a162-3a1f-48c4-ad15-5bbb25c8ef77" providerId="ADAL" clId="{17D86E92-D2CC-4D3A-96CA-176B981AF4C3}" dt="2020-11-03T01:02:34.864" v="1518"/>
          <ac:spMkLst>
            <pc:docMk/>
            <pc:sldMk cId="3640243809" sldId="1834"/>
            <ac:spMk id="14" creationId="{236881DD-FCA2-4003-84A0-8E375AEA885B}"/>
          </ac:spMkLst>
        </pc:spChg>
        <pc:spChg chg="mod">
          <ac:chgData name="Graeme Malcolm" userId="0828a162-3a1f-48c4-ad15-5bbb25c8ef77" providerId="ADAL" clId="{17D86E92-D2CC-4D3A-96CA-176B981AF4C3}" dt="2020-11-03T01:02:34.864" v="1518"/>
          <ac:spMkLst>
            <pc:docMk/>
            <pc:sldMk cId="3640243809" sldId="1834"/>
            <ac:spMk id="15" creationId="{24A3181D-6A07-415E-84BC-3C23D24539A8}"/>
          </ac:spMkLst>
        </pc:spChg>
        <pc:spChg chg="mod">
          <ac:chgData name="Graeme Malcolm" userId="0828a162-3a1f-48c4-ad15-5bbb25c8ef77" providerId="ADAL" clId="{17D86E92-D2CC-4D3A-96CA-176B981AF4C3}" dt="2020-11-03T01:02:34.864" v="1518"/>
          <ac:spMkLst>
            <pc:docMk/>
            <pc:sldMk cId="3640243809" sldId="1834"/>
            <ac:spMk id="16" creationId="{F5E66645-DEEE-45D0-BBD0-C2F8C2552936}"/>
          </ac:spMkLst>
        </pc:spChg>
        <pc:spChg chg="mod">
          <ac:chgData name="Graeme Malcolm" userId="0828a162-3a1f-48c4-ad15-5bbb25c8ef77" providerId="ADAL" clId="{17D86E92-D2CC-4D3A-96CA-176B981AF4C3}" dt="2020-11-03T01:02:34.864" v="1518"/>
          <ac:spMkLst>
            <pc:docMk/>
            <pc:sldMk cId="3640243809" sldId="1834"/>
            <ac:spMk id="17" creationId="{44F4E196-660F-487B-BE10-BF2F40188B2C}"/>
          </ac:spMkLst>
        </pc:spChg>
        <pc:spChg chg="mod">
          <ac:chgData name="Graeme Malcolm" userId="0828a162-3a1f-48c4-ad15-5bbb25c8ef77" providerId="ADAL" clId="{17D86E92-D2CC-4D3A-96CA-176B981AF4C3}" dt="2020-11-03T01:02:34.864" v="1518"/>
          <ac:spMkLst>
            <pc:docMk/>
            <pc:sldMk cId="3640243809" sldId="1834"/>
            <ac:spMk id="18" creationId="{8D1506BD-C4D7-4F62-8B04-4BF0E2C2254B}"/>
          </ac:spMkLst>
        </pc:spChg>
        <pc:spChg chg="mod">
          <ac:chgData name="Graeme Malcolm" userId="0828a162-3a1f-48c4-ad15-5bbb25c8ef77" providerId="ADAL" clId="{17D86E92-D2CC-4D3A-96CA-176B981AF4C3}" dt="2020-11-03T01:02:34.864" v="1518"/>
          <ac:spMkLst>
            <pc:docMk/>
            <pc:sldMk cId="3640243809" sldId="1834"/>
            <ac:spMk id="19" creationId="{69A7493D-5D9A-4528-9180-75AF8E58634C}"/>
          </ac:spMkLst>
        </pc:spChg>
        <pc:spChg chg="mod">
          <ac:chgData name="Graeme Malcolm" userId="0828a162-3a1f-48c4-ad15-5bbb25c8ef77" providerId="ADAL" clId="{17D86E92-D2CC-4D3A-96CA-176B981AF4C3}" dt="2020-11-03T01:02:34.864" v="1518"/>
          <ac:spMkLst>
            <pc:docMk/>
            <pc:sldMk cId="3640243809" sldId="1834"/>
            <ac:spMk id="20" creationId="{758D305B-A9D6-4131-B932-0772F52BCBB4}"/>
          </ac:spMkLst>
        </pc:spChg>
        <pc:spChg chg="mod">
          <ac:chgData name="Graeme Malcolm" userId="0828a162-3a1f-48c4-ad15-5bbb25c8ef77" providerId="ADAL" clId="{17D86E92-D2CC-4D3A-96CA-176B981AF4C3}" dt="2020-11-03T01:02:34.864" v="1518"/>
          <ac:spMkLst>
            <pc:docMk/>
            <pc:sldMk cId="3640243809" sldId="1834"/>
            <ac:spMk id="21" creationId="{EA38E1CF-8786-4DA5-9FD7-839484476792}"/>
          </ac:spMkLst>
        </pc:spChg>
        <pc:spChg chg="mod">
          <ac:chgData name="Graeme Malcolm" userId="0828a162-3a1f-48c4-ad15-5bbb25c8ef77" providerId="ADAL" clId="{17D86E92-D2CC-4D3A-96CA-176B981AF4C3}" dt="2020-11-03T01:02:34.864" v="1518"/>
          <ac:spMkLst>
            <pc:docMk/>
            <pc:sldMk cId="3640243809" sldId="1834"/>
            <ac:spMk id="22" creationId="{DE970616-19DC-4468-9B1D-6F032C24198D}"/>
          </ac:spMkLst>
        </pc:spChg>
        <pc:spChg chg="mod">
          <ac:chgData name="Graeme Malcolm" userId="0828a162-3a1f-48c4-ad15-5bbb25c8ef77" providerId="ADAL" clId="{17D86E92-D2CC-4D3A-96CA-176B981AF4C3}" dt="2020-11-03T01:02:34.864" v="1518"/>
          <ac:spMkLst>
            <pc:docMk/>
            <pc:sldMk cId="3640243809" sldId="1834"/>
            <ac:spMk id="23" creationId="{F8B97360-A0E0-46A0-84DD-E47DDF57FEF8}"/>
          </ac:spMkLst>
        </pc:spChg>
        <pc:spChg chg="mod">
          <ac:chgData name="Graeme Malcolm" userId="0828a162-3a1f-48c4-ad15-5bbb25c8ef77" providerId="ADAL" clId="{17D86E92-D2CC-4D3A-96CA-176B981AF4C3}" dt="2020-11-03T01:02:34.864" v="1518"/>
          <ac:spMkLst>
            <pc:docMk/>
            <pc:sldMk cId="3640243809" sldId="1834"/>
            <ac:spMk id="24" creationId="{7C4A54B2-E4CD-4EAB-8687-EE0A86433257}"/>
          </ac:spMkLst>
        </pc:spChg>
        <pc:spChg chg="mod">
          <ac:chgData name="Graeme Malcolm" userId="0828a162-3a1f-48c4-ad15-5bbb25c8ef77" providerId="ADAL" clId="{17D86E92-D2CC-4D3A-96CA-176B981AF4C3}" dt="2020-11-03T01:02:34.864" v="1518"/>
          <ac:spMkLst>
            <pc:docMk/>
            <pc:sldMk cId="3640243809" sldId="1834"/>
            <ac:spMk id="25" creationId="{A2C08591-9D60-4E28-85E1-A79BE4FDCE60}"/>
          </ac:spMkLst>
        </pc:spChg>
        <pc:spChg chg="mod">
          <ac:chgData name="Graeme Malcolm" userId="0828a162-3a1f-48c4-ad15-5bbb25c8ef77" providerId="ADAL" clId="{17D86E92-D2CC-4D3A-96CA-176B981AF4C3}" dt="2020-11-03T01:02:34.864" v="1518"/>
          <ac:spMkLst>
            <pc:docMk/>
            <pc:sldMk cId="3640243809" sldId="1834"/>
            <ac:spMk id="26" creationId="{EC8C35A8-31EA-4583-A8F3-D11F4E715909}"/>
          </ac:spMkLst>
        </pc:spChg>
        <pc:spChg chg="mod">
          <ac:chgData name="Graeme Malcolm" userId="0828a162-3a1f-48c4-ad15-5bbb25c8ef77" providerId="ADAL" clId="{17D86E92-D2CC-4D3A-96CA-176B981AF4C3}" dt="2020-11-03T01:02:34.864" v="1518"/>
          <ac:spMkLst>
            <pc:docMk/>
            <pc:sldMk cId="3640243809" sldId="1834"/>
            <ac:spMk id="27" creationId="{C72FF18B-C313-4C58-9ECD-ED190E02FF45}"/>
          </ac:spMkLst>
        </pc:spChg>
        <pc:spChg chg="mod">
          <ac:chgData name="Graeme Malcolm" userId="0828a162-3a1f-48c4-ad15-5bbb25c8ef77" providerId="ADAL" clId="{17D86E92-D2CC-4D3A-96CA-176B981AF4C3}" dt="2020-11-03T01:02:34.864" v="1518"/>
          <ac:spMkLst>
            <pc:docMk/>
            <pc:sldMk cId="3640243809" sldId="1834"/>
            <ac:spMk id="28" creationId="{4639BB50-CF80-44FF-A490-74024E7E95F5}"/>
          </ac:spMkLst>
        </pc:spChg>
        <pc:spChg chg="mod">
          <ac:chgData name="Graeme Malcolm" userId="0828a162-3a1f-48c4-ad15-5bbb25c8ef77" providerId="ADAL" clId="{17D86E92-D2CC-4D3A-96CA-176B981AF4C3}" dt="2020-11-03T01:02:34.864" v="1518"/>
          <ac:spMkLst>
            <pc:docMk/>
            <pc:sldMk cId="3640243809" sldId="1834"/>
            <ac:spMk id="29" creationId="{7FBF672A-035E-4214-9B41-339602481784}"/>
          </ac:spMkLst>
        </pc:spChg>
        <pc:spChg chg="mod">
          <ac:chgData name="Graeme Malcolm" userId="0828a162-3a1f-48c4-ad15-5bbb25c8ef77" providerId="ADAL" clId="{17D86E92-D2CC-4D3A-96CA-176B981AF4C3}" dt="2020-11-03T01:02:34.864" v="1518"/>
          <ac:spMkLst>
            <pc:docMk/>
            <pc:sldMk cId="3640243809" sldId="1834"/>
            <ac:spMk id="30" creationId="{FB865A22-C97C-4220-B521-D71619FABFA7}"/>
          </ac:spMkLst>
        </pc:spChg>
        <pc:spChg chg="mod">
          <ac:chgData name="Graeme Malcolm" userId="0828a162-3a1f-48c4-ad15-5bbb25c8ef77" providerId="ADAL" clId="{17D86E92-D2CC-4D3A-96CA-176B981AF4C3}" dt="2020-11-03T01:02:34.864" v="1518"/>
          <ac:spMkLst>
            <pc:docMk/>
            <pc:sldMk cId="3640243809" sldId="1834"/>
            <ac:spMk id="31" creationId="{4A6F187D-5A5E-4750-9CAA-0BDADBF92D50}"/>
          </ac:spMkLst>
        </pc:spChg>
        <pc:spChg chg="mod">
          <ac:chgData name="Graeme Malcolm" userId="0828a162-3a1f-48c4-ad15-5bbb25c8ef77" providerId="ADAL" clId="{17D86E92-D2CC-4D3A-96CA-176B981AF4C3}" dt="2020-11-03T01:02:34.864" v="1518"/>
          <ac:spMkLst>
            <pc:docMk/>
            <pc:sldMk cId="3640243809" sldId="1834"/>
            <ac:spMk id="32" creationId="{8341CF6C-68A4-4C29-A272-0A5AD49C7282}"/>
          </ac:spMkLst>
        </pc:spChg>
        <pc:spChg chg="mod">
          <ac:chgData name="Graeme Malcolm" userId="0828a162-3a1f-48c4-ad15-5bbb25c8ef77" providerId="ADAL" clId="{17D86E92-D2CC-4D3A-96CA-176B981AF4C3}" dt="2020-11-03T01:02:34.864" v="1518"/>
          <ac:spMkLst>
            <pc:docMk/>
            <pc:sldMk cId="3640243809" sldId="1834"/>
            <ac:spMk id="33" creationId="{69215185-4FBE-4C1A-97A6-BEE9728AA0B5}"/>
          </ac:spMkLst>
        </pc:spChg>
        <pc:spChg chg="mod">
          <ac:chgData name="Graeme Malcolm" userId="0828a162-3a1f-48c4-ad15-5bbb25c8ef77" providerId="ADAL" clId="{17D86E92-D2CC-4D3A-96CA-176B981AF4C3}" dt="2020-11-03T01:02:34.864" v="1518"/>
          <ac:spMkLst>
            <pc:docMk/>
            <pc:sldMk cId="3640243809" sldId="1834"/>
            <ac:spMk id="34" creationId="{1F5143BE-978D-4383-B91D-C34B5C1A2DAE}"/>
          </ac:spMkLst>
        </pc:spChg>
        <pc:spChg chg="mod">
          <ac:chgData name="Graeme Malcolm" userId="0828a162-3a1f-48c4-ad15-5bbb25c8ef77" providerId="ADAL" clId="{17D86E92-D2CC-4D3A-96CA-176B981AF4C3}" dt="2020-11-03T01:02:34.864" v="1518"/>
          <ac:spMkLst>
            <pc:docMk/>
            <pc:sldMk cId="3640243809" sldId="1834"/>
            <ac:spMk id="35" creationId="{4CBA5769-0A11-49F9-8661-B3BD87C656D8}"/>
          </ac:spMkLst>
        </pc:spChg>
        <pc:spChg chg="mod">
          <ac:chgData name="Graeme Malcolm" userId="0828a162-3a1f-48c4-ad15-5bbb25c8ef77" providerId="ADAL" clId="{17D86E92-D2CC-4D3A-96CA-176B981AF4C3}" dt="2020-11-03T01:02:34.864" v="1518"/>
          <ac:spMkLst>
            <pc:docMk/>
            <pc:sldMk cId="3640243809" sldId="1834"/>
            <ac:spMk id="36" creationId="{8845D92C-244A-40E1-81B1-8BA759D45E39}"/>
          </ac:spMkLst>
        </pc:spChg>
        <pc:spChg chg="mod">
          <ac:chgData name="Graeme Malcolm" userId="0828a162-3a1f-48c4-ad15-5bbb25c8ef77" providerId="ADAL" clId="{17D86E92-D2CC-4D3A-96CA-176B981AF4C3}" dt="2020-11-03T01:02:34.864" v="1518"/>
          <ac:spMkLst>
            <pc:docMk/>
            <pc:sldMk cId="3640243809" sldId="1834"/>
            <ac:spMk id="37" creationId="{6EAF8E73-E0A0-41C3-A945-A8639FC3C4A3}"/>
          </ac:spMkLst>
        </pc:spChg>
        <pc:spChg chg="mod">
          <ac:chgData name="Graeme Malcolm" userId="0828a162-3a1f-48c4-ad15-5bbb25c8ef77" providerId="ADAL" clId="{17D86E92-D2CC-4D3A-96CA-176B981AF4C3}" dt="2020-11-12T19:43:09.467" v="2908" actId="14100"/>
          <ac:spMkLst>
            <pc:docMk/>
            <pc:sldMk cId="3640243809" sldId="1834"/>
            <ac:spMk id="37" creationId="{B72D05F3-C75B-4267-A4BE-5FA5B7DCAAD4}"/>
          </ac:spMkLst>
        </pc:spChg>
        <pc:spChg chg="mod">
          <ac:chgData name="Graeme Malcolm" userId="0828a162-3a1f-48c4-ad15-5bbb25c8ef77" providerId="ADAL" clId="{17D86E92-D2CC-4D3A-96CA-176B981AF4C3}" dt="2020-11-12T19:43:16.273" v="2909" actId="1582"/>
          <ac:spMkLst>
            <pc:docMk/>
            <pc:sldMk cId="3640243809" sldId="1834"/>
            <ac:spMk id="38" creationId="{07DEE0FC-047C-4516-9030-DC0F47565719}"/>
          </ac:spMkLst>
        </pc:spChg>
        <pc:spChg chg="mod">
          <ac:chgData name="Graeme Malcolm" userId="0828a162-3a1f-48c4-ad15-5bbb25c8ef77" providerId="ADAL" clId="{17D86E92-D2CC-4D3A-96CA-176B981AF4C3}" dt="2020-11-03T01:02:34.864" v="1518"/>
          <ac:spMkLst>
            <pc:docMk/>
            <pc:sldMk cId="3640243809" sldId="1834"/>
            <ac:spMk id="38" creationId="{9814A637-0775-4839-808D-B6A7F28247C0}"/>
          </ac:spMkLst>
        </pc:spChg>
        <pc:spChg chg="mod">
          <ac:chgData name="Graeme Malcolm" userId="0828a162-3a1f-48c4-ad15-5bbb25c8ef77" providerId="ADAL" clId="{17D86E92-D2CC-4D3A-96CA-176B981AF4C3}" dt="2020-11-03T01:02:34.864" v="1518"/>
          <ac:spMkLst>
            <pc:docMk/>
            <pc:sldMk cId="3640243809" sldId="1834"/>
            <ac:spMk id="39" creationId="{883A3013-34A8-4533-9796-171C2289483A}"/>
          </ac:spMkLst>
        </pc:spChg>
        <pc:spChg chg="mod">
          <ac:chgData name="Graeme Malcolm" userId="0828a162-3a1f-48c4-ad15-5bbb25c8ef77" providerId="ADAL" clId="{17D86E92-D2CC-4D3A-96CA-176B981AF4C3}" dt="2020-11-03T01:02:34.864" v="1518"/>
          <ac:spMkLst>
            <pc:docMk/>
            <pc:sldMk cId="3640243809" sldId="1834"/>
            <ac:spMk id="40" creationId="{6B4BC458-03EC-4AF5-92D8-A73FBA25151C}"/>
          </ac:spMkLst>
        </pc:spChg>
        <pc:spChg chg="mod">
          <ac:chgData name="Graeme Malcolm" userId="0828a162-3a1f-48c4-ad15-5bbb25c8ef77" providerId="ADAL" clId="{17D86E92-D2CC-4D3A-96CA-176B981AF4C3}" dt="2020-11-03T01:02:34.864" v="1518"/>
          <ac:spMkLst>
            <pc:docMk/>
            <pc:sldMk cId="3640243809" sldId="1834"/>
            <ac:spMk id="41" creationId="{17580442-AF3F-498B-8F4A-35EB0578D558}"/>
          </ac:spMkLst>
        </pc:spChg>
        <pc:spChg chg="mod">
          <ac:chgData name="Graeme Malcolm" userId="0828a162-3a1f-48c4-ad15-5bbb25c8ef77" providerId="ADAL" clId="{17D86E92-D2CC-4D3A-96CA-176B981AF4C3}" dt="2020-11-03T01:02:51.247" v="1524" actId="1076"/>
          <ac:spMkLst>
            <pc:docMk/>
            <pc:sldMk cId="3640243809" sldId="1834"/>
            <ac:spMk id="45" creationId="{1D80D8DC-CB8F-4D46-8020-F99B3A78EABC}"/>
          </ac:spMkLst>
        </pc:spChg>
        <pc:spChg chg="mod">
          <ac:chgData name="Graeme Malcolm" userId="0828a162-3a1f-48c4-ad15-5bbb25c8ef77" providerId="ADAL" clId="{17D86E92-D2CC-4D3A-96CA-176B981AF4C3}" dt="2020-11-03T01:02:51.247" v="1524" actId="1076"/>
          <ac:spMkLst>
            <pc:docMk/>
            <pc:sldMk cId="3640243809" sldId="1834"/>
            <ac:spMk id="46" creationId="{0FBECFDE-705C-4D12-81D2-81C79CACA33C}"/>
          </ac:spMkLst>
        </pc:spChg>
        <pc:spChg chg="mod">
          <ac:chgData name="Graeme Malcolm" userId="0828a162-3a1f-48c4-ad15-5bbb25c8ef77" providerId="ADAL" clId="{17D86E92-D2CC-4D3A-96CA-176B981AF4C3}" dt="2020-11-03T01:02:51.247" v="1524" actId="1076"/>
          <ac:spMkLst>
            <pc:docMk/>
            <pc:sldMk cId="3640243809" sldId="1834"/>
            <ac:spMk id="47" creationId="{DBA96242-78EA-431B-BF2B-17BA42694A05}"/>
          </ac:spMkLst>
        </pc:spChg>
        <pc:spChg chg="mod">
          <ac:chgData name="Graeme Malcolm" userId="0828a162-3a1f-48c4-ad15-5bbb25c8ef77" providerId="ADAL" clId="{17D86E92-D2CC-4D3A-96CA-176B981AF4C3}" dt="2020-11-03T01:02:51.247" v="1524" actId="1076"/>
          <ac:spMkLst>
            <pc:docMk/>
            <pc:sldMk cId="3640243809" sldId="1834"/>
            <ac:spMk id="48" creationId="{9B0855D0-F107-480E-AA8B-17BB37397F77}"/>
          </ac:spMkLst>
        </pc:spChg>
        <pc:spChg chg="mod">
          <ac:chgData name="Graeme Malcolm" userId="0828a162-3a1f-48c4-ad15-5bbb25c8ef77" providerId="ADAL" clId="{17D86E92-D2CC-4D3A-96CA-176B981AF4C3}" dt="2020-11-03T01:02:51.247" v="1524" actId="1076"/>
          <ac:spMkLst>
            <pc:docMk/>
            <pc:sldMk cId="3640243809" sldId="1834"/>
            <ac:spMk id="49" creationId="{CAAEC125-C5A3-4757-82AD-067E28C64DC0}"/>
          </ac:spMkLst>
        </pc:spChg>
        <pc:spChg chg="mod">
          <ac:chgData name="Graeme Malcolm" userId="0828a162-3a1f-48c4-ad15-5bbb25c8ef77" providerId="ADAL" clId="{17D86E92-D2CC-4D3A-96CA-176B981AF4C3}" dt="2020-11-03T01:02:51.247" v="1524" actId="1076"/>
          <ac:spMkLst>
            <pc:docMk/>
            <pc:sldMk cId="3640243809" sldId="1834"/>
            <ac:spMk id="50" creationId="{F9BAA98F-8E1C-49D6-9A5E-DF7EAE5F6F8A}"/>
          </ac:spMkLst>
        </pc:spChg>
        <pc:spChg chg="mod">
          <ac:chgData name="Graeme Malcolm" userId="0828a162-3a1f-48c4-ad15-5bbb25c8ef77" providerId="ADAL" clId="{17D86E92-D2CC-4D3A-96CA-176B981AF4C3}" dt="2020-11-03T01:02:51.247" v="1524" actId="1076"/>
          <ac:spMkLst>
            <pc:docMk/>
            <pc:sldMk cId="3640243809" sldId="1834"/>
            <ac:spMk id="51" creationId="{50A9CE2C-D7A5-4892-AFDF-5559344B74FD}"/>
          </ac:spMkLst>
        </pc:spChg>
        <pc:spChg chg="mod">
          <ac:chgData name="Graeme Malcolm" userId="0828a162-3a1f-48c4-ad15-5bbb25c8ef77" providerId="ADAL" clId="{17D86E92-D2CC-4D3A-96CA-176B981AF4C3}" dt="2020-11-03T01:02:51.247" v="1524" actId="1076"/>
          <ac:spMkLst>
            <pc:docMk/>
            <pc:sldMk cId="3640243809" sldId="1834"/>
            <ac:spMk id="52" creationId="{74790F72-8B94-4EA3-AD54-7AC09D8D76BF}"/>
          </ac:spMkLst>
        </pc:spChg>
        <pc:spChg chg="mod">
          <ac:chgData name="Graeme Malcolm" userId="0828a162-3a1f-48c4-ad15-5bbb25c8ef77" providerId="ADAL" clId="{17D86E92-D2CC-4D3A-96CA-176B981AF4C3}" dt="2020-11-03T01:02:51.247" v="1524" actId="1076"/>
          <ac:spMkLst>
            <pc:docMk/>
            <pc:sldMk cId="3640243809" sldId="1834"/>
            <ac:spMk id="53" creationId="{00292E2E-A3CE-4AEF-8DE3-377FA9370B26}"/>
          </ac:spMkLst>
        </pc:spChg>
        <pc:spChg chg="mod">
          <ac:chgData name="Graeme Malcolm" userId="0828a162-3a1f-48c4-ad15-5bbb25c8ef77" providerId="ADAL" clId="{17D86E92-D2CC-4D3A-96CA-176B981AF4C3}" dt="2020-11-03T01:02:51.247" v="1524" actId="1076"/>
          <ac:spMkLst>
            <pc:docMk/>
            <pc:sldMk cId="3640243809" sldId="1834"/>
            <ac:spMk id="54" creationId="{FBF40796-739C-4935-9110-FB7882074AD9}"/>
          </ac:spMkLst>
        </pc:spChg>
        <pc:spChg chg="mod">
          <ac:chgData name="Graeme Malcolm" userId="0828a162-3a1f-48c4-ad15-5bbb25c8ef77" providerId="ADAL" clId="{17D86E92-D2CC-4D3A-96CA-176B981AF4C3}" dt="2020-11-03T01:02:51.247" v="1524" actId="1076"/>
          <ac:spMkLst>
            <pc:docMk/>
            <pc:sldMk cId="3640243809" sldId="1834"/>
            <ac:spMk id="55" creationId="{6FAAD26C-53A6-474E-B71F-32694B0EACB6}"/>
          </ac:spMkLst>
        </pc:spChg>
        <pc:spChg chg="mod">
          <ac:chgData name="Graeme Malcolm" userId="0828a162-3a1f-48c4-ad15-5bbb25c8ef77" providerId="ADAL" clId="{17D86E92-D2CC-4D3A-96CA-176B981AF4C3}" dt="2020-11-03T01:02:51.247" v="1524" actId="1076"/>
          <ac:spMkLst>
            <pc:docMk/>
            <pc:sldMk cId="3640243809" sldId="1834"/>
            <ac:spMk id="56" creationId="{73DC8D8E-6CEB-49B4-9C02-6A868F32B93D}"/>
          </ac:spMkLst>
        </pc:spChg>
        <pc:spChg chg="mod">
          <ac:chgData name="Graeme Malcolm" userId="0828a162-3a1f-48c4-ad15-5bbb25c8ef77" providerId="ADAL" clId="{17D86E92-D2CC-4D3A-96CA-176B981AF4C3}" dt="2020-11-03T01:02:51.247" v="1524" actId="1076"/>
          <ac:spMkLst>
            <pc:docMk/>
            <pc:sldMk cId="3640243809" sldId="1834"/>
            <ac:spMk id="57" creationId="{6553FD48-7B0C-4802-A5ED-068CD78A5078}"/>
          </ac:spMkLst>
        </pc:spChg>
        <pc:spChg chg="mod">
          <ac:chgData name="Graeme Malcolm" userId="0828a162-3a1f-48c4-ad15-5bbb25c8ef77" providerId="ADAL" clId="{17D86E92-D2CC-4D3A-96CA-176B981AF4C3}" dt="2020-11-03T01:02:51.247" v="1524" actId="1076"/>
          <ac:spMkLst>
            <pc:docMk/>
            <pc:sldMk cId="3640243809" sldId="1834"/>
            <ac:spMk id="58" creationId="{1066A41F-ADA2-451F-8BCB-22DE16A4EFC6}"/>
          </ac:spMkLst>
        </pc:spChg>
        <pc:spChg chg="mod">
          <ac:chgData name="Graeme Malcolm" userId="0828a162-3a1f-48c4-ad15-5bbb25c8ef77" providerId="ADAL" clId="{17D86E92-D2CC-4D3A-96CA-176B981AF4C3}" dt="2020-11-03T01:02:51.247" v="1524" actId="1076"/>
          <ac:spMkLst>
            <pc:docMk/>
            <pc:sldMk cId="3640243809" sldId="1834"/>
            <ac:spMk id="59" creationId="{7613FEA7-BE7A-4F39-B8DB-F4F21C9A16D1}"/>
          </ac:spMkLst>
        </pc:spChg>
        <pc:spChg chg="mod">
          <ac:chgData name="Graeme Malcolm" userId="0828a162-3a1f-48c4-ad15-5bbb25c8ef77" providerId="ADAL" clId="{17D86E92-D2CC-4D3A-96CA-176B981AF4C3}" dt="2020-11-03T01:02:51.247" v="1524" actId="1076"/>
          <ac:spMkLst>
            <pc:docMk/>
            <pc:sldMk cId="3640243809" sldId="1834"/>
            <ac:spMk id="60" creationId="{7659C545-FE20-4A60-A0D7-68F4DA26ACED}"/>
          </ac:spMkLst>
        </pc:spChg>
        <pc:spChg chg="mod">
          <ac:chgData name="Graeme Malcolm" userId="0828a162-3a1f-48c4-ad15-5bbb25c8ef77" providerId="ADAL" clId="{17D86E92-D2CC-4D3A-96CA-176B981AF4C3}" dt="2020-11-03T01:02:51.247" v="1524" actId="1076"/>
          <ac:spMkLst>
            <pc:docMk/>
            <pc:sldMk cId="3640243809" sldId="1834"/>
            <ac:spMk id="61" creationId="{8F76DCD5-6821-48FA-B3DE-3912D066A383}"/>
          </ac:spMkLst>
        </pc:spChg>
        <pc:spChg chg="mod">
          <ac:chgData name="Graeme Malcolm" userId="0828a162-3a1f-48c4-ad15-5bbb25c8ef77" providerId="ADAL" clId="{17D86E92-D2CC-4D3A-96CA-176B981AF4C3}" dt="2020-11-03T01:02:51.247" v="1524" actId="1076"/>
          <ac:spMkLst>
            <pc:docMk/>
            <pc:sldMk cId="3640243809" sldId="1834"/>
            <ac:spMk id="62" creationId="{71EC6884-6E32-4786-B353-C10B1DCD88BC}"/>
          </ac:spMkLst>
        </pc:spChg>
        <pc:spChg chg="mod">
          <ac:chgData name="Graeme Malcolm" userId="0828a162-3a1f-48c4-ad15-5bbb25c8ef77" providerId="ADAL" clId="{17D86E92-D2CC-4D3A-96CA-176B981AF4C3}" dt="2020-11-03T01:02:51.247" v="1524" actId="1076"/>
          <ac:spMkLst>
            <pc:docMk/>
            <pc:sldMk cId="3640243809" sldId="1834"/>
            <ac:spMk id="63" creationId="{FF931523-8FBB-4DDA-AF02-7C1A71835BB2}"/>
          </ac:spMkLst>
        </pc:spChg>
        <pc:spChg chg="mod">
          <ac:chgData name="Graeme Malcolm" userId="0828a162-3a1f-48c4-ad15-5bbb25c8ef77" providerId="ADAL" clId="{17D86E92-D2CC-4D3A-96CA-176B981AF4C3}" dt="2020-11-03T01:02:51.247" v="1524" actId="1076"/>
          <ac:spMkLst>
            <pc:docMk/>
            <pc:sldMk cId="3640243809" sldId="1834"/>
            <ac:spMk id="64" creationId="{F956DAB3-4EEE-46BB-99EE-4330D49C82F6}"/>
          </ac:spMkLst>
        </pc:spChg>
        <pc:spChg chg="mod">
          <ac:chgData name="Graeme Malcolm" userId="0828a162-3a1f-48c4-ad15-5bbb25c8ef77" providerId="ADAL" clId="{17D86E92-D2CC-4D3A-96CA-176B981AF4C3}" dt="2020-11-03T01:02:51.247" v="1524" actId="1076"/>
          <ac:spMkLst>
            <pc:docMk/>
            <pc:sldMk cId="3640243809" sldId="1834"/>
            <ac:spMk id="65" creationId="{73EE56E1-EFD9-4D46-883E-DBF2F47A2DD1}"/>
          </ac:spMkLst>
        </pc:spChg>
        <pc:spChg chg="mod">
          <ac:chgData name="Graeme Malcolm" userId="0828a162-3a1f-48c4-ad15-5bbb25c8ef77" providerId="ADAL" clId="{17D86E92-D2CC-4D3A-96CA-176B981AF4C3}" dt="2020-11-03T01:02:51.247" v="1524" actId="1076"/>
          <ac:spMkLst>
            <pc:docMk/>
            <pc:sldMk cId="3640243809" sldId="1834"/>
            <ac:spMk id="66" creationId="{C02F3AFA-F2C9-4DE3-B5F1-247A6DC9CE1B}"/>
          </ac:spMkLst>
        </pc:spChg>
        <pc:spChg chg="mod">
          <ac:chgData name="Graeme Malcolm" userId="0828a162-3a1f-48c4-ad15-5bbb25c8ef77" providerId="ADAL" clId="{17D86E92-D2CC-4D3A-96CA-176B981AF4C3}" dt="2020-11-03T01:02:51.247" v="1524" actId="1076"/>
          <ac:spMkLst>
            <pc:docMk/>
            <pc:sldMk cId="3640243809" sldId="1834"/>
            <ac:spMk id="67" creationId="{68D0A106-11BD-42C7-93ED-8A3A6D430E42}"/>
          </ac:spMkLst>
        </pc:spChg>
        <pc:spChg chg="mod">
          <ac:chgData name="Graeme Malcolm" userId="0828a162-3a1f-48c4-ad15-5bbb25c8ef77" providerId="ADAL" clId="{17D86E92-D2CC-4D3A-96CA-176B981AF4C3}" dt="2020-11-03T01:02:51.247" v="1524" actId="1076"/>
          <ac:spMkLst>
            <pc:docMk/>
            <pc:sldMk cId="3640243809" sldId="1834"/>
            <ac:spMk id="68" creationId="{927647FF-1209-41D8-BD67-00AC6127D156}"/>
          </ac:spMkLst>
        </pc:spChg>
        <pc:spChg chg="mod">
          <ac:chgData name="Graeme Malcolm" userId="0828a162-3a1f-48c4-ad15-5bbb25c8ef77" providerId="ADAL" clId="{17D86E92-D2CC-4D3A-96CA-176B981AF4C3}" dt="2020-11-03T01:02:51.247" v="1524" actId="1076"/>
          <ac:spMkLst>
            <pc:docMk/>
            <pc:sldMk cId="3640243809" sldId="1834"/>
            <ac:spMk id="69" creationId="{B39DDA3E-7E17-4E2D-B732-662BBC5E5642}"/>
          </ac:spMkLst>
        </pc:spChg>
        <pc:spChg chg="mod">
          <ac:chgData name="Graeme Malcolm" userId="0828a162-3a1f-48c4-ad15-5bbb25c8ef77" providerId="ADAL" clId="{17D86E92-D2CC-4D3A-96CA-176B981AF4C3}" dt="2020-11-03T01:02:51.247" v="1524" actId="1076"/>
          <ac:spMkLst>
            <pc:docMk/>
            <pc:sldMk cId="3640243809" sldId="1834"/>
            <ac:spMk id="70" creationId="{2890DA28-CF30-47D8-8866-7770455E26EF}"/>
          </ac:spMkLst>
        </pc:spChg>
        <pc:spChg chg="mod">
          <ac:chgData name="Graeme Malcolm" userId="0828a162-3a1f-48c4-ad15-5bbb25c8ef77" providerId="ADAL" clId="{17D86E92-D2CC-4D3A-96CA-176B981AF4C3}" dt="2020-11-03T01:02:51.247" v="1524" actId="1076"/>
          <ac:spMkLst>
            <pc:docMk/>
            <pc:sldMk cId="3640243809" sldId="1834"/>
            <ac:spMk id="71" creationId="{2DD7E85E-9B46-4229-85EF-BCB90DAA6E24}"/>
          </ac:spMkLst>
        </pc:spChg>
        <pc:spChg chg="mod">
          <ac:chgData name="Graeme Malcolm" userId="0828a162-3a1f-48c4-ad15-5bbb25c8ef77" providerId="ADAL" clId="{17D86E92-D2CC-4D3A-96CA-176B981AF4C3}" dt="2020-11-12T19:40:11.716" v="2884" actId="1582"/>
          <ac:spMkLst>
            <pc:docMk/>
            <pc:sldMk cId="3640243809" sldId="1834"/>
            <ac:spMk id="72" creationId="{D374093C-2F43-49BA-83A3-87D2BC68CA01}"/>
          </ac:spMkLst>
        </pc:spChg>
        <pc:grpChg chg="add del">
          <ac:chgData name="Graeme Malcolm" userId="0828a162-3a1f-48c4-ad15-5bbb25c8ef77" providerId="ADAL" clId="{17D86E92-D2CC-4D3A-96CA-176B981AF4C3}" dt="2020-11-03T01:03:06.777" v="1526" actId="478"/>
          <ac:grpSpMkLst>
            <pc:docMk/>
            <pc:sldMk cId="3640243809" sldId="1834"/>
            <ac:grpSpMk id="4" creationId="{1B86996A-2765-449F-A31A-12E1F4330745}"/>
          </ac:grpSpMkLst>
        </pc:grpChg>
        <pc:grpChg chg="add del mod">
          <ac:chgData name="Graeme Malcolm" userId="0828a162-3a1f-48c4-ad15-5bbb25c8ef77" providerId="ADAL" clId="{17D86E92-D2CC-4D3A-96CA-176B981AF4C3}" dt="2020-11-03T01:02:37.701" v="1519"/>
          <ac:grpSpMkLst>
            <pc:docMk/>
            <pc:sldMk cId="3640243809" sldId="1834"/>
            <ac:grpSpMk id="11" creationId="{2497C0E6-78F1-48B9-B6B6-5AF763103147}"/>
          </ac:grpSpMkLst>
        </pc:grpChg>
        <pc:grpChg chg="mod">
          <ac:chgData name="Graeme Malcolm" userId="0828a162-3a1f-48c4-ad15-5bbb25c8ef77" providerId="ADAL" clId="{17D86E92-D2CC-4D3A-96CA-176B981AF4C3}" dt="2020-11-03T01:02:34.864" v="1518"/>
          <ac:grpSpMkLst>
            <pc:docMk/>
            <pc:sldMk cId="3640243809" sldId="1834"/>
            <ac:grpSpMk id="12" creationId="{DE054308-276C-4F4A-874A-F0ABEB596C43}"/>
          </ac:grpSpMkLst>
        </pc:grpChg>
        <pc:grpChg chg="mod">
          <ac:chgData name="Graeme Malcolm" userId="0828a162-3a1f-48c4-ad15-5bbb25c8ef77" providerId="ADAL" clId="{17D86E92-D2CC-4D3A-96CA-176B981AF4C3}" dt="2020-11-03T01:02:34.864" v="1518"/>
          <ac:grpSpMkLst>
            <pc:docMk/>
            <pc:sldMk cId="3640243809" sldId="1834"/>
            <ac:grpSpMk id="13" creationId="{CC7B7B1D-73B9-4723-91C8-09EDDBC019A4}"/>
          </ac:grpSpMkLst>
        </pc:grpChg>
        <pc:grpChg chg="add mod modVis">
          <ac:chgData name="Graeme Malcolm" userId="0828a162-3a1f-48c4-ad15-5bbb25c8ef77" providerId="ADAL" clId="{17D86E92-D2CC-4D3A-96CA-176B981AF4C3}" dt="2020-11-12T19:43:31.398" v="2912" actId="14429"/>
          <ac:grpSpMkLst>
            <pc:docMk/>
            <pc:sldMk cId="3640243809" sldId="1834"/>
            <ac:grpSpMk id="34" creationId="{732A9EBA-04D9-49C7-B016-470A37C4778A}"/>
          </ac:grpSpMkLst>
        </pc:grpChg>
        <pc:grpChg chg="mod">
          <ac:chgData name="Graeme Malcolm" userId="0828a162-3a1f-48c4-ad15-5bbb25c8ef77" providerId="ADAL" clId="{17D86E92-D2CC-4D3A-96CA-176B981AF4C3}" dt="2020-11-12T19:43:09.467" v="2908" actId="14100"/>
          <ac:grpSpMkLst>
            <pc:docMk/>
            <pc:sldMk cId="3640243809" sldId="1834"/>
            <ac:grpSpMk id="35" creationId="{F565DBF5-14C5-45F0-B72F-F535BA6894EA}"/>
          </ac:grpSpMkLst>
        </pc:grpChg>
        <pc:grpChg chg="add del mod modVis">
          <ac:chgData name="Graeme Malcolm" userId="0828a162-3a1f-48c4-ad15-5bbb25c8ef77" providerId="ADAL" clId="{17D86E92-D2CC-4D3A-96CA-176B981AF4C3}" dt="2020-11-12T19:43:29.727" v="2911" actId="478"/>
          <ac:grpSpMkLst>
            <pc:docMk/>
            <pc:sldMk cId="3640243809" sldId="1834"/>
            <ac:grpSpMk id="42" creationId="{AADD56FB-7E36-4A43-9CB5-F9707B0A9148}"/>
          </ac:grpSpMkLst>
        </pc:grpChg>
        <pc:grpChg chg="mod">
          <ac:chgData name="Graeme Malcolm" userId="0828a162-3a1f-48c4-ad15-5bbb25c8ef77" providerId="ADAL" clId="{17D86E92-D2CC-4D3A-96CA-176B981AF4C3}" dt="2020-11-03T01:02:51.247" v="1524" actId="1076"/>
          <ac:grpSpMkLst>
            <pc:docMk/>
            <pc:sldMk cId="3640243809" sldId="1834"/>
            <ac:grpSpMk id="43" creationId="{7839C77D-675E-4787-A5A4-679645515451}"/>
          </ac:grpSpMkLst>
        </pc:grpChg>
        <pc:grpChg chg="mod">
          <ac:chgData name="Graeme Malcolm" userId="0828a162-3a1f-48c4-ad15-5bbb25c8ef77" providerId="ADAL" clId="{17D86E92-D2CC-4D3A-96CA-176B981AF4C3}" dt="2020-11-03T01:02:51.247" v="1524" actId="1076"/>
          <ac:grpSpMkLst>
            <pc:docMk/>
            <pc:sldMk cId="3640243809" sldId="1834"/>
            <ac:grpSpMk id="44" creationId="{4FB1CC4C-126B-4100-8FC1-D9BF70B0D0BB}"/>
          </ac:grpSpMkLst>
        </pc:grpChg>
        <pc:picChg chg="mod">
          <ac:chgData name="Graeme Malcolm" userId="0828a162-3a1f-48c4-ad15-5bbb25c8ef77" providerId="ADAL" clId="{17D86E92-D2CC-4D3A-96CA-176B981AF4C3}" dt="2020-11-12T19:43:09.467" v="2908" actId="14100"/>
          <ac:picMkLst>
            <pc:docMk/>
            <pc:sldMk cId="3640243809" sldId="1834"/>
            <ac:picMk id="36" creationId="{B8C2AD1D-8364-47C2-B84B-CEFE3F6A4912}"/>
          </ac:picMkLst>
        </pc:picChg>
      </pc:sldChg>
      <pc:sldChg chg="del">
        <pc:chgData name="Graeme Malcolm" userId="0828a162-3a1f-48c4-ad15-5bbb25c8ef77" providerId="ADAL" clId="{17D86E92-D2CC-4D3A-96CA-176B981AF4C3}" dt="2020-11-03T00:58:58.032" v="1236" actId="47"/>
        <pc:sldMkLst>
          <pc:docMk/>
          <pc:sldMk cId="175487161" sldId="1835"/>
        </pc:sldMkLst>
      </pc:sldChg>
      <pc:sldChg chg="del">
        <pc:chgData name="Graeme Malcolm" userId="0828a162-3a1f-48c4-ad15-5bbb25c8ef77" providerId="ADAL" clId="{17D86E92-D2CC-4D3A-96CA-176B981AF4C3}" dt="2020-11-03T01:03:48.018" v="1528" actId="47"/>
        <pc:sldMkLst>
          <pc:docMk/>
          <pc:sldMk cId="3730519393" sldId="1836"/>
        </pc:sldMkLst>
      </pc:sldChg>
      <pc:sldChg chg="del">
        <pc:chgData name="Graeme Malcolm" userId="0828a162-3a1f-48c4-ad15-5bbb25c8ef77" providerId="ADAL" clId="{17D86E92-D2CC-4D3A-96CA-176B981AF4C3}" dt="2020-11-03T01:03:48.018" v="1528" actId="47"/>
        <pc:sldMkLst>
          <pc:docMk/>
          <pc:sldMk cId="4085639721" sldId="1837"/>
        </pc:sldMkLst>
      </pc:sldChg>
      <pc:sldChg chg="del">
        <pc:chgData name="Graeme Malcolm" userId="0828a162-3a1f-48c4-ad15-5bbb25c8ef77" providerId="ADAL" clId="{17D86E92-D2CC-4D3A-96CA-176B981AF4C3}" dt="2020-11-03T01:03:48.018" v="1528" actId="47"/>
        <pc:sldMkLst>
          <pc:docMk/>
          <pc:sldMk cId="3251149919" sldId="1838"/>
        </pc:sldMkLst>
      </pc:sldChg>
      <pc:sldChg chg="del">
        <pc:chgData name="Graeme Malcolm" userId="0828a162-3a1f-48c4-ad15-5bbb25c8ef77" providerId="ADAL" clId="{17D86E92-D2CC-4D3A-96CA-176B981AF4C3}" dt="2020-11-03T01:03:48.018" v="1528" actId="47"/>
        <pc:sldMkLst>
          <pc:docMk/>
          <pc:sldMk cId="3796956618" sldId="1839"/>
        </pc:sldMkLst>
      </pc:sldChg>
      <pc:sldChg chg="modSp add del mod modNotesTx">
        <pc:chgData name="Graeme Malcolm" userId="0828a162-3a1f-48c4-ad15-5bbb25c8ef77" providerId="ADAL" clId="{17D86E92-D2CC-4D3A-96CA-176B981AF4C3}" dt="2020-12-02T01:19:26.236" v="7479"/>
        <pc:sldMkLst>
          <pc:docMk/>
          <pc:sldMk cId="3476806347" sldId="1840"/>
        </pc:sldMkLst>
        <pc:spChg chg="mod">
          <ac:chgData name="Graeme Malcolm" userId="0828a162-3a1f-48c4-ad15-5bbb25c8ef77" providerId="ADAL" clId="{17D86E92-D2CC-4D3A-96CA-176B981AF4C3}" dt="2020-12-02T01:08:56.828" v="7468"/>
          <ac:spMkLst>
            <pc:docMk/>
            <pc:sldMk cId="3476806347" sldId="1840"/>
            <ac:spMk id="8" creationId="{7F6D085D-B395-41BC-B1E6-8B9B933DC046}"/>
          </ac:spMkLst>
        </pc:spChg>
        <pc:spChg chg="mod">
          <ac:chgData name="Graeme Malcolm" userId="0828a162-3a1f-48c4-ad15-5bbb25c8ef77" providerId="ADAL" clId="{17D86E92-D2CC-4D3A-96CA-176B981AF4C3}" dt="2020-12-02T01:08:41.386" v="7467"/>
          <ac:spMkLst>
            <pc:docMk/>
            <pc:sldMk cId="3476806347" sldId="1840"/>
            <ac:spMk id="17" creationId="{00000000-0000-0000-0000-000000000000}"/>
          </ac:spMkLst>
        </pc:spChg>
      </pc:sldChg>
      <pc:sldChg chg="modSp mod modNotes modNotesTx">
        <pc:chgData name="Graeme Malcolm" userId="0828a162-3a1f-48c4-ad15-5bbb25c8ef77" providerId="ADAL" clId="{17D86E92-D2CC-4D3A-96CA-176B981AF4C3}" dt="2020-11-30T18:20:26.145" v="7411" actId="20577"/>
        <pc:sldMkLst>
          <pc:docMk/>
          <pc:sldMk cId="1175378142" sldId="1841"/>
        </pc:sldMkLst>
        <pc:spChg chg="mod">
          <ac:chgData name="Graeme Malcolm" userId="0828a162-3a1f-48c4-ad15-5bbb25c8ef77" providerId="ADAL" clId="{17D86E92-D2CC-4D3A-96CA-176B981AF4C3}" dt="2020-11-30T18:20:26.145" v="7411" actId="20577"/>
          <ac:spMkLst>
            <pc:docMk/>
            <pc:sldMk cId="1175378142" sldId="1841"/>
            <ac:spMk id="15" creationId="{7AFD9358-0F0F-DD41-8430-DD40142A3348}"/>
          </ac:spMkLst>
        </pc:spChg>
      </pc:sldChg>
      <pc:sldChg chg="addSp delSp modSp mod delAnim modNotes modNotesTx">
        <pc:chgData name="Graeme Malcolm" userId="0828a162-3a1f-48c4-ad15-5bbb25c8ef77" providerId="ADAL" clId="{17D86E92-D2CC-4D3A-96CA-176B981AF4C3}" dt="2020-12-01T01:34:17.424" v="7459" actId="1076"/>
        <pc:sldMkLst>
          <pc:docMk/>
          <pc:sldMk cId="3750964144" sldId="1843"/>
        </pc:sldMkLst>
        <pc:spChg chg="mod">
          <ac:chgData name="Graeme Malcolm" userId="0828a162-3a1f-48c4-ad15-5bbb25c8ef77" providerId="ADAL" clId="{17D86E92-D2CC-4D3A-96CA-176B981AF4C3}" dt="2020-11-30T18:18:53.971" v="7317"/>
          <ac:spMkLst>
            <pc:docMk/>
            <pc:sldMk cId="3750964144" sldId="1843"/>
            <ac:spMk id="3" creationId="{D5FBC5FD-9635-49A0-95D0-53CC684F529D}"/>
          </ac:spMkLst>
        </pc:spChg>
        <pc:spChg chg="add del mod">
          <ac:chgData name="Graeme Malcolm" userId="0828a162-3a1f-48c4-ad15-5bbb25c8ef77" providerId="ADAL" clId="{17D86E92-D2CC-4D3A-96CA-176B981AF4C3}" dt="2020-11-20T00:36:23.845" v="6843" actId="478"/>
          <ac:spMkLst>
            <pc:docMk/>
            <pc:sldMk cId="3750964144" sldId="1843"/>
            <ac:spMk id="7" creationId="{C5B95C38-C21A-4723-9C9C-0096A835F639}"/>
          </ac:spMkLst>
        </pc:spChg>
        <pc:spChg chg="mod">
          <ac:chgData name="Graeme Malcolm" userId="0828a162-3a1f-48c4-ad15-5bbb25c8ef77" providerId="ADAL" clId="{17D86E92-D2CC-4D3A-96CA-176B981AF4C3}" dt="2020-12-01T01:34:17.424" v="7459" actId="1076"/>
          <ac:spMkLst>
            <pc:docMk/>
            <pc:sldMk cId="3750964144" sldId="1843"/>
            <ac:spMk id="8" creationId="{C7CCD6F3-D73B-4B7B-8C19-868BAB4DFE04}"/>
          </ac:spMkLst>
        </pc:spChg>
        <pc:spChg chg="del">
          <ac:chgData name="Graeme Malcolm" userId="0828a162-3a1f-48c4-ad15-5bbb25c8ef77" providerId="ADAL" clId="{17D86E92-D2CC-4D3A-96CA-176B981AF4C3}" dt="2020-11-20T00:36:20.987" v="6842" actId="478"/>
          <ac:spMkLst>
            <pc:docMk/>
            <pc:sldMk cId="3750964144" sldId="1843"/>
            <ac:spMk id="9" creationId="{E172BC7E-FDC4-43EE-8346-8950642DCBF4}"/>
          </ac:spMkLst>
        </pc:spChg>
        <pc:spChg chg="mod">
          <ac:chgData name="Graeme Malcolm" userId="0828a162-3a1f-48c4-ad15-5bbb25c8ef77" providerId="ADAL" clId="{17D86E92-D2CC-4D3A-96CA-176B981AF4C3}" dt="2020-12-01T01:34:17.424" v="7459" actId="1076"/>
          <ac:spMkLst>
            <pc:docMk/>
            <pc:sldMk cId="3750964144" sldId="1843"/>
            <ac:spMk id="10" creationId="{01853C4E-938B-4A63-A328-5CEB6E403E1E}"/>
          </ac:spMkLst>
        </pc:spChg>
        <pc:spChg chg="mod">
          <ac:chgData name="Graeme Malcolm" userId="0828a162-3a1f-48c4-ad15-5bbb25c8ef77" providerId="ADAL" clId="{17D86E92-D2CC-4D3A-96CA-176B981AF4C3}" dt="2020-11-20T00:38:29.158" v="6972" actId="1076"/>
          <ac:spMkLst>
            <pc:docMk/>
            <pc:sldMk cId="3750964144" sldId="1843"/>
            <ac:spMk id="19" creationId="{1E09EBFD-0CE8-410B-9024-0D4C85027BCE}"/>
          </ac:spMkLst>
        </pc:spChg>
        <pc:spChg chg="mod">
          <ac:chgData name="Graeme Malcolm" userId="0828a162-3a1f-48c4-ad15-5bbb25c8ef77" providerId="ADAL" clId="{17D86E92-D2CC-4D3A-96CA-176B981AF4C3}" dt="2020-12-01T01:34:17.424" v="7459" actId="1076"/>
          <ac:spMkLst>
            <pc:docMk/>
            <pc:sldMk cId="3750964144" sldId="1843"/>
            <ac:spMk id="20" creationId="{B7F0EC01-67FB-4AC3-B3E9-F801C4692B70}"/>
          </ac:spMkLst>
        </pc:spChg>
        <pc:spChg chg="del">
          <ac:chgData name="Graeme Malcolm" userId="0828a162-3a1f-48c4-ad15-5bbb25c8ef77" providerId="ADAL" clId="{17D86E92-D2CC-4D3A-96CA-176B981AF4C3}" dt="2020-11-20T00:38:25.379" v="6971" actId="478"/>
          <ac:spMkLst>
            <pc:docMk/>
            <pc:sldMk cId="3750964144" sldId="1843"/>
            <ac:spMk id="21" creationId="{1E980C49-3CFE-4EFA-B238-1413B2F7D4D9}"/>
          </ac:spMkLst>
        </pc:spChg>
        <pc:spChg chg="mod">
          <ac:chgData name="Graeme Malcolm" userId="0828a162-3a1f-48c4-ad15-5bbb25c8ef77" providerId="ADAL" clId="{17D86E92-D2CC-4D3A-96CA-176B981AF4C3}" dt="2020-12-01T01:34:17.424" v="7459" actId="1076"/>
          <ac:spMkLst>
            <pc:docMk/>
            <pc:sldMk cId="3750964144" sldId="1843"/>
            <ac:spMk id="22" creationId="{CB0DD866-2734-4BB6-852C-43E8379606C5}"/>
          </ac:spMkLst>
        </pc:spChg>
        <pc:spChg chg="mod">
          <ac:chgData name="Graeme Malcolm" userId="0828a162-3a1f-48c4-ad15-5bbb25c8ef77" providerId="ADAL" clId="{17D86E92-D2CC-4D3A-96CA-176B981AF4C3}" dt="2020-11-20T00:38:29.158" v="6972" actId="1076"/>
          <ac:spMkLst>
            <pc:docMk/>
            <pc:sldMk cId="3750964144" sldId="1843"/>
            <ac:spMk id="23" creationId="{D37F9F45-5643-4E95-8618-6EBCEBA53C38}"/>
          </ac:spMkLst>
        </pc:spChg>
        <pc:spChg chg="mod">
          <ac:chgData name="Graeme Malcolm" userId="0828a162-3a1f-48c4-ad15-5bbb25c8ef77" providerId="ADAL" clId="{17D86E92-D2CC-4D3A-96CA-176B981AF4C3}" dt="2020-11-20T00:38:29.158" v="6972" actId="1076"/>
          <ac:spMkLst>
            <pc:docMk/>
            <pc:sldMk cId="3750964144" sldId="1843"/>
            <ac:spMk id="24" creationId="{E38FE92E-253A-4F6D-AE0F-228664054C4E}"/>
          </ac:spMkLst>
        </pc:spChg>
        <pc:spChg chg="mod">
          <ac:chgData name="Graeme Malcolm" userId="0828a162-3a1f-48c4-ad15-5bbb25c8ef77" providerId="ADAL" clId="{17D86E92-D2CC-4D3A-96CA-176B981AF4C3}" dt="2020-11-20T00:38:29.158" v="6972" actId="1076"/>
          <ac:spMkLst>
            <pc:docMk/>
            <pc:sldMk cId="3750964144" sldId="1843"/>
            <ac:spMk id="25" creationId="{3AA6244B-B27D-4424-8139-8E126D64FE8D}"/>
          </ac:spMkLst>
        </pc:spChg>
        <pc:spChg chg="mod">
          <ac:chgData name="Graeme Malcolm" userId="0828a162-3a1f-48c4-ad15-5bbb25c8ef77" providerId="ADAL" clId="{17D86E92-D2CC-4D3A-96CA-176B981AF4C3}" dt="2020-11-20T00:38:29.158" v="6972" actId="1076"/>
          <ac:spMkLst>
            <pc:docMk/>
            <pc:sldMk cId="3750964144" sldId="1843"/>
            <ac:spMk id="26" creationId="{03735F5C-F4BF-485F-BAC8-03E810AEDD0B}"/>
          </ac:spMkLst>
        </pc:spChg>
        <pc:spChg chg="mod">
          <ac:chgData name="Graeme Malcolm" userId="0828a162-3a1f-48c4-ad15-5bbb25c8ef77" providerId="ADAL" clId="{17D86E92-D2CC-4D3A-96CA-176B981AF4C3}" dt="2020-11-20T00:38:29.158" v="6972" actId="1076"/>
          <ac:spMkLst>
            <pc:docMk/>
            <pc:sldMk cId="3750964144" sldId="1843"/>
            <ac:spMk id="27" creationId="{62A31A93-BE86-45DB-AF82-1853E1CD0F8E}"/>
          </ac:spMkLst>
        </pc:spChg>
        <pc:spChg chg="mod">
          <ac:chgData name="Graeme Malcolm" userId="0828a162-3a1f-48c4-ad15-5bbb25c8ef77" providerId="ADAL" clId="{17D86E92-D2CC-4D3A-96CA-176B981AF4C3}" dt="2020-11-20T00:38:29.158" v="6972" actId="1076"/>
          <ac:spMkLst>
            <pc:docMk/>
            <pc:sldMk cId="3750964144" sldId="1843"/>
            <ac:spMk id="28" creationId="{BAB4052A-009C-4B9F-A673-68C22025BE45}"/>
          </ac:spMkLst>
        </pc:spChg>
        <pc:spChg chg="mod">
          <ac:chgData name="Graeme Malcolm" userId="0828a162-3a1f-48c4-ad15-5bbb25c8ef77" providerId="ADAL" clId="{17D86E92-D2CC-4D3A-96CA-176B981AF4C3}" dt="2020-11-20T00:38:29.158" v="6972" actId="1076"/>
          <ac:spMkLst>
            <pc:docMk/>
            <pc:sldMk cId="3750964144" sldId="1843"/>
            <ac:spMk id="29" creationId="{ABDC7C95-8228-403F-AC81-CA42389098CA}"/>
          </ac:spMkLst>
        </pc:spChg>
        <pc:spChg chg="mod">
          <ac:chgData name="Graeme Malcolm" userId="0828a162-3a1f-48c4-ad15-5bbb25c8ef77" providerId="ADAL" clId="{17D86E92-D2CC-4D3A-96CA-176B981AF4C3}" dt="2020-11-20T00:38:29.158" v="6972" actId="1076"/>
          <ac:spMkLst>
            <pc:docMk/>
            <pc:sldMk cId="3750964144" sldId="1843"/>
            <ac:spMk id="30" creationId="{64CAF066-862C-40C0-B06B-9B4C43962D79}"/>
          </ac:spMkLst>
        </pc:spChg>
        <pc:spChg chg="mod">
          <ac:chgData name="Graeme Malcolm" userId="0828a162-3a1f-48c4-ad15-5bbb25c8ef77" providerId="ADAL" clId="{17D86E92-D2CC-4D3A-96CA-176B981AF4C3}" dt="2020-11-20T00:38:29.158" v="6972" actId="1076"/>
          <ac:spMkLst>
            <pc:docMk/>
            <pc:sldMk cId="3750964144" sldId="1843"/>
            <ac:spMk id="31" creationId="{10169567-363C-44A7-93FB-0ED014E2B8FD}"/>
          </ac:spMkLst>
        </pc:spChg>
        <pc:spChg chg="mod">
          <ac:chgData name="Graeme Malcolm" userId="0828a162-3a1f-48c4-ad15-5bbb25c8ef77" providerId="ADAL" clId="{17D86E92-D2CC-4D3A-96CA-176B981AF4C3}" dt="2020-11-20T00:38:29.158" v="6972" actId="1076"/>
          <ac:spMkLst>
            <pc:docMk/>
            <pc:sldMk cId="3750964144" sldId="1843"/>
            <ac:spMk id="32" creationId="{C398626D-0D90-4531-B5C6-5E6577DA9C88}"/>
          </ac:spMkLst>
        </pc:spChg>
        <pc:spChg chg="mod">
          <ac:chgData name="Graeme Malcolm" userId="0828a162-3a1f-48c4-ad15-5bbb25c8ef77" providerId="ADAL" clId="{17D86E92-D2CC-4D3A-96CA-176B981AF4C3}" dt="2020-11-20T00:42:55.126" v="6977" actId="1076"/>
          <ac:spMkLst>
            <pc:docMk/>
            <pc:sldMk cId="3750964144" sldId="1843"/>
            <ac:spMk id="36" creationId="{542691A8-DAF8-4307-BAE6-28DA84CD969A}"/>
          </ac:spMkLst>
        </pc:spChg>
        <pc:spChg chg="mod">
          <ac:chgData name="Graeme Malcolm" userId="0828a162-3a1f-48c4-ad15-5bbb25c8ef77" providerId="ADAL" clId="{17D86E92-D2CC-4D3A-96CA-176B981AF4C3}" dt="2020-11-20T00:42:55.126" v="6977" actId="1076"/>
          <ac:spMkLst>
            <pc:docMk/>
            <pc:sldMk cId="3750964144" sldId="1843"/>
            <ac:spMk id="37" creationId="{644FED7B-3FAC-456D-AED2-45C29E55CC0C}"/>
          </ac:spMkLst>
        </pc:spChg>
        <pc:grpChg chg="add del mod">
          <ac:chgData name="Graeme Malcolm" userId="0828a162-3a1f-48c4-ad15-5bbb25c8ef77" providerId="ADAL" clId="{17D86E92-D2CC-4D3A-96CA-176B981AF4C3}" dt="2020-12-01T01:32:42.893" v="7427" actId="478"/>
          <ac:grpSpMkLst>
            <pc:docMk/>
            <pc:sldMk cId="3750964144" sldId="1843"/>
            <ac:grpSpMk id="14" creationId="{2C6F670B-1B7C-473F-B4A4-974F1D1A1558}"/>
          </ac:grpSpMkLst>
        </pc:grpChg>
        <pc:grpChg chg="mod">
          <ac:chgData name="Graeme Malcolm" userId="0828a162-3a1f-48c4-ad15-5bbb25c8ef77" providerId="ADAL" clId="{17D86E92-D2CC-4D3A-96CA-176B981AF4C3}" dt="2020-11-20T00:38:29.158" v="6972" actId="1076"/>
          <ac:grpSpMkLst>
            <pc:docMk/>
            <pc:sldMk cId="3750964144" sldId="1843"/>
            <ac:grpSpMk id="15" creationId="{EDF81CE1-FC2D-4CAD-A9AC-F8D9DA893D75}"/>
          </ac:grpSpMkLst>
        </pc:grpChg>
        <pc:grpChg chg="mod">
          <ac:chgData name="Graeme Malcolm" userId="0828a162-3a1f-48c4-ad15-5bbb25c8ef77" providerId="ADAL" clId="{17D86E92-D2CC-4D3A-96CA-176B981AF4C3}" dt="2020-11-20T00:38:29.158" v="6972" actId="1076"/>
          <ac:grpSpMkLst>
            <pc:docMk/>
            <pc:sldMk cId="3750964144" sldId="1843"/>
            <ac:grpSpMk id="16" creationId="{229D262F-1184-4CA7-A427-E83FD8205FA9}"/>
          </ac:grpSpMkLst>
        </pc:grpChg>
        <pc:grpChg chg="mod">
          <ac:chgData name="Graeme Malcolm" userId="0828a162-3a1f-48c4-ad15-5bbb25c8ef77" providerId="ADAL" clId="{17D86E92-D2CC-4D3A-96CA-176B981AF4C3}" dt="2020-11-20T00:38:29.158" v="6972" actId="1076"/>
          <ac:grpSpMkLst>
            <pc:docMk/>
            <pc:sldMk cId="3750964144" sldId="1843"/>
            <ac:grpSpMk id="17" creationId="{B302E3F9-96FD-4AEE-B762-4D59BAF90683}"/>
          </ac:grpSpMkLst>
        </pc:grpChg>
        <pc:grpChg chg="add del mod">
          <ac:chgData name="Graeme Malcolm" userId="0828a162-3a1f-48c4-ad15-5bbb25c8ef77" providerId="ADAL" clId="{17D86E92-D2CC-4D3A-96CA-176B981AF4C3}" dt="2020-12-01T01:32:58.064" v="7429" actId="478"/>
          <ac:grpSpMkLst>
            <pc:docMk/>
            <pc:sldMk cId="3750964144" sldId="1843"/>
            <ac:grpSpMk id="33" creationId="{434AAA1E-B795-4A04-B880-E411A203F875}"/>
          </ac:grpSpMkLst>
        </pc:grpChg>
        <pc:grpChg chg="mod">
          <ac:chgData name="Graeme Malcolm" userId="0828a162-3a1f-48c4-ad15-5bbb25c8ef77" providerId="ADAL" clId="{17D86E92-D2CC-4D3A-96CA-176B981AF4C3}" dt="2020-11-20T00:42:55.126" v="6977" actId="1076"/>
          <ac:grpSpMkLst>
            <pc:docMk/>
            <pc:sldMk cId="3750964144" sldId="1843"/>
            <ac:grpSpMk id="34" creationId="{9D713DA0-4905-4B2C-B389-10112B389580}"/>
          </ac:grpSpMkLst>
        </pc:grpChg>
        <pc:picChg chg="del">
          <ac:chgData name="Graeme Malcolm" userId="0828a162-3a1f-48c4-ad15-5bbb25c8ef77" providerId="ADAL" clId="{17D86E92-D2CC-4D3A-96CA-176B981AF4C3}" dt="2020-11-20T00:36:42.489" v="6850" actId="478"/>
          <ac:picMkLst>
            <pc:docMk/>
            <pc:sldMk cId="3750964144" sldId="1843"/>
            <ac:picMk id="2" creationId="{48BDBEAA-2F89-4481-9ADA-6FA63484B631}"/>
          </ac:picMkLst>
        </pc:picChg>
        <pc:picChg chg="add mod">
          <ac:chgData name="Graeme Malcolm" userId="0828a162-3a1f-48c4-ad15-5bbb25c8ef77" providerId="ADAL" clId="{17D86E92-D2CC-4D3A-96CA-176B981AF4C3}" dt="2020-12-01T01:34:17.424" v="7459" actId="1076"/>
          <ac:picMkLst>
            <pc:docMk/>
            <pc:sldMk cId="3750964144" sldId="1843"/>
            <ac:picMk id="2" creationId="{A4EB7FFF-6EAB-4BFC-9C99-ED33470567CD}"/>
          </ac:picMkLst>
        </pc:picChg>
        <pc:picChg chg="add mod">
          <ac:chgData name="Graeme Malcolm" userId="0828a162-3a1f-48c4-ad15-5bbb25c8ef77" providerId="ADAL" clId="{17D86E92-D2CC-4D3A-96CA-176B981AF4C3}" dt="2020-12-01T01:34:17.424" v="7459" actId="1076"/>
          <ac:picMkLst>
            <pc:docMk/>
            <pc:sldMk cId="3750964144" sldId="1843"/>
            <ac:picMk id="4" creationId="{95612CC9-B397-4B0F-BEE5-79B629E9B80E}"/>
          </ac:picMkLst>
        </pc:picChg>
        <pc:picChg chg="del">
          <ac:chgData name="Graeme Malcolm" userId="0828a162-3a1f-48c4-ad15-5bbb25c8ef77" providerId="ADAL" clId="{17D86E92-D2CC-4D3A-96CA-176B981AF4C3}" dt="2020-11-20T00:36:18.415" v="6841" actId="478"/>
          <ac:picMkLst>
            <pc:docMk/>
            <pc:sldMk cId="3750964144" sldId="1843"/>
            <ac:picMk id="4" creationId="{C840527F-3761-427D-A87B-8E3188E4457E}"/>
          </ac:picMkLst>
        </pc:picChg>
        <pc:picChg chg="del">
          <ac:chgData name="Graeme Malcolm" userId="0828a162-3a1f-48c4-ad15-5bbb25c8ef77" providerId="ADAL" clId="{17D86E92-D2CC-4D3A-96CA-176B981AF4C3}" dt="2020-11-20T00:38:36.924" v="6974" actId="478"/>
          <ac:picMkLst>
            <pc:docMk/>
            <pc:sldMk cId="3750964144" sldId="1843"/>
            <ac:picMk id="5" creationId="{D6C2F3F5-8010-47F3-84C4-EB69D700DFC7}"/>
          </ac:picMkLst>
        </pc:picChg>
        <pc:picChg chg="mod">
          <ac:chgData name="Graeme Malcolm" userId="0828a162-3a1f-48c4-ad15-5bbb25c8ef77" providerId="ADAL" clId="{17D86E92-D2CC-4D3A-96CA-176B981AF4C3}" dt="2020-11-20T00:38:29.158" v="6972" actId="1076"/>
          <ac:picMkLst>
            <pc:docMk/>
            <pc:sldMk cId="3750964144" sldId="1843"/>
            <ac:picMk id="18" creationId="{BDE7C6B0-1F4F-42FA-8E9F-8C584C7E8843}"/>
          </ac:picMkLst>
        </pc:picChg>
        <pc:picChg chg="mod">
          <ac:chgData name="Graeme Malcolm" userId="0828a162-3a1f-48c4-ad15-5bbb25c8ef77" providerId="ADAL" clId="{17D86E92-D2CC-4D3A-96CA-176B981AF4C3}" dt="2020-11-20T00:42:55.126" v="6977" actId="1076"/>
          <ac:picMkLst>
            <pc:docMk/>
            <pc:sldMk cId="3750964144" sldId="1843"/>
            <ac:picMk id="35" creationId="{916FEC48-28D1-47DE-8C45-E04BFAFABDE0}"/>
          </ac:picMkLst>
        </pc:picChg>
        <pc:cxnChg chg="del">
          <ac:chgData name="Graeme Malcolm" userId="0828a162-3a1f-48c4-ad15-5bbb25c8ef77" providerId="ADAL" clId="{17D86E92-D2CC-4D3A-96CA-176B981AF4C3}" dt="2020-11-20T00:36:25.142" v="6844" actId="478"/>
          <ac:cxnSpMkLst>
            <pc:docMk/>
            <pc:sldMk cId="3750964144" sldId="1843"/>
            <ac:cxnSpMk id="11" creationId="{3EFE1262-1194-4E26-B906-5CF2497F3C96}"/>
          </ac:cxnSpMkLst>
        </pc:cxnChg>
        <pc:cxnChg chg="mod">
          <ac:chgData name="Graeme Malcolm" userId="0828a162-3a1f-48c4-ad15-5bbb25c8ef77" providerId="ADAL" clId="{17D86E92-D2CC-4D3A-96CA-176B981AF4C3}" dt="2020-12-01T01:34:17.424" v="7459" actId="1076"/>
          <ac:cxnSpMkLst>
            <pc:docMk/>
            <pc:sldMk cId="3750964144" sldId="1843"/>
            <ac:cxnSpMk id="12" creationId="{12B62408-88E8-4661-BCD3-EDF001718874}"/>
          </ac:cxnSpMkLst>
        </pc:cxnChg>
      </pc:sldChg>
      <pc:sldChg chg="addSp delSp modSp add del mod modNotes modNotesTx">
        <pc:chgData name="Graeme Malcolm" userId="0828a162-3a1f-48c4-ad15-5bbb25c8ef77" providerId="ADAL" clId="{17D86E92-D2CC-4D3A-96CA-176B981AF4C3}" dt="2020-12-02T01:09:05.548" v="7469" actId="47"/>
        <pc:sldMkLst>
          <pc:docMk/>
          <pc:sldMk cId="1610323194" sldId="1844"/>
        </pc:sldMkLst>
        <pc:spChg chg="add del">
          <ac:chgData name="Graeme Malcolm" userId="0828a162-3a1f-48c4-ad15-5bbb25c8ef77" providerId="ADAL" clId="{17D86E92-D2CC-4D3A-96CA-176B981AF4C3}" dt="2020-11-30T18:15:49.839" v="7193" actId="478"/>
          <ac:spMkLst>
            <pc:docMk/>
            <pc:sldMk cId="1610323194" sldId="1844"/>
            <ac:spMk id="2" creationId="{E72B965E-B530-4E66-B0C2-B5701D19374B}"/>
          </ac:spMkLst>
        </pc:spChg>
        <pc:spChg chg="mod">
          <ac:chgData name="Graeme Malcolm" userId="0828a162-3a1f-48c4-ad15-5bbb25c8ef77" providerId="ADAL" clId="{17D86E92-D2CC-4D3A-96CA-176B981AF4C3}" dt="2020-11-30T18:18:53.971" v="7317"/>
          <ac:spMkLst>
            <pc:docMk/>
            <pc:sldMk cId="1610323194" sldId="1844"/>
            <ac:spMk id="6" creationId="{00000000-0000-0000-0000-000000000000}"/>
          </ac:spMkLst>
        </pc:spChg>
        <pc:spChg chg="add mod">
          <ac:chgData name="Graeme Malcolm" userId="0828a162-3a1f-48c4-ad15-5bbb25c8ef77" providerId="ADAL" clId="{17D86E92-D2CC-4D3A-96CA-176B981AF4C3}" dt="2020-11-30T18:18:53.971" v="7317"/>
          <ac:spMkLst>
            <pc:docMk/>
            <pc:sldMk cId="1610323194" sldId="1844"/>
            <ac:spMk id="7" creationId="{62388E2D-507E-4AE6-857A-5AE34B20A1F1}"/>
          </ac:spMkLst>
        </pc:spChg>
        <pc:spChg chg="mod">
          <ac:chgData name="Graeme Malcolm" userId="0828a162-3a1f-48c4-ad15-5bbb25c8ef77" providerId="ADAL" clId="{17D86E92-D2CC-4D3A-96CA-176B981AF4C3}" dt="2020-11-30T18:18:53.971" v="7317"/>
          <ac:spMkLst>
            <pc:docMk/>
            <pc:sldMk cId="1610323194" sldId="1844"/>
            <ac:spMk id="17" creationId="{00000000-0000-0000-0000-000000000000}"/>
          </ac:spMkLst>
        </pc:spChg>
        <pc:spChg chg="mod">
          <ac:chgData name="Graeme Malcolm" userId="0828a162-3a1f-48c4-ad15-5bbb25c8ef77" providerId="ADAL" clId="{17D86E92-D2CC-4D3A-96CA-176B981AF4C3}" dt="2020-11-30T18:18:53.971" v="7317"/>
          <ac:spMkLst>
            <pc:docMk/>
            <pc:sldMk cId="1610323194" sldId="1844"/>
            <ac:spMk id="31" creationId="{A29CE5FA-859E-445F-A1A7-8F3606790DBB}"/>
          </ac:spMkLst>
        </pc:spChg>
        <pc:spChg chg="mod">
          <ac:chgData name="Graeme Malcolm" userId="0828a162-3a1f-48c4-ad15-5bbb25c8ef77" providerId="ADAL" clId="{17D86E92-D2CC-4D3A-96CA-176B981AF4C3}" dt="2020-11-30T18:15:58.461" v="7194" actId="1076"/>
          <ac:spMkLst>
            <pc:docMk/>
            <pc:sldMk cId="1610323194" sldId="1844"/>
            <ac:spMk id="32" creationId="{156C7984-D7C5-4F8E-BA67-F847016F36DC}"/>
          </ac:spMkLst>
        </pc:spChg>
        <pc:spChg chg="mod">
          <ac:chgData name="Graeme Malcolm" userId="0828a162-3a1f-48c4-ad15-5bbb25c8ef77" providerId="ADAL" clId="{17D86E92-D2CC-4D3A-96CA-176B981AF4C3}" dt="2020-11-30T18:15:58.461" v="7194" actId="1076"/>
          <ac:spMkLst>
            <pc:docMk/>
            <pc:sldMk cId="1610323194" sldId="1844"/>
            <ac:spMk id="33" creationId="{B347C2F9-1C68-4C51-8D2D-1709B56B9480}"/>
          </ac:spMkLst>
        </pc:spChg>
        <pc:spChg chg="mod">
          <ac:chgData name="Graeme Malcolm" userId="0828a162-3a1f-48c4-ad15-5bbb25c8ef77" providerId="ADAL" clId="{17D86E92-D2CC-4D3A-96CA-176B981AF4C3}" dt="2020-11-30T18:15:58.461" v="7194" actId="1076"/>
          <ac:spMkLst>
            <pc:docMk/>
            <pc:sldMk cId="1610323194" sldId="1844"/>
            <ac:spMk id="35" creationId="{07ADE806-D450-4A7C-B2E3-33206A62ECEF}"/>
          </ac:spMkLst>
        </pc:spChg>
        <pc:spChg chg="mod">
          <ac:chgData name="Graeme Malcolm" userId="0828a162-3a1f-48c4-ad15-5bbb25c8ef77" providerId="ADAL" clId="{17D86E92-D2CC-4D3A-96CA-176B981AF4C3}" dt="2020-11-30T18:15:58.461" v="7194" actId="1076"/>
          <ac:spMkLst>
            <pc:docMk/>
            <pc:sldMk cId="1610323194" sldId="1844"/>
            <ac:spMk id="39" creationId="{EAE6457A-AD5A-4F7C-90B2-22B9CAB47FC5}"/>
          </ac:spMkLst>
        </pc:spChg>
        <pc:spChg chg="mod">
          <ac:chgData name="Graeme Malcolm" userId="0828a162-3a1f-48c4-ad15-5bbb25c8ef77" providerId="ADAL" clId="{17D86E92-D2CC-4D3A-96CA-176B981AF4C3}" dt="2020-11-30T18:15:58.461" v="7194" actId="1076"/>
          <ac:spMkLst>
            <pc:docMk/>
            <pc:sldMk cId="1610323194" sldId="1844"/>
            <ac:spMk id="40" creationId="{606DE11E-182D-451C-8630-7C047E45C397}"/>
          </ac:spMkLst>
        </pc:spChg>
        <pc:spChg chg="mod">
          <ac:chgData name="Graeme Malcolm" userId="0828a162-3a1f-48c4-ad15-5bbb25c8ef77" providerId="ADAL" clId="{17D86E92-D2CC-4D3A-96CA-176B981AF4C3}" dt="2020-11-30T18:15:58.461" v="7194" actId="1076"/>
          <ac:spMkLst>
            <pc:docMk/>
            <pc:sldMk cId="1610323194" sldId="1844"/>
            <ac:spMk id="41" creationId="{3F8D34DB-4C9C-402D-B5CE-C90FDCC52B02}"/>
          </ac:spMkLst>
        </pc:spChg>
        <pc:spChg chg="mod">
          <ac:chgData name="Graeme Malcolm" userId="0828a162-3a1f-48c4-ad15-5bbb25c8ef77" providerId="ADAL" clId="{17D86E92-D2CC-4D3A-96CA-176B981AF4C3}" dt="2020-11-30T18:18:53.971" v="7317"/>
          <ac:spMkLst>
            <pc:docMk/>
            <pc:sldMk cId="1610323194" sldId="1844"/>
            <ac:spMk id="42" creationId="{DA45F654-8881-4F5D-8D2B-83EADD11413A}"/>
          </ac:spMkLst>
        </pc:spChg>
        <pc:spChg chg="mod">
          <ac:chgData name="Graeme Malcolm" userId="0828a162-3a1f-48c4-ad15-5bbb25c8ef77" providerId="ADAL" clId="{17D86E92-D2CC-4D3A-96CA-176B981AF4C3}" dt="2020-11-30T18:15:58.461" v="7194" actId="1076"/>
          <ac:spMkLst>
            <pc:docMk/>
            <pc:sldMk cId="1610323194" sldId="1844"/>
            <ac:spMk id="46" creationId="{89955A03-ED90-4F8B-A6D1-AB5FE26ECD18}"/>
          </ac:spMkLst>
        </pc:spChg>
        <pc:spChg chg="mod">
          <ac:chgData name="Graeme Malcolm" userId="0828a162-3a1f-48c4-ad15-5bbb25c8ef77" providerId="ADAL" clId="{17D86E92-D2CC-4D3A-96CA-176B981AF4C3}" dt="2020-11-30T18:15:58.461" v="7194" actId="1076"/>
          <ac:spMkLst>
            <pc:docMk/>
            <pc:sldMk cId="1610323194" sldId="1844"/>
            <ac:spMk id="47" creationId="{8059FC74-10BE-4D10-834D-66E3E1F742F1}"/>
          </ac:spMkLst>
        </pc:spChg>
        <pc:spChg chg="mod">
          <ac:chgData name="Graeme Malcolm" userId="0828a162-3a1f-48c4-ad15-5bbb25c8ef77" providerId="ADAL" clId="{17D86E92-D2CC-4D3A-96CA-176B981AF4C3}" dt="2020-11-30T18:15:58.461" v="7194" actId="1076"/>
          <ac:spMkLst>
            <pc:docMk/>
            <pc:sldMk cId="1610323194" sldId="1844"/>
            <ac:spMk id="48" creationId="{C4468E7D-FB3A-4E18-B20A-9474FB72C67B}"/>
          </ac:spMkLst>
        </pc:spChg>
        <pc:grpChg chg="mod">
          <ac:chgData name="Graeme Malcolm" userId="0828a162-3a1f-48c4-ad15-5bbb25c8ef77" providerId="ADAL" clId="{17D86E92-D2CC-4D3A-96CA-176B981AF4C3}" dt="2020-11-30T18:15:58.461" v="7194" actId="1076"/>
          <ac:grpSpMkLst>
            <pc:docMk/>
            <pc:sldMk cId="1610323194" sldId="1844"/>
            <ac:grpSpMk id="4" creationId="{AD6CF35B-95E7-41C5-A265-55D1C67053D9}"/>
          </ac:grpSpMkLst>
        </pc:grpChg>
        <pc:grpChg chg="mod">
          <ac:chgData name="Graeme Malcolm" userId="0828a162-3a1f-48c4-ad15-5bbb25c8ef77" providerId="ADAL" clId="{17D86E92-D2CC-4D3A-96CA-176B981AF4C3}" dt="2020-11-30T18:15:58.461" v="7194" actId="1076"/>
          <ac:grpSpMkLst>
            <pc:docMk/>
            <pc:sldMk cId="1610323194" sldId="1844"/>
            <ac:grpSpMk id="5" creationId="{B1576BEC-357F-40DF-AE48-50CA864C9A7B}"/>
          </ac:grpSpMkLst>
        </pc:grpChg>
        <pc:grpChg chg="mod">
          <ac:chgData name="Graeme Malcolm" userId="0828a162-3a1f-48c4-ad15-5bbb25c8ef77" providerId="ADAL" clId="{17D86E92-D2CC-4D3A-96CA-176B981AF4C3}" dt="2020-11-30T18:15:58.461" v="7194" actId="1076"/>
          <ac:grpSpMkLst>
            <pc:docMk/>
            <pc:sldMk cId="1610323194" sldId="1844"/>
            <ac:grpSpMk id="34" creationId="{DCE8F043-6D07-4602-A7BB-65760385DC64}"/>
          </ac:grpSpMkLst>
        </pc:grpChg>
        <pc:grpChg chg="mod">
          <ac:chgData name="Graeme Malcolm" userId="0828a162-3a1f-48c4-ad15-5bbb25c8ef77" providerId="ADAL" clId="{17D86E92-D2CC-4D3A-96CA-176B981AF4C3}" dt="2020-11-30T18:15:58.461" v="7194" actId="1076"/>
          <ac:grpSpMkLst>
            <pc:docMk/>
            <pc:sldMk cId="1610323194" sldId="1844"/>
            <ac:grpSpMk id="37" creationId="{6C51E03C-DAE9-4914-BF08-357276507B11}"/>
          </ac:grpSpMkLst>
        </pc:grpChg>
        <pc:grpChg chg="mod">
          <ac:chgData name="Graeme Malcolm" userId="0828a162-3a1f-48c4-ad15-5bbb25c8ef77" providerId="ADAL" clId="{17D86E92-D2CC-4D3A-96CA-176B981AF4C3}" dt="2020-11-30T18:15:58.461" v="7194" actId="1076"/>
          <ac:grpSpMkLst>
            <pc:docMk/>
            <pc:sldMk cId="1610323194" sldId="1844"/>
            <ac:grpSpMk id="43" creationId="{D9C9053A-9DEA-4860-93C4-F3DFE8CAC33F}"/>
          </ac:grpSpMkLst>
        </pc:grpChg>
        <pc:grpChg chg="mod">
          <ac:chgData name="Graeme Malcolm" userId="0828a162-3a1f-48c4-ad15-5bbb25c8ef77" providerId="ADAL" clId="{17D86E92-D2CC-4D3A-96CA-176B981AF4C3}" dt="2020-11-30T18:15:58.461" v="7194" actId="1076"/>
          <ac:grpSpMkLst>
            <pc:docMk/>
            <pc:sldMk cId="1610323194" sldId="1844"/>
            <ac:grpSpMk id="44" creationId="{46F51705-DE6B-47F1-9937-75B7AEB086D9}"/>
          </ac:grpSpMkLst>
        </pc:grpChg>
        <pc:picChg chg="mod">
          <ac:chgData name="Graeme Malcolm" userId="0828a162-3a1f-48c4-ad15-5bbb25c8ef77" providerId="ADAL" clId="{17D86E92-D2CC-4D3A-96CA-176B981AF4C3}" dt="2020-11-30T18:15:58.461" v="7194" actId="1076"/>
          <ac:picMkLst>
            <pc:docMk/>
            <pc:sldMk cId="1610323194" sldId="1844"/>
            <ac:picMk id="3" creationId="{2F2C547C-E6CB-40A8-ACD6-91D2E4F375A8}"/>
          </ac:picMkLst>
        </pc:picChg>
        <pc:picChg chg="mod">
          <ac:chgData name="Graeme Malcolm" userId="0828a162-3a1f-48c4-ad15-5bbb25c8ef77" providerId="ADAL" clId="{17D86E92-D2CC-4D3A-96CA-176B981AF4C3}" dt="2020-11-30T18:15:58.461" v="7194" actId="1076"/>
          <ac:picMkLst>
            <pc:docMk/>
            <pc:sldMk cId="1610323194" sldId="1844"/>
            <ac:picMk id="38" creationId="{BAB53E16-CB9E-4E7D-B483-952F121A01B4}"/>
          </ac:picMkLst>
        </pc:picChg>
        <pc:picChg chg="mod">
          <ac:chgData name="Graeme Malcolm" userId="0828a162-3a1f-48c4-ad15-5bbb25c8ef77" providerId="ADAL" clId="{17D86E92-D2CC-4D3A-96CA-176B981AF4C3}" dt="2020-11-30T18:15:58.461" v="7194" actId="1076"/>
          <ac:picMkLst>
            <pc:docMk/>
            <pc:sldMk cId="1610323194" sldId="1844"/>
            <ac:picMk id="45" creationId="{6C12C3B7-CC05-4F47-9743-4703941D9CC0}"/>
          </ac:picMkLst>
        </pc:picChg>
      </pc:sldChg>
      <pc:sldChg chg="addSp delSp modSp new del mod modClrScheme chgLayout">
        <pc:chgData name="Graeme Malcolm" userId="0828a162-3a1f-48c4-ad15-5bbb25c8ef77" providerId="ADAL" clId="{17D86E92-D2CC-4D3A-96CA-176B981AF4C3}" dt="2020-11-04T01:00:03.620" v="1535" actId="47"/>
        <pc:sldMkLst>
          <pc:docMk/>
          <pc:sldMk cId="2633917914" sldId="1845"/>
        </pc:sldMkLst>
        <pc:spChg chg="del mod ord">
          <ac:chgData name="Graeme Malcolm" userId="0828a162-3a1f-48c4-ad15-5bbb25c8ef77" providerId="ADAL" clId="{17D86E92-D2CC-4D3A-96CA-176B981AF4C3}" dt="2020-11-04T00:57:27.033" v="1530" actId="700"/>
          <ac:spMkLst>
            <pc:docMk/>
            <pc:sldMk cId="2633917914" sldId="1845"/>
            <ac:spMk id="2" creationId="{81F5225F-FB01-41B0-B516-048FE26E9D0A}"/>
          </ac:spMkLst>
        </pc:spChg>
        <pc:spChg chg="del mod ord">
          <ac:chgData name="Graeme Malcolm" userId="0828a162-3a1f-48c4-ad15-5bbb25c8ef77" providerId="ADAL" clId="{17D86E92-D2CC-4D3A-96CA-176B981AF4C3}" dt="2020-11-04T00:57:27.033" v="1530" actId="700"/>
          <ac:spMkLst>
            <pc:docMk/>
            <pc:sldMk cId="2633917914" sldId="1845"/>
            <ac:spMk id="3" creationId="{84DA0B8C-6AD4-4F95-9E38-D78C2B6CD4A2}"/>
          </ac:spMkLst>
        </pc:spChg>
        <pc:spChg chg="add mod ord">
          <ac:chgData name="Graeme Malcolm" userId="0828a162-3a1f-48c4-ad15-5bbb25c8ef77" providerId="ADAL" clId="{17D86E92-D2CC-4D3A-96CA-176B981AF4C3}" dt="2020-11-04T00:57:27.033" v="1530" actId="700"/>
          <ac:spMkLst>
            <pc:docMk/>
            <pc:sldMk cId="2633917914" sldId="1845"/>
            <ac:spMk id="4" creationId="{570796FD-71FF-4AD9-9FA8-F860B72BDEBD}"/>
          </ac:spMkLst>
        </pc:spChg>
        <pc:spChg chg="add mod ord">
          <ac:chgData name="Graeme Malcolm" userId="0828a162-3a1f-48c4-ad15-5bbb25c8ef77" providerId="ADAL" clId="{17D86E92-D2CC-4D3A-96CA-176B981AF4C3}" dt="2020-11-04T00:57:27.033" v="1530" actId="700"/>
          <ac:spMkLst>
            <pc:docMk/>
            <pc:sldMk cId="2633917914" sldId="1845"/>
            <ac:spMk id="5" creationId="{05CBB32D-DEF5-4941-956C-004E73E2AA1F}"/>
          </ac:spMkLst>
        </pc:spChg>
      </pc:sldChg>
      <pc:sldChg chg="addSp delSp modSp add mod modNotes modNotesTx">
        <pc:chgData name="Graeme Malcolm" userId="0828a162-3a1f-48c4-ad15-5bbb25c8ef77" providerId="ADAL" clId="{17D86E92-D2CC-4D3A-96CA-176B981AF4C3}" dt="2020-11-30T18:18:53.971" v="7317"/>
        <pc:sldMkLst>
          <pc:docMk/>
          <pc:sldMk cId="3078972832" sldId="3457"/>
        </pc:sldMkLst>
        <pc:spChg chg="mod">
          <ac:chgData name="Graeme Malcolm" userId="0828a162-3a1f-48c4-ad15-5bbb25c8ef77" providerId="ADAL" clId="{17D86E92-D2CC-4D3A-96CA-176B981AF4C3}" dt="2020-11-30T18:18:53.971" v="7317"/>
          <ac:spMkLst>
            <pc:docMk/>
            <pc:sldMk cId="3078972832" sldId="3457"/>
            <ac:spMk id="2" creationId="{AA19CA89-4A50-4A84-A7AB-1795421215FC}"/>
          </ac:spMkLst>
        </pc:spChg>
        <pc:spChg chg="del mod">
          <ac:chgData name="Graeme Malcolm" userId="0828a162-3a1f-48c4-ad15-5bbb25c8ef77" providerId="ADAL" clId="{17D86E92-D2CC-4D3A-96CA-176B981AF4C3}" dt="2020-11-04T01:15:40.030" v="1861" actId="478"/>
          <ac:spMkLst>
            <pc:docMk/>
            <pc:sldMk cId="3078972832" sldId="3457"/>
            <ac:spMk id="3" creationId="{EF2B6D9B-DA43-4943-BDE2-3B71FAEF9F71}"/>
          </ac:spMkLst>
        </pc:spChg>
        <pc:spChg chg="add mod">
          <ac:chgData name="Graeme Malcolm" userId="0828a162-3a1f-48c4-ad15-5bbb25c8ef77" providerId="ADAL" clId="{17D86E92-D2CC-4D3A-96CA-176B981AF4C3}" dt="2020-11-30T18:18:53.971" v="7317"/>
          <ac:spMkLst>
            <pc:docMk/>
            <pc:sldMk cId="3078972832" sldId="3457"/>
            <ac:spMk id="4" creationId="{A694BA77-63CF-4CF6-B42D-0FC30A97BB7F}"/>
          </ac:spMkLst>
        </pc:spChg>
        <pc:spChg chg="mod">
          <ac:chgData name="Graeme Malcolm" userId="0828a162-3a1f-48c4-ad15-5bbb25c8ef77" providerId="ADAL" clId="{17D86E92-D2CC-4D3A-96CA-176B981AF4C3}" dt="2020-11-04T01:10:47.299" v="1665"/>
          <ac:spMkLst>
            <pc:docMk/>
            <pc:sldMk cId="3078972832" sldId="3457"/>
            <ac:spMk id="7" creationId="{D039FA54-ADC8-43CA-8846-7DCC770F2550}"/>
          </ac:spMkLst>
        </pc:spChg>
        <pc:spChg chg="mod">
          <ac:chgData name="Graeme Malcolm" userId="0828a162-3a1f-48c4-ad15-5bbb25c8ef77" providerId="ADAL" clId="{17D86E92-D2CC-4D3A-96CA-176B981AF4C3}" dt="2020-11-04T01:10:47.299" v="1665"/>
          <ac:spMkLst>
            <pc:docMk/>
            <pc:sldMk cId="3078972832" sldId="3457"/>
            <ac:spMk id="8" creationId="{30F2AB41-0B4D-44BC-B907-322E202B0F3E}"/>
          </ac:spMkLst>
        </pc:spChg>
        <pc:spChg chg="mod">
          <ac:chgData name="Graeme Malcolm" userId="0828a162-3a1f-48c4-ad15-5bbb25c8ef77" providerId="ADAL" clId="{17D86E92-D2CC-4D3A-96CA-176B981AF4C3}" dt="2020-11-04T01:10:47.299" v="1665"/>
          <ac:spMkLst>
            <pc:docMk/>
            <pc:sldMk cId="3078972832" sldId="3457"/>
            <ac:spMk id="9" creationId="{3F2DA266-9FBB-42F7-A1B4-DB86DF0B0107}"/>
          </ac:spMkLst>
        </pc:spChg>
        <pc:spChg chg="mod">
          <ac:chgData name="Graeme Malcolm" userId="0828a162-3a1f-48c4-ad15-5bbb25c8ef77" providerId="ADAL" clId="{17D86E92-D2CC-4D3A-96CA-176B981AF4C3}" dt="2020-11-04T01:10:47.299" v="1665"/>
          <ac:spMkLst>
            <pc:docMk/>
            <pc:sldMk cId="3078972832" sldId="3457"/>
            <ac:spMk id="10" creationId="{4A7DE30F-9097-4134-AE84-963471CC792F}"/>
          </ac:spMkLst>
        </pc:spChg>
        <pc:spChg chg="add mod">
          <ac:chgData name="Graeme Malcolm" userId="0828a162-3a1f-48c4-ad15-5bbb25c8ef77" providerId="ADAL" clId="{17D86E92-D2CC-4D3A-96CA-176B981AF4C3}" dt="2020-11-30T18:18:53.971" v="7317"/>
          <ac:spMkLst>
            <pc:docMk/>
            <pc:sldMk cId="3078972832" sldId="3457"/>
            <ac:spMk id="12" creationId="{90F95B7C-BAFE-4AFF-9A71-4B67367D7A70}"/>
          </ac:spMkLst>
        </pc:spChg>
        <pc:spChg chg="add mod">
          <ac:chgData name="Graeme Malcolm" userId="0828a162-3a1f-48c4-ad15-5bbb25c8ef77" providerId="ADAL" clId="{17D86E92-D2CC-4D3A-96CA-176B981AF4C3}" dt="2020-11-30T18:18:53.971" v="7317"/>
          <ac:spMkLst>
            <pc:docMk/>
            <pc:sldMk cId="3078972832" sldId="3457"/>
            <ac:spMk id="13" creationId="{D3AAE9CE-8AF2-4C37-A2ED-9B0DF8CA441D}"/>
          </ac:spMkLst>
        </pc:spChg>
        <pc:spChg chg="add del mod">
          <ac:chgData name="Graeme Malcolm" userId="0828a162-3a1f-48c4-ad15-5bbb25c8ef77" providerId="ADAL" clId="{17D86E92-D2CC-4D3A-96CA-176B981AF4C3}" dt="2020-11-04T01:15:15.121" v="1842" actId="478"/>
          <ac:spMkLst>
            <pc:docMk/>
            <pc:sldMk cId="3078972832" sldId="3457"/>
            <ac:spMk id="14" creationId="{B07F1119-F40D-4CCA-A6E5-C4CCC8B6E3A4}"/>
          </ac:spMkLst>
        </pc:spChg>
        <pc:spChg chg="add mod">
          <ac:chgData name="Graeme Malcolm" userId="0828a162-3a1f-48c4-ad15-5bbb25c8ef77" providerId="ADAL" clId="{17D86E92-D2CC-4D3A-96CA-176B981AF4C3}" dt="2020-11-30T18:18:53.971" v="7317"/>
          <ac:spMkLst>
            <pc:docMk/>
            <pc:sldMk cId="3078972832" sldId="3457"/>
            <ac:spMk id="15" creationId="{7DB36FBF-1192-49E2-B2E4-1EF04F4E93C7}"/>
          </ac:spMkLst>
        </pc:spChg>
        <pc:spChg chg="add del mod">
          <ac:chgData name="Graeme Malcolm" userId="0828a162-3a1f-48c4-ad15-5bbb25c8ef77" providerId="ADAL" clId="{17D86E92-D2CC-4D3A-96CA-176B981AF4C3}" dt="2020-11-04T01:15:47.489" v="1862" actId="478"/>
          <ac:spMkLst>
            <pc:docMk/>
            <pc:sldMk cId="3078972832" sldId="3457"/>
            <ac:spMk id="17" creationId="{244848CB-F801-4FE6-9914-B4D6C02BA7C4}"/>
          </ac:spMkLst>
        </pc:spChg>
        <pc:spChg chg="add mod">
          <ac:chgData name="Graeme Malcolm" userId="0828a162-3a1f-48c4-ad15-5bbb25c8ef77" providerId="ADAL" clId="{17D86E92-D2CC-4D3A-96CA-176B981AF4C3}" dt="2020-11-30T18:18:53.971" v="7317"/>
          <ac:spMkLst>
            <pc:docMk/>
            <pc:sldMk cId="3078972832" sldId="3457"/>
            <ac:spMk id="19" creationId="{131115C7-DD57-4AB6-A4FB-EFC1EBFF8094}"/>
          </ac:spMkLst>
        </pc:spChg>
        <pc:grpChg chg="add del mod">
          <ac:chgData name="Graeme Malcolm" userId="0828a162-3a1f-48c4-ad15-5bbb25c8ef77" providerId="ADAL" clId="{17D86E92-D2CC-4D3A-96CA-176B981AF4C3}" dt="2020-11-04T01:10:53.126" v="1666" actId="478"/>
          <ac:grpSpMkLst>
            <pc:docMk/>
            <pc:sldMk cId="3078972832" sldId="3457"/>
            <ac:grpSpMk id="5" creationId="{3FBA2495-C5B9-4983-98DE-BF10E31DC4BC}"/>
          </ac:grpSpMkLst>
        </pc:grpChg>
        <pc:picChg chg="mod">
          <ac:chgData name="Graeme Malcolm" userId="0828a162-3a1f-48c4-ad15-5bbb25c8ef77" providerId="ADAL" clId="{17D86E92-D2CC-4D3A-96CA-176B981AF4C3}" dt="2020-11-04T01:52:15.082" v="2836" actId="14100"/>
          <ac:picMkLst>
            <pc:docMk/>
            <pc:sldMk cId="3078972832" sldId="3457"/>
            <ac:picMk id="6" creationId="{663C42C9-B638-4931-B7CD-5299CC1CA2C2}"/>
          </ac:picMkLst>
        </pc:picChg>
      </pc:sldChg>
      <pc:sldChg chg="add del">
        <pc:chgData name="Graeme Malcolm" userId="0828a162-3a1f-48c4-ad15-5bbb25c8ef77" providerId="ADAL" clId="{17D86E92-D2CC-4D3A-96CA-176B981AF4C3}" dt="2020-11-04T01:00:48.830" v="1537" actId="47"/>
        <pc:sldMkLst>
          <pc:docMk/>
          <pc:sldMk cId="3317897590" sldId="3458"/>
        </pc:sldMkLst>
      </pc:sldChg>
      <pc:sldChg chg="modSp add mod modNotes modNotesTx">
        <pc:chgData name="Graeme Malcolm" userId="0828a162-3a1f-48c4-ad15-5bbb25c8ef77" providerId="ADAL" clId="{17D86E92-D2CC-4D3A-96CA-176B981AF4C3}" dt="2020-12-01T01:34:57.331" v="7463" actId="20577"/>
        <pc:sldMkLst>
          <pc:docMk/>
          <pc:sldMk cId="2478587305" sldId="3459"/>
        </pc:sldMkLst>
        <pc:spChg chg="mod">
          <ac:chgData name="Graeme Malcolm" userId="0828a162-3a1f-48c4-ad15-5bbb25c8ef77" providerId="ADAL" clId="{17D86E92-D2CC-4D3A-96CA-176B981AF4C3}" dt="2020-11-30T18:18:53.971" v="7317"/>
          <ac:spMkLst>
            <pc:docMk/>
            <pc:sldMk cId="2478587305" sldId="3459"/>
            <ac:spMk id="2" creationId="{30BC9236-8F55-4944-AB1A-28E5B2B51B4B}"/>
          </ac:spMkLst>
        </pc:spChg>
        <pc:spChg chg="mod">
          <ac:chgData name="Graeme Malcolm" userId="0828a162-3a1f-48c4-ad15-5bbb25c8ef77" providerId="ADAL" clId="{17D86E92-D2CC-4D3A-96CA-176B981AF4C3}" dt="2020-12-01T01:34:57.331" v="7463" actId="20577"/>
          <ac:spMkLst>
            <pc:docMk/>
            <pc:sldMk cId="2478587305" sldId="3459"/>
            <ac:spMk id="3" creationId="{3F4803A7-F03D-4863-9D67-01D046BF4D80}"/>
          </ac:spMkLst>
        </pc:spChg>
        <pc:picChg chg="mod">
          <ac:chgData name="Graeme Malcolm" userId="0828a162-3a1f-48c4-ad15-5bbb25c8ef77" providerId="ADAL" clId="{17D86E92-D2CC-4D3A-96CA-176B981AF4C3}" dt="2020-11-04T01:26:06.807" v="2266" actId="207"/>
          <ac:picMkLst>
            <pc:docMk/>
            <pc:sldMk cId="2478587305" sldId="3459"/>
            <ac:picMk id="4" creationId="{C8105D8F-A342-466B-BEA9-C4CE09F1AB8B}"/>
          </ac:picMkLst>
        </pc:picChg>
        <pc:picChg chg="mod">
          <ac:chgData name="Graeme Malcolm" userId="0828a162-3a1f-48c4-ad15-5bbb25c8ef77" providerId="ADAL" clId="{17D86E92-D2CC-4D3A-96CA-176B981AF4C3}" dt="2020-11-04T01:26:06.807" v="2266" actId="207"/>
          <ac:picMkLst>
            <pc:docMk/>
            <pc:sldMk cId="2478587305" sldId="3459"/>
            <ac:picMk id="5" creationId="{87B18356-7939-4AFE-AC68-7F7DA202C268}"/>
          </ac:picMkLst>
        </pc:picChg>
        <pc:picChg chg="mod">
          <ac:chgData name="Graeme Malcolm" userId="0828a162-3a1f-48c4-ad15-5bbb25c8ef77" providerId="ADAL" clId="{17D86E92-D2CC-4D3A-96CA-176B981AF4C3}" dt="2020-11-04T01:26:06.807" v="2266" actId="207"/>
          <ac:picMkLst>
            <pc:docMk/>
            <pc:sldMk cId="2478587305" sldId="3459"/>
            <ac:picMk id="8" creationId="{6C6B5B09-80E0-4960-A40E-C3EC12815B5F}"/>
          </ac:picMkLst>
        </pc:picChg>
        <pc:picChg chg="mod">
          <ac:chgData name="Graeme Malcolm" userId="0828a162-3a1f-48c4-ad15-5bbb25c8ef77" providerId="ADAL" clId="{17D86E92-D2CC-4D3A-96CA-176B981AF4C3}" dt="2020-11-04T01:26:06.807" v="2266" actId="207"/>
          <ac:picMkLst>
            <pc:docMk/>
            <pc:sldMk cId="2478587305" sldId="3459"/>
            <ac:picMk id="9" creationId="{EC678047-29C0-46CB-AA0D-E7D6FB440374}"/>
          </ac:picMkLst>
        </pc:picChg>
        <pc:picChg chg="mod">
          <ac:chgData name="Graeme Malcolm" userId="0828a162-3a1f-48c4-ad15-5bbb25c8ef77" providerId="ADAL" clId="{17D86E92-D2CC-4D3A-96CA-176B981AF4C3}" dt="2020-11-04T01:26:14.074" v="2267" actId="207"/>
          <ac:picMkLst>
            <pc:docMk/>
            <pc:sldMk cId="2478587305" sldId="3459"/>
            <ac:picMk id="13" creationId="{E8A5DFB9-A08D-421C-9D7C-7B77E6D2E0E2}"/>
          </ac:picMkLst>
        </pc:picChg>
        <pc:picChg chg="mod">
          <ac:chgData name="Graeme Malcolm" userId="0828a162-3a1f-48c4-ad15-5bbb25c8ef77" providerId="ADAL" clId="{17D86E92-D2CC-4D3A-96CA-176B981AF4C3}" dt="2020-11-04T01:26:14.074" v="2267" actId="207"/>
          <ac:picMkLst>
            <pc:docMk/>
            <pc:sldMk cId="2478587305" sldId="3459"/>
            <ac:picMk id="14" creationId="{1C544A62-EA97-48F8-9211-138F7D7BBC54}"/>
          </ac:picMkLst>
        </pc:picChg>
        <pc:picChg chg="mod">
          <ac:chgData name="Graeme Malcolm" userId="0828a162-3a1f-48c4-ad15-5bbb25c8ef77" providerId="ADAL" clId="{17D86E92-D2CC-4D3A-96CA-176B981AF4C3}" dt="2020-11-04T01:26:14.074" v="2267" actId="207"/>
          <ac:picMkLst>
            <pc:docMk/>
            <pc:sldMk cId="2478587305" sldId="3459"/>
            <ac:picMk id="15" creationId="{848E9172-916C-444E-A352-4F0CB39A5122}"/>
          </ac:picMkLst>
        </pc:picChg>
        <pc:picChg chg="mod">
          <ac:chgData name="Graeme Malcolm" userId="0828a162-3a1f-48c4-ad15-5bbb25c8ef77" providerId="ADAL" clId="{17D86E92-D2CC-4D3A-96CA-176B981AF4C3}" dt="2020-11-04T01:26:14.074" v="2267" actId="207"/>
          <ac:picMkLst>
            <pc:docMk/>
            <pc:sldMk cId="2478587305" sldId="3459"/>
            <ac:picMk id="16" creationId="{198763BA-A263-407A-B356-BDF5171F4A8C}"/>
          </ac:picMkLst>
        </pc:picChg>
        <pc:picChg chg="mod">
          <ac:chgData name="Graeme Malcolm" userId="0828a162-3a1f-48c4-ad15-5bbb25c8ef77" providerId="ADAL" clId="{17D86E92-D2CC-4D3A-96CA-176B981AF4C3}" dt="2020-11-04T01:26:19.516" v="2268" actId="207"/>
          <ac:picMkLst>
            <pc:docMk/>
            <pc:sldMk cId="2478587305" sldId="3459"/>
            <ac:picMk id="19" creationId="{C9BF10C6-8E4B-4A53-9FE9-EC6B46AB9DF7}"/>
          </ac:picMkLst>
        </pc:picChg>
      </pc:sldChg>
      <pc:sldChg chg="addSp delSp modSp add del mod">
        <pc:chgData name="Graeme Malcolm" userId="0828a162-3a1f-48c4-ad15-5bbb25c8ef77" providerId="ADAL" clId="{17D86E92-D2CC-4D3A-96CA-176B981AF4C3}" dt="2020-11-04T01:09:44.314" v="1659" actId="47"/>
        <pc:sldMkLst>
          <pc:docMk/>
          <pc:sldMk cId="4082084099" sldId="3468"/>
        </pc:sldMkLst>
        <pc:spChg chg="mod">
          <ac:chgData name="Graeme Malcolm" userId="0828a162-3a1f-48c4-ad15-5bbb25c8ef77" providerId="ADAL" clId="{17D86E92-D2CC-4D3A-96CA-176B981AF4C3}" dt="2020-11-04T00:59:14.826" v="1534" actId="1076"/>
          <ac:spMkLst>
            <pc:docMk/>
            <pc:sldMk cId="4082084099" sldId="3468"/>
            <ac:spMk id="4" creationId="{1ABB4637-0863-4342-8BDB-6D3C1D8B3759}"/>
          </ac:spMkLst>
        </pc:spChg>
        <pc:spChg chg="mod">
          <ac:chgData name="Graeme Malcolm" userId="0828a162-3a1f-48c4-ad15-5bbb25c8ef77" providerId="ADAL" clId="{17D86E92-D2CC-4D3A-96CA-176B981AF4C3}" dt="2020-11-04T01:04:15.009" v="1551"/>
          <ac:spMkLst>
            <pc:docMk/>
            <pc:sldMk cId="4082084099" sldId="3468"/>
            <ac:spMk id="7" creationId="{FB759E11-B9F0-4A08-ACCD-2ABE13E99F8B}"/>
          </ac:spMkLst>
        </pc:spChg>
        <pc:spChg chg="mod">
          <ac:chgData name="Graeme Malcolm" userId="0828a162-3a1f-48c4-ad15-5bbb25c8ef77" providerId="ADAL" clId="{17D86E92-D2CC-4D3A-96CA-176B981AF4C3}" dt="2020-11-04T01:04:15.009" v="1551"/>
          <ac:spMkLst>
            <pc:docMk/>
            <pc:sldMk cId="4082084099" sldId="3468"/>
            <ac:spMk id="8" creationId="{808654BF-1913-425C-9EBA-C2A460B222F8}"/>
          </ac:spMkLst>
        </pc:spChg>
        <pc:spChg chg="mod">
          <ac:chgData name="Graeme Malcolm" userId="0828a162-3a1f-48c4-ad15-5bbb25c8ef77" providerId="ADAL" clId="{17D86E92-D2CC-4D3A-96CA-176B981AF4C3}" dt="2020-11-04T01:04:15.009" v="1551"/>
          <ac:spMkLst>
            <pc:docMk/>
            <pc:sldMk cId="4082084099" sldId="3468"/>
            <ac:spMk id="9" creationId="{E7C156A1-1C9D-4F37-B216-60BBF3331513}"/>
          </ac:spMkLst>
        </pc:spChg>
        <pc:spChg chg="mod">
          <ac:chgData name="Graeme Malcolm" userId="0828a162-3a1f-48c4-ad15-5bbb25c8ef77" providerId="ADAL" clId="{17D86E92-D2CC-4D3A-96CA-176B981AF4C3}" dt="2020-11-04T01:04:15.009" v="1551"/>
          <ac:spMkLst>
            <pc:docMk/>
            <pc:sldMk cId="4082084099" sldId="3468"/>
            <ac:spMk id="10" creationId="{B95E4A6F-6938-4779-8026-F6DDE892AD44}"/>
          </ac:spMkLst>
        </pc:spChg>
        <pc:spChg chg="mod">
          <ac:chgData name="Graeme Malcolm" userId="0828a162-3a1f-48c4-ad15-5bbb25c8ef77" providerId="ADAL" clId="{17D86E92-D2CC-4D3A-96CA-176B981AF4C3}" dt="2020-11-04T01:04:31.489" v="1555" actId="1076"/>
          <ac:spMkLst>
            <pc:docMk/>
            <pc:sldMk cId="4082084099" sldId="3468"/>
            <ac:spMk id="12" creationId="{D1A55034-E13D-453B-8D23-8BD6C860F5FD}"/>
          </ac:spMkLst>
        </pc:spChg>
        <pc:spChg chg="mod">
          <ac:chgData name="Graeme Malcolm" userId="0828a162-3a1f-48c4-ad15-5bbb25c8ef77" providerId="ADAL" clId="{17D86E92-D2CC-4D3A-96CA-176B981AF4C3}" dt="2020-11-04T01:05:52.235" v="1565" actId="404"/>
          <ac:spMkLst>
            <pc:docMk/>
            <pc:sldMk cId="4082084099" sldId="3468"/>
            <ac:spMk id="13" creationId="{3D96A97E-123F-4B3C-835F-FB14F0AE0374}"/>
          </ac:spMkLst>
        </pc:spChg>
        <pc:spChg chg="del mod">
          <ac:chgData name="Graeme Malcolm" userId="0828a162-3a1f-48c4-ad15-5bbb25c8ef77" providerId="ADAL" clId="{17D86E92-D2CC-4D3A-96CA-176B981AF4C3}" dt="2020-11-04T01:06:46.399" v="1580" actId="478"/>
          <ac:spMkLst>
            <pc:docMk/>
            <pc:sldMk cId="4082084099" sldId="3468"/>
            <ac:spMk id="14" creationId="{31AC1F13-E018-4608-A46D-08DF4A1FA405}"/>
          </ac:spMkLst>
        </pc:spChg>
        <pc:spChg chg="del mod">
          <ac:chgData name="Graeme Malcolm" userId="0828a162-3a1f-48c4-ad15-5bbb25c8ef77" providerId="ADAL" clId="{17D86E92-D2CC-4D3A-96CA-176B981AF4C3}" dt="2020-11-04T01:06:08.932" v="1569" actId="478"/>
          <ac:spMkLst>
            <pc:docMk/>
            <pc:sldMk cId="4082084099" sldId="3468"/>
            <ac:spMk id="15" creationId="{68C61C7C-E782-447D-8E60-0AD991CD796D}"/>
          </ac:spMkLst>
        </pc:spChg>
        <pc:grpChg chg="add del mod">
          <ac:chgData name="Graeme Malcolm" userId="0828a162-3a1f-48c4-ad15-5bbb25c8ef77" providerId="ADAL" clId="{17D86E92-D2CC-4D3A-96CA-176B981AF4C3}" dt="2020-11-04T01:04:19.196" v="1552"/>
          <ac:grpSpMkLst>
            <pc:docMk/>
            <pc:sldMk cId="4082084099" sldId="3468"/>
            <ac:grpSpMk id="5" creationId="{98B759B2-B30A-4BF6-832E-A539CF79A076}"/>
          </ac:grpSpMkLst>
        </pc:grpChg>
        <pc:grpChg chg="add del mod">
          <ac:chgData name="Graeme Malcolm" userId="0828a162-3a1f-48c4-ad15-5bbb25c8ef77" providerId="ADAL" clId="{17D86E92-D2CC-4D3A-96CA-176B981AF4C3}" dt="2020-11-04T01:06:49.728" v="1581" actId="478"/>
          <ac:grpSpMkLst>
            <pc:docMk/>
            <pc:sldMk cId="4082084099" sldId="3468"/>
            <ac:grpSpMk id="11" creationId="{7359A7D3-E0F6-4E20-8E22-664DDD53AD6F}"/>
          </ac:grpSpMkLst>
        </pc:grpChg>
        <pc:picChg chg="add del mod">
          <ac:chgData name="Graeme Malcolm" userId="0828a162-3a1f-48c4-ad15-5bbb25c8ef77" providerId="ADAL" clId="{17D86E92-D2CC-4D3A-96CA-176B981AF4C3}" dt="2020-11-04T01:04:20.204" v="1553" actId="478"/>
          <ac:picMkLst>
            <pc:docMk/>
            <pc:sldMk cId="4082084099" sldId="3468"/>
            <ac:picMk id="6" creationId="{A09D4472-59A6-44BF-9336-BAB4683593A9}"/>
          </ac:picMkLst>
        </pc:picChg>
      </pc:sldChg>
      <pc:sldChg chg="addSp delSp modSp add mod modNotes modNotesTx">
        <pc:chgData name="Graeme Malcolm" userId="0828a162-3a1f-48c4-ad15-5bbb25c8ef77" providerId="ADAL" clId="{17D86E92-D2CC-4D3A-96CA-176B981AF4C3}" dt="2020-11-30T18:18:53.971" v="7317"/>
        <pc:sldMkLst>
          <pc:docMk/>
          <pc:sldMk cId="285883894" sldId="3469"/>
        </pc:sldMkLst>
        <pc:spChg chg="mod">
          <ac:chgData name="Graeme Malcolm" userId="0828a162-3a1f-48c4-ad15-5bbb25c8ef77" providerId="ADAL" clId="{17D86E92-D2CC-4D3A-96CA-176B981AF4C3}" dt="2020-11-30T18:18:53.971" v="7317"/>
          <ac:spMkLst>
            <pc:docMk/>
            <pc:sldMk cId="285883894" sldId="3469"/>
            <ac:spMk id="2" creationId="{9A4320E8-379C-41AC-BFFE-EF2DCB353CE9}"/>
          </ac:spMkLst>
        </pc:spChg>
        <pc:spChg chg="mod">
          <ac:chgData name="Graeme Malcolm" userId="0828a162-3a1f-48c4-ad15-5bbb25c8ef77" providerId="ADAL" clId="{17D86E92-D2CC-4D3A-96CA-176B981AF4C3}" dt="2020-11-04T01:36:42.039" v="2743" actId="1582"/>
          <ac:spMkLst>
            <pc:docMk/>
            <pc:sldMk cId="285883894" sldId="3469"/>
            <ac:spMk id="4" creationId="{1447367C-3A7D-45A5-9625-74143B6630D5}"/>
          </ac:spMkLst>
        </pc:spChg>
        <pc:spChg chg="mod">
          <ac:chgData name="Graeme Malcolm" userId="0828a162-3a1f-48c4-ad15-5bbb25c8ef77" providerId="ADAL" clId="{17D86E92-D2CC-4D3A-96CA-176B981AF4C3}" dt="2020-11-04T01:11:42.951" v="1693" actId="1076"/>
          <ac:spMkLst>
            <pc:docMk/>
            <pc:sldMk cId="285883894" sldId="3469"/>
            <ac:spMk id="5" creationId="{88C95CEB-EF7C-45AE-A0D8-B2CD6B21CE9F}"/>
          </ac:spMkLst>
        </pc:spChg>
        <pc:spChg chg="mod">
          <ac:chgData name="Graeme Malcolm" userId="0828a162-3a1f-48c4-ad15-5bbb25c8ef77" providerId="ADAL" clId="{17D86E92-D2CC-4D3A-96CA-176B981AF4C3}" dt="2020-11-04T01:36:42.039" v="2743" actId="1582"/>
          <ac:spMkLst>
            <pc:docMk/>
            <pc:sldMk cId="285883894" sldId="3469"/>
            <ac:spMk id="6" creationId="{25DB92BB-403C-4CF1-90BF-E3789F1913DD}"/>
          </ac:spMkLst>
        </pc:spChg>
        <pc:spChg chg="mod">
          <ac:chgData name="Graeme Malcolm" userId="0828a162-3a1f-48c4-ad15-5bbb25c8ef77" providerId="ADAL" clId="{17D86E92-D2CC-4D3A-96CA-176B981AF4C3}" dt="2020-11-04T01:36:42.039" v="2743" actId="1582"/>
          <ac:spMkLst>
            <pc:docMk/>
            <pc:sldMk cId="285883894" sldId="3469"/>
            <ac:spMk id="7" creationId="{5A427AFC-02AE-4058-94F3-0F2C2A9D3ABB}"/>
          </ac:spMkLst>
        </pc:spChg>
        <pc:spChg chg="add del">
          <ac:chgData name="Graeme Malcolm" userId="0828a162-3a1f-48c4-ad15-5bbb25c8ef77" providerId="ADAL" clId="{17D86E92-D2CC-4D3A-96CA-176B981AF4C3}" dt="2020-11-04T01:07:32.635" v="1584" actId="22"/>
          <ac:spMkLst>
            <pc:docMk/>
            <pc:sldMk cId="285883894" sldId="3469"/>
            <ac:spMk id="11" creationId="{42C01EB0-22D9-4195-80F0-7B9F4C627573}"/>
          </ac:spMkLst>
        </pc:spChg>
        <pc:spChg chg="add mod">
          <ac:chgData name="Graeme Malcolm" userId="0828a162-3a1f-48c4-ad15-5bbb25c8ef77" providerId="ADAL" clId="{17D86E92-D2CC-4D3A-96CA-176B981AF4C3}" dt="2020-11-30T18:18:53.971" v="7317"/>
          <ac:spMkLst>
            <pc:docMk/>
            <pc:sldMk cId="285883894" sldId="3469"/>
            <ac:spMk id="12" creationId="{51DD24C9-EFE3-4672-88A0-6A6C27F54F2A}"/>
          </ac:spMkLst>
        </pc:spChg>
        <pc:grpChg chg="mod">
          <ac:chgData name="Graeme Malcolm" userId="0828a162-3a1f-48c4-ad15-5bbb25c8ef77" providerId="ADAL" clId="{17D86E92-D2CC-4D3A-96CA-176B981AF4C3}" dt="2020-11-04T01:18:38.541" v="1872" actId="1076"/>
          <ac:grpSpMkLst>
            <pc:docMk/>
            <pc:sldMk cId="285883894" sldId="3469"/>
            <ac:grpSpMk id="8" creationId="{CE67907C-136B-419E-BAD8-E5F85AD5BBFB}"/>
          </ac:grpSpMkLst>
        </pc:grpChg>
        <pc:picChg chg="del mod">
          <ac:chgData name="Graeme Malcolm" userId="0828a162-3a1f-48c4-ad15-5bbb25c8ef77" providerId="ADAL" clId="{17D86E92-D2CC-4D3A-96CA-176B981AF4C3}" dt="2020-11-04T01:18:21.974" v="1869" actId="478"/>
          <ac:picMkLst>
            <pc:docMk/>
            <pc:sldMk cId="285883894" sldId="3469"/>
            <ac:picMk id="10" creationId="{6FBEC7E4-8B55-4E46-8968-87F5C236AC36}"/>
          </ac:picMkLst>
        </pc:picChg>
        <pc:picChg chg="add mod ord">
          <ac:chgData name="Graeme Malcolm" userId="0828a162-3a1f-48c4-ad15-5bbb25c8ef77" providerId="ADAL" clId="{17D86E92-D2CC-4D3A-96CA-176B981AF4C3}" dt="2020-11-04T01:18:33.319" v="1871" actId="167"/>
          <ac:picMkLst>
            <pc:docMk/>
            <pc:sldMk cId="285883894" sldId="3469"/>
            <ac:picMk id="14" creationId="{BB3CE9FD-1743-4D6E-A177-6C45CB56A38B}"/>
          </ac:picMkLst>
        </pc:picChg>
      </pc:sldChg>
      <pc:sldChg chg="add del">
        <pc:chgData name="Graeme Malcolm" userId="0828a162-3a1f-48c4-ad15-5bbb25c8ef77" providerId="ADAL" clId="{17D86E92-D2CC-4D3A-96CA-176B981AF4C3}" dt="2020-11-04T01:10:11.808" v="1661" actId="47"/>
        <pc:sldMkLst>
          <pc:docMk/>
          <pc:sldMk cId="3951756452" sldId="3470"/>
        </pc:sldMkLst>
      </pc:sldChg>
      <pc:sldChg chg="addSp delSp modSp add del mod modNotes modNotesTx">
        <pc:chgData name="Graeme Malcolm" userId="0828a162-3a1f-48c4-ad15-5bbb25c8ef77" providerId="ADAL" clId="{17D86E92-D2CC-4D3A-96CA-176B981AF4C3}" dt="2020-11-30T18:18:53.971" v="7317"/>
        <pc:sldMkLst>
          <pc:docMk/>
          <pc:sldMk cId="904960344" sldId="3471"/>
        </pc:sldMkLst>
        <pc:spChg chg="mod">
          <ac:chgData name="Graeme Malcolm" userId="0828a162-3a1f-48c4-ad15-5bbb25c8ef77" providerId="ADAL" clId="{17D86E92-D2CC-4D3A-96CA-176B981AF4C3}" dt="2020-11-30T18:18:53.971" v="7317"/>
          <ac:spMkLst>
            <pc:docMk/>
            <pc:sldMk cId="904960344" sldId="3471"/>
            <ac:spMk id="2" creationId="{02C4A9FF-E213-4F8F-99E8-A73D7B36DE94}"/>
          </ac:spMkLst>
        </pc:spChg>
        <pc:spChg chg="add mod">
          <ac:chgData name="Graeme Malcolm" userId="0828a162-3a1f-48c4-ad15-5bbb25c8ef77" providerId="ADAL" clId="{17D86E92-D2CC-4D3A-96CA-176B981AF4C3}" dt="2020-11-30T18:18:53.971" v="7317"/>
          <ac:spMkLst>
            <pc:docMk/>
            <pc:sldMk cId="904960344" sldId="3471"/>
            <ac:spMk id="6" creationId="{38B8A62A-4B2B-4838-BEFF-74A56F3C0615}"/>
          </ac:spMkLst>
        </pc:spChg>
        <pc:spChg chg="mod">
          <ac:chgData name="Graeme Malcolm" userId="0828a162-3a1f-48c4-ad15-5bbb25c8ef77" providerId="ADAL" clId="{17D86E92-D2CC-4D3A-96CA-176B981AF4C3}" dt="2020-11-30T18:18:53.971" v="7317"/>
          <ac:spMkLst>
            <pc:docMk/>
            <pc:sldMk cId="904960344" sldId="3471"/>
            <ac:spMk id="7" creationId="{AC4A0FDD-8E24-4B47-8481-D8609674B141}"/>
          </ac:spMkLst>
        </pc:spChg>
        <pc:spChg chg="mod">
          <ac:chgData name="Graeme Malcolm" userId="0828a162-3a1f-48c4-ad15-5bbb25c8ef77" providerId="ADAL" clId="{17D86E92-D2CC-4D3A-96CA-176B981AF4C3}" dt="2020-11-30T18:18:53.971" v="7317"/>
          <ac:spMkLst>
            <pc:docMk/>
            <pc:sldMk cId="904960344" sldId="3471"/>
            <ac:spMk id="8" creationId="{818B15AA-A60B-43CF-BACE-5AFE2397A631}"/>
          </ac:spMkLst>
        </pc:spChg>
        <pc:spChg chg="mod">
          <ac:chgData name="Graeme Malcolm" userId="0828a162-3a1f-48c4-ad15-5bbb25c8ef77" providerId="ADAL" clId="{17D86E92-D2CC-4D3A-96CA-176B981AF4C3}" dt="2020-11-30T18:18:53.971" v="7317"/>
          <ac:spMkLst>
            <pc:docMk/>
            <pc:sldMk cId="904960344" sldId="3471"/>
            <ac:spMk id="9" creationId="{8D4B3E13-C828-4D21-9613-3084F2BD4489}"/>
          </ac:spMkLst>
        </pc:spChg>
        <pc:spChg chg="mod">
          <ac:chgData name="Graeme Malcolm" userId="0828a162-3a1f-48c4-ad15-5bbb25c8ef77" providerId="ADAL" clId="{17D86E92-D2CC-4D3A-96CA-176B981AF4C3}" dt="2020-11-30T18:18:53.971" v="7317"/>
          <ac:spMkLst>
            <pc:docMk/>
            <pc:sldMk cId="904960344" sldId="3471"/>
            <ac:spMk id="10" creationId="{70A919B8-A1F4-477D-ACE7-17FC12D91EA3}"/>
          </ac:spMkLst>
        </pc:spChg>
        <pc:spChg chg="add mod">
          <ac:chgData name="Graeme Malcolm" userId="0828a162-3a1f-48c4-ad15-5bbb25c8ef77" providerId="ADAL" clId="{17D86E92-D2CC-4D3A-96CA-176B981AF4C3}" dt="2020-11-30T18:18:53.971" v="7317"/>
          <ac:spMkLst>
            <pc:docMk/>
            <pc:sldMk cId="904960344" sldId="3471"/>
            <ac:spMk id="13" creationId="{7CEB464A-DAF3-4D9B-8484-A1CB9C1705A0}"/>
          </ac:spMkLst>
        </pc:spChg>
        <pc:grpChg chg="mod">
          <ac:chgData name="Graeme Malcolm" userId="0828a162-3a1f-48c4-ad15-5bbb25c8ef77" providerId="ADAL" clId="{17D86E92-D2CC-4D3A-96CA-176B981AF4C3}" dt="2020-11-04T01:19:59.886" v="2023"/>
          <ac:grpSpMkLst>
            <pc:docMk/>
            <pc:sldMk cId="904960344" sldId="3471"/>
            <ac:grpSpMk id="3" creationId="{47BD2985-84F3-4750-95EF-AF3D6A80D4A5}"/>
          </ac:grpSpMkLst>
        </pc:grpChg>
        <pc:picChg chg="add ord">
          <ac:chgData name="Graeme Malcolm" userId="0828a162-3a1f-48c4-ad15-5bbb25c8ef77" providerId="ADAL" clId="{17D86E92-D2CC-4D3A-96CA-176B981AF4C3}" dt="2020-11-04T01:18:48.916" v="1875" actId="167"/>
          <ac:picMkLst>
            <pc:docMk/>
            <pc:sldMk cId="904960344" sldId="3471"/>
            <ac:picMk id="4" creationId="{5B546224-5CF5-4312-BE03-E0426AB2653F}"/>
          </ac:picMkLst>
        </pc:picChg>
        <pc:picChg chg="del mod ord">
          <ac:chgData name="Graeme Malcolm" userId="0828a162-3a1f-48c4-ad15-5bbb25c8ef77" providerId="ADAL" clId="{17D86E92-D2CC-4D3A-96CA-176B981AF4C3}" dt="2020-11-04T01:18:45.696" v="1874" actId="478"/>
          <ac:picMkLst>
            <pc:docMk/>
            <pc:sldMk cId="904960344" sldId="3471"/>
            <ac:picMk id="5" creationId="{7477637B-A938-4D57-8CCB-278E0A2CF5D5}"/>
          </ac:picMkLst>
        </pc:picChg>
      </pc:sldChg>
      <pc:sldChg chg="addSp delSp modSp add del mod modNotes modNotesTx">
        <pc:chgData name="Graeme Malcolm" userId="0828a162-3a1f-48c4-ad15-5bbb25c8ef77" providerId="ADAL" clId="{17D86E92-D2CC-4D3A-96CA-176B981AF4C3}" dt="2020-12-02T01:10:08.768" v="7478" actId="47"/>
        <pc:sldMkLst>
          <pc:docMk/>
          <pc:sldMk cId="2704482197" sldId="3472"/>
        </pc:sldMkLst>
        <pc:spChg chg="add del">
          <ac:chgData name="Graeme Malcolm" userId="0828a162-3a1f-48c4-ad15-5bbb25c8ef77" providerId="ADAL" clId="{17D86E92-D2CC-4D3A-96CA-176B981AF4C3}" dt="2020-11-30T18:19:58.924" v="7406" actId="478"/>
          <ac:spMkLst>
            <pc:docMk/>
            <pc:sldMk cId="2704482197" sldId="3472"/>
            <ac:spMk id="2" creationId="{231183C4-DC42-499A-A029-ABE58CE334CC}"/>
          </ac:spMkLst>
        </pc:spChg>
        <pc:spChg chg="mod">
          <ac:chgData name="Graeme Malcolm" userId="0828a162-3a1f-48c4-ad15-5bbb25c8ef77" providerId="ADAL" clId="{17D86E92-D2CC-4D3A-96CA-176B981AF4C3}" dt="2020-11-30T18:20:04.980" v="7407" actId="1076"/>
          <ac:spMkLst>
            <pc:docMk/>
            <pc:sldMk cId="2704482197" sldId="3472"/>
            <ac:spMk id="6" creationId="{00000000-0000-0000-0000-000000000000}"/>
          </ac:spMkLst>
        </pc:spChg>
        <pc:spChg chg="add">
          <ac:chgData name="Graeme Malcolm" userId="0828a162-3a1f-48c4-ad15-5bbb25c8ef77" providerId="ADAL" clId="{17D86E92-D2CC-4D3A-96CA-176B981AF4C3}" dt="2020-11-30T18:19:56.226" v="7405" actId="22"/>
          <ac:spMkLst>
            <pc:docMk/>
            <pc:sldMk cId="2704482197" sldId="3472"/>
            <ac:spMk id="8" creationId="{42CEA86D-5805-4241-9BA7-38B06D664C4C}"/>
          </ac:spMkLst>
        </pc:spChg>
        <pc:spChg chg="mod">
          <ac:chgData name="Graeme Malcolm" userId="0828a162-3a1f-48c4-ad15-5bbb25c8ef77" providerId="ADAL" clId="{17D86E92-D2CC-4D3A-96CA-176B981AF4C3}" dt="2020-11-30T18:18:53.971" v="7317"/>
          <ac:spMkLst>
            <pc:docMk/>
            <pc:sldMk cId="2704482197" sldId="3472"/>
            <ac:spMk id="17" creationId="{00000000-0000-0000-0000-000000000000}"/>
          </ac:spMkLst>
        </pc:spChg>
        <pc:spChg chg="add del">
          <ac:chgData name="Graeme Malcolm" userId="0828a162-3a1f-48c4-ad15-5bbb25c8ef77" providerId="ADAL" clId="{17D86E92-D2CC-4D3A-96CA-176B981AF4C3}" dt="2020-11-30T18:19:45.254" v="7404" actId="478"/>
          <ac:spMkLst>
            <pc:docMk/>
            <pc:sldMk cId="2704482197" sldId="3472"/>
            <ac:spMk id="26" creationId="{4DCE7A2E-93FF-4BC0-83A5-02966A5B80BD}"/>
          </ac:spMkLst>
        </pc:spChg>
        <pc:spChg chg="mod">
          <ac:chgData name="Graeme Malcolm" userId="0828a162-3a1f-48c4-ad15-5bbb25c8ef77" providerId="ADAL" clId="{17D86E92-D2CC-4D3A-96CA-176B981AF4C3}" dt="2020-11-30T18:20:04.980" v="7407" actId="1076"/>
          <ac:spMkLst>
            <pc:docMk/>
            <pc:sldMk cId="2704482197" sldId="3472"/>
            <ac:spMk id="31" creationId="{A29CE5FA-859E-445F-A1A7-8F3606790DBB}"/>
          </ac:spMkLst>
        </pc:spChg>
        <pc:spChg chg="mod">
          <ac:chgData name="Graeme Malcolm" userId="0828a162-3a1f-48c4-ad15-5bbb25c8ef77" providerId="ADAL" clId="{17D86E92-D2CC-4D3A-96CA-176B981AF4C3}" dt="2020-11-30T18:20:04.980" v="7407" actId="1076"/>
          <ac:spMkLst>
            <pc:docMk/>
            <pc:sldMk cId="2704482197" sldId="3472"/>
            <ac:spMk id="32" creationId="{156C7984-D7C5-4F8E-BA67-F847016F36DC}"/>
          </ac:spMkLst>
        </pc:spChg>
        <pc:spChg chg="mod">
          <ac:chgData name="Graeme Malcolm" userId="0828a162-3a1f-48c4-ad15-5bbb25c8ef77" providerId="ADAL" clId="{17D86E92-D2CC-4D3A-96CA-176B981AF4C3}" dt="2020-11-30T18:20:04.980" v="7407" actId="1076"/>
          <ac:spMkLst>
            <pc:docMk/>
            <pc:sldMk cId="2704482197" sldId="3472"/>
            <ac:spMk id="33" creationId="{B347C2F9-1C68-4C51-8D2D-1709B56B9480}"/>
          </ac:spMkLst>
        </pc:spChg>
        <pc:spChg chg="mod">
          <ac:chgData name="Graeme Malcolm" userId="0828a162-3a1f-48c4-ad15-5bbb25c8ef77" providerId="ADAL" clId="{17D86E92-D2CC-4D3A-96CA-176B981AF4C3}" dt="2020-11-30T18:20:04.980" v="7407" actId="1076"/>
          <ac:spMkLst>
            <pc:docMk/>
            <pc:sldMk cId="2704482197" sldId="3472"/>
            <ac:spMk id="35" creationId="{07ADE806-D450-4A7C-B2E3-33206A62ECEF}"/>
          </ac:spMkLst>
        </pc:spChg>
        <pc:spChg chg="mod">
          <ac:chgData name="Graeme Malcolm" userId="0828a162-3a1f-48c4-ad15-5bbb25c8ef77" providerId="ADAL" clId="{17D86E92-D2CC-4D3A-96CA-176B981AF4C3}" dt="2020-11-30T18:20:04.980" v="7407" actId="1076"/>
          <ac:spMkLst>
            <pc:docMk/>
            <pc:sldMk cId="2704482197" sldId="3472"/>
            <ac:spMk id="39" creationId="{EAE6457A-AD5A-4F7C-90B2-22B9CAB47FC5}"/>
          </ac:spMkLst>
        </pc:spChg>
        <pc:spChg chg="mod">
          <ac:chgData name="Graeme Malcolm" userId="0828a162-3a1f-48c4-ad15-5bbb25c8ef77" providerId="ADAL" clId="{17D86E92-D2CC-4D3A-96CA-176B981AF4C3}" dt="2020-11-30T18:20:04.980" v="7407" actId="1076"/>
          <ac:spMkLst>
            <pc:docMk/>
            <pc:sldMk cId="2704482197" sldId="3472"/>
            <ac:spMk id="40" creationId="{606DE11E-182D-451C-8630-7C047E45C397}"/>
          </ac:spMkLst>
        </pc:spChg>
        <pc:spChg chg="mod">
          <ac:chgData name="Graeme Malcolm" userId="0828a162-3a1f-48c4-ad15-5bbb25c8ef77" providerId="ADAL" clId="{17D86E92-D2CC-4D3A-96CA-176B981AF4C3}" dt="2020-11-30T18:20:04.980" v="7407" actId="1076"/>
          <ac:spMkLst>
            <pc:docMk/>
            <pc:sldMk cId="2704482197" sldId="3472"/>
            <ac:spMk id="41" creationId="{3F8D34DB-4C9C-402D-B5CE-C90FDCC52B02}"/>
          </ac:spMkLst>
        </pc:spChg>
        <pc:spChg chg="mod">
          <ac:chgData name="Graeme Malcolm" userId="0828a162-3a1f-48c4-ad15-5bbb25c8ef77" providerId="ADAL" clId="{17D86E92-D2CC-4D3A-96CA-176B981AF4C3}" dt="2020-11-30T18:20:04.980" v="7407" actId="1076"/>
          <ac:spMkLst>
            <pc:docMk/>
            <pc:sldMk cId="2704482197" sldId="3472"/>
            <ac:spMk id="42" creationId="{DA45F654-8881-4F5D-8D2B-83EADD11413A}"/>
          </ac:spMkLst>
        </pc:spChg>
        <pc:spChg chg="mod">
          <ac:chgData name="Graeme Malcolm" userId="0828a162-3a1f-48c4-ad15-5bbb25c8ef77" providerId="ADAL" clId="{17D86E92-D2CC-4D3A-96CA-176B981AF4C3}" dt="2020-11-30T18:20:04.980" v="7407" actId="1076"/>
          <ac:spMkLst>
            <pc:docMk/>
            <pc:sldMk cId="2704482197" sldId="3472"/>
            <ac:spMk id="46" creationId="{89955A03-ED90-4F8B-A6D1-AB5FE26ECD18}"/>
          </ac:spMkLst>
        </pc:spChg>
        <pc:spChg chg="mod">
          <ac:chgData name="Graeme Malcolm" userId="0828a162-3a1f-48c4-ad15-5bbb25c8ef77" providerId="ADAL" clId="{17D86E92-D2CC-4D3A-96CA-176B981AF4C3}" dt="2020-11-30T18:20:04.980" v="7407" actId="1076"/>
          <ac:spMkLst>
            <pc:docMk/>
            <pc:sldMk cId="2704482197" sldId="3472"/>
            <ac:spMk id="47" creationId="{8059FC74-10BE-4D10-834D-66E3E1F742F1}"/>
          </ac:spMkLst>
        </pc:spChg>
        <pc:spChg chg="mod">
          <ac:chgData name="Graeme Malcolm" userId="0828a162-3a1f-48c4-ad15-5bbb25c8ef77" providerId="ADAL" clId="{17D86E92-D2CC-4D3A-96CA-176B981AF4C3}" dt="2020-11-30T18:20:04.980" v="7407" actId="1076"/>
          <ac:spMkLst>
            <pc:docMk/>
            <pc:sldMk cId="2704482197" sldId="3472"/>
            <ac:spMk id="48" creationId="{C4468E7D-FB3A-4E18-B20A-9474FB72C67B}"/>
          </ac:spMkLst>
        </pc:spChg>
        <pc:grpChg chg="mod">
          <ac:chgData name="Graeme Malcolm" userId="0828a162-3a1f-48c4-ad15-5bbb25c8ef77" providerId="ADAL" clId="{17D86E92-D2CC-4D3A-96CA-176B981AF4C3}" dt="2020-11-30T18:20:04.980" v="7407" actId="1076"/>
          <ac:grpSpMkLst>
            <pc:docMk/>
            <pc:sldMk cId="2704482197" sldId="3472"/>
            <ac:grpSpMk id="4" creationId="{AD6CF35B-95E7-41C5-A265-55D1C67053D9}"/>
          </ac:grpSpMkLst>
        </pc:grpChg>
        <pc:grpChg chg="mod">
          <ac:chgData name="Graeme Malcolm" userId="0828a162-3a1f-48c4-ad15-5bbb25c8ef77" providerId="ADAL" clId="{17D86E92-D2CC-4D3A-96CA-176B981AF4C3}" dt="2020-11-30T18:20:04.980" v="7407" actId="1076"/>
          <ac:grpSpMkLst>
            <pc:docMk/>
            <pc:sldMk cId="2704482197" sldId="3472"/>
            <ac:grpSpMk id="5" creationId="{B1576BEC-357F-40DF-AE48-50CA864C9A7B}"/>
          </ac:grpSpMkLst>
        </pc:grpChg>
        <pc:grpChg chg="mod">
          <ac:chgData name="Graeme Malcolm" userId="0828a162-3a1f-48c4-ad15-5bbb25c8ef77" providerId="ADAL" clId="{17D86E92-D2CC-4D3A-96CA-176B981AF4C3}" dt="2020-11-30T18:20:04.980" v="7407" actId="1076"/>
          <ac:grpSpMkLst>
            <pc:docMk/>
            <pc:sldMk cId="2704482197" sldId="3472"/>
            <ac:grpSpMk id="34" creationId="{DCE8F043-6D07-4602-A7BB-65760385DC64}"/>
          </ac:grpSpMkLst>
        </pc:grpChg>
        <pc:grpChg chg="mod">
          <ac:chgData name="Graeme Malcolm" userId="0828a162-3a1f-48c4-ad15-5bbb25c8ef77" providerId="ADAL" clId="{17D86E92-D2CC-4D3A-96CA-176B981AF4C3}" dt="2020-11-30T18:20:04.980" v="7407" actId="1076"/>
          <ac:grpSpMkLst>
            <pc:docMk/>
            <pc:sldMk cId="2704482197" sldId="3472"/>
            <ac:grpSpMk id="37" creationId="{6C51E03C-DAE9-4914-BF08-357276507B11}"/>
          </ac:grpSpMkLst>
        </pc:grpChg>
        <pc:grpChg chg="mod">
          <ac:chgData name="Graeme Malcolm" userId="0828a162-3a1f-48c4-ad15-5bbb25c8ef77" providerId="ADAL" clId="{17D86E92-D2CC-4D3A-96CA-176B981AF4C3}" dt="2020-11-30T18:20:04.980" v="7407" actId="1076"/>
          <ac:grpSpMkLst>
            <pc:docMk/>
            <pc:sldMk cId="2704482197" sldId="3472"/>
            <ac:grpSpMk id="43" creationId="{D9C9053A-9DEA-4860-93C4-F3DFE8CAC33F}"/>
          </ac:grpSpMkLst>
        </pc:grpChg>
        <pc:grpChg chg="mod">
          <ac:chgData name="Graeme Malcolm" userId="0828a162-3a1f-48c4-ad15-5bbb25c8ef77" providerId="ADAL" clId="{17D86E92-D2CC-4D3A-96CA-176B981AF4C3}" dt="2020-11-30T18:20:04.980" v="7407" actId="1076"/>
          <ac:grpSpMkLst>
            <pc:docMk/>
            <pc:sldMk cId="2704482197" sldId="3472"/>
            <ac:grpSpMk id="44" creationId="{46F51705-DE6B-47F1-9937-75B7AEB086D9}"/>
          </ac:grpSpMkLst>
        </pc:grpChg>
        <pc:picChg chg="mod">
          <ac:chgData name="Graeme Malcolm" userId="0828a162-3a1f-48c4-ad15-5bbb25c8ef77" providerId="ADAL" clId="{17D86E92-D2CC-4D3A-96CA-176B981AF4C3}" dt="2020-11-30T18:20:04.980" v="7407" actId="1076"/>
          <ac:picMkLst>
            <pc:docMk/>
            <pc:sldMk cId="2704482197" sldId="3472"/>
            <ac:picMk id="3" creationId="{2F2C547C-E6CB-40A8-ACD6-91D2E4F375A8}"/>
          </ac:picMkLst>
        </pc:picChg>
        <pc:picChg chg="mod">
          <ac:chgData name="Graeme Malcolm" userId="0828a162-3a1f-48c4-ad15-5bbb25c8ef77" providerId="ADAL" clId="{17D86E92-D2CC-4D3A-96CA-176B981AF4C3}" dt="2020-11-30T18:20:04.980" v="7407" actId="1076"/>
          <ac:picMkLst>
            <pc:docMk/>
            <pc:sldMk cId="2704482197" sldId="3472"/>
            <ac:picMk id="38" creationId="{BAB53E16-CB9E-4E7D-B483-952F121A01B4}"/>
          </ac:picMkLst>
        </pc:picChg>
        <pc:picChg chg="mod">
          <ac:chgData name="Graeme Malcolm" userId="0828a162-3a1f-48c4-ad15-5bbb25c8ef77" providerId="ADAL" clId="{17D86E92-D2CC-4D3A-96CA-176B981AF4C3}" dt="2020-11-30T18:20:04.980" v="7407" actId="1076"/>
          <ac:picMkLst>
            <pc:docMk/>
            <pc:sldMk cId="2704482197" sldId="3472"/>
            <ac:picMk id="45" creationId="{6C12C3B7-CC05-4F47-9743-4703941D9CC0}"/>
          </ac:picMkLst>
        </pc:picChg>
      </pc:sldChg>
      <pc:sldChg chg="modSp add mod modNotesTx">
        <pc:chgData name="Graeme Malcolm" userId="0828a162-3a1f-48c4-ad15-5bbb25c8ef77" providerId="ADAL" clId="{17D86E92-D2CC-4D3A-96CA-176B981AF4C3}" dt="2020-12-02T01:19:30.834" v="7480"/>
        <pc:sldMkLst>
          <pc:docMk/>
          <pc:sldMk cId="1152952881" sldId="3473"/>
        </pc:sldMkLst>
        <pc:spChg chg="mod">
          <ac:chgData name="Graeme Malcolm" userId="0828a162-3a1f-48c4-ad15-5bbb25c8ef77" providerId="ADAL" clId="{17D86E92-D2CC-4D3A-96CA-176B981AF4C3}" dt="2020-12-02T01:09:50.823" v="7477" actId="20577"/>
          <ac:spMkLst>
            <pc:docMk/>
            <pc:sldMk cId="1152952881" sldId="3473"/>
            <ac:spMk id="8" creationId="{7F6D085D-B395-41BC-B1E6-8B9B933DC046}"/>
          </ac:spMkLst>
        </pc:spChg>
        <pc:spChg chg="mod">
          <ac:chgData name="Graeme Malcolm" userId="0828a162-3a1f-48c4-ad15-5bbb25c8ef77" providerId="ADAL" clId="{17D86E92-D2CC-4D3A-96CA-176B981AF4C3}" dt="2020-12-02T01:09:21.261" v="7471"/>
          <ac:spMkLst>
            <pc:docMk/>
            <pc:sldMk cId="1152952881" sldId="3473"/>
            <ac:spMk id="17" creationId="{00000000-0000-0000-0000-000000000000}"/>
          </ac:spMkLst>
        </pc:spChg>
      </pc:sldChg>
      <pc:sldChg chg="addSp add del mod delAnim">
        <pc:chgData name="Graeme Malcolm" userId="0828a162-3a1f-48c4-ad15-5bbb25c8ef77" providerId="ADAL" clId="{17D86E92-D2CC-4D3A-96CA-176B981AF4C3}" dt="2020-11-24T18:36:58.254" v="7145" actId="47"/>
        <pc:sldMkLst>
          <pc:docMk/>
          <pc:sldMk cId="2273866938" sldId="3473"/>
        </pc:sldMkLst>
        <pc:grpChg chg="add">
          <ac:chgData name="Graeme Malcolm" userId="0828a162-3a1f-48c4-ad15-5bbb25c8ef77" providerId="ADAL" clId="{17D86E92-D2CC-4D3A-96CA-176B981AF4C3}" dt="2020-11-24T18:36:02.936" v="7144" actId="164"/>
          <ac:grpSpMkLst>
            <pc:docMk/>
            <pc:sldMk cId="2273866938" sldId="3473"/>
            <ac:grpSpMk id="2" creationId="{CB7F265D-03DE-4038-A8B5-4D7A7C4FB3FD}"/>
          </ac:grpSpMkLst>
        </pc:grpChg>
      </pc:sldChg>
      <pc:sldChg chg="new del">
        <pc:chgData name="Graeme Malcolm" userId="0828a162-3a1f-48c4-ad15-5bbb25c8ef77" providerId="ADAL" clId="{17D86E92-D2CC-4D3A-96CA-176B981AF4C3}" dt="2020-12-02T01:08:27.868" v="7466" actId="47"/>
        <pc:sldMkLst>
          <pc:docMk/>
          <pc:sldMk cId="3518254567" sldId="3473"/>
        </pc:sldMkLst>
      </pc:sldChg>
      <pc:sldMasterChg chg="modSp addSldLayout modSldLayout">
        <pc:chgData name="Graeme Malcolm" userId="0828a162-3a1f-48c4-ad15-5bbb25c8ef77" providerId="ADAL" clId="{17D86E92-D2CC-4D3A-96CA-176B981AF4C3}" dt="2020-11-30T18:18:53.971" v="7317"/>
        <pc:sldMasterMkLst>
          <pc:docMk/>
          <pc:sldMasterMk cId="1881724970" sldId="2147484551"/>
        </pc:sldMasterMkLst>
        <pc:spChg chg="mod">
          <ac:chgData name="Graeme Malcolm" userId="0828a162-3a1f-48c4-ad15-5bbb25c8ef77" providerId="ADAL" clId="{17D86E92-D2CC-4D3A-96CA-176B981AF4C3}" dt="2020-11-30T18:18:53.971" v="7317"/>
          <ac:spMkLst>
            <pc:docMk/>
            <pc:sldMasterMk cId="1881724970" sldId="2147484551"/>
            <ac:spMk id="10" creationId="{D2C5D111-E096-49EA-AEE3-EB0914371B58}"/>
          </ac:spMkLst>
        </pc:spChg>
        <pc:spChg chg="mod">
          <ac:chgData name="Graeme Malcolm" userId="0828a162-3a1f-48c4-ad15-5bbb25c8ef77" providerId="ADAL" clId="{17D86E92-D2CC-4D3A-96CA-176B981AF4C3}" dt="2020-11-30T18:18:53.971" v="7317"/>
          <ac:spMkLst>
            <pc:docMk/>
            <pc:sldMasterMk cId="1881724970" sldId="2147484551"/>
            <ac:spMk id="11" creationId="{5039965E-5253-4C55-AB99-1693A37AE765}"/>
          </ac:spMkLst>
        </pc:spChg>
        <pc:spChg chg="mod">
          <ac:chgData name="Graeme Malcolm" userId="0828a162-3a1f-48c4-ad15-5bbb25c8ef77" providerId="ADAL" clId="{17D86E92-D2CC-4D3A-96CA-176B981AF4C3}" dt="2020-11-30T18:18:53.971" v="7317"/>
          <ac:spMkLst>
            <pc:docMk/>
            <pc:sldMasterMk cId="1881724970" sldId="2147484551"/>
            <ac:spMk id="12" creationId="{AF311DF9-B4D5-4E0A-A6D1-44E590AD6C51}"/>
          </ac:spMkLst>
        </pc:spChg>
        <pc:spChg chg="mod">
          <ac:chgData name="Graeme Malcolm" userId="0828a162-3a1f-48c4-ad15-5bbb25c8ef77" providerId="ADAL" clId="{17D86E92-D2CC-4D3A-96CA-176B981AF4C3}" dt="2020-11-30T18:18:53.971" v="7317"/>
          <ac:spMkLst>
            <pc:docMk/>
            <pc:sldMasterMk cId="1881724970" sldId="2147484551"/>
            <ac:spMk id="13" creationId="{1361B38E-CC75-4B74-AC2B-C0E9D3C55653}"/>
          </ac:spMkLst>
        </pc:spChg>
        <pc:spChg chg="mod">
          <ac:chgData name="Graeme Malcolm" userId="0828a162-3a1f-48c4-ad15-5bbb25c8ef77" providerId="ADAL" clId="{17D86E92-D2CC-4D3A-96CA-176B981AF4C3}" dt="2020-11-30T18:18:53.971" v="7317"/>
          <ac:spMkLst>
            <pc:docMk/>
            <pc:sldMasterMk cId="1881724970" sldId="2147484551"/>
            <ac:spMk id="15" creationId="{D3D95A63-B9A0-4F7F-AFB5-98BD9D5D7C57}"/>
          </ac:spMkLst>
        </pc:spChg>
        <pc:spChg chg="mod">
          <ac:chgData name="Graeme Malcolm" userId="0828a162-3a1f-48c4-ad15-5bbb25c8ef77" providerId="ADAL" clId="{17D86E92-D2CC-4D3A-96CA-176B981AF4C3}" dt="2020-11-30T18:18:53.971" v="7317"/>
          <ac:spMkLst>
            <pc:docMk/>
            <pc:sldMasterMk cId="1881724970" sldId="2147484551"/>
            <ac:spMk id="17" creationId="{0CC1517B-C8FA-41CB-889A-1B74C78210A7}"/>
          </ac:spMkLst>
        </pc:spChg>
        <pc:sldLayoutChg chg="modSp">
          <pc:chgData name="Graeme Malcolm" userId="0828a162-3a1f-48c4-ad15-5bbb25c8ef77" providerId="ADAL" clId="{17D86E92-D2CC-4D3A-96CA-176B981AF4C3}" dt="2020-11-30T18:18:53.971" v="7317"/>
          <pc:sldLayoutMkLst>
            <pc:docMk/>
            <pc:sldMasterMk cId="1881724970" sldId="2147484551"/>
            <pc:sldLayoutMk cId="2903760765" sldId="2147484552"/>
          </pc:sldLayoutMkLst>
          <pc:spChg chg="mod">
            <ac:chgData name="Graeme Malcolm" userId="0828a162-3a1f-48c4-ad15-5bbb25c8ef77" providerId="ADAL" clId="{17D86E92-D2CC-4D3A-96CA-176B981AF4C3}" dt="2020-11-30T18:18:53.971" v="7317"/>
            <ac:spMkLst>
              <pc:docMk/>
              <pc:sldMasterMk cId="1881724970" sldId="2147484551"/>
              <pc:sldLayoutMk cId="2903760765" sldId="2147484552"/>
              <ac:spMk id="3" creationId="{F8B43D0D-A719-438E-B092-F8DB6E9C9562}"/>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1229362488" sldId="2147484553"/>
          </pc:sldLayoutMkLst>
          <pc:spChg chg="mod">
            <ac:chgData name="Graeme Malcolm" userId="0828a162-3a1f-48c4-ad15-5bbb25c8ef77" providerId="ADAL" clId="{17D86E92-D2CC-4D3A-96CA-176B981AF4C3}" dt="2020-11-30T18:18:53.971" v="7317"/>
            <ac:spMkLst>
              <pc:docMk/>
              <pc:sldMasterMk cId="1881724970" sldId="2147484551"/>
              <pc:sldLayoutMk cId="1229362488" sldId="2147484553"/>
              <ac:spMk id="3" creationId="{0AA712FF-FC9D-46B5-A459-E64B25CB6DF4}"/>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2669954851" sldId="2147484560"/>
          </pc:sldLayoutMkLst>
          <pc:spChg chg="mod">
            <ac:chgData name="Graeme Malcolm" userId="0828a162-3a1f-48c4-ad15-5bbb25c8ef77" providerId="ADAL" clId="{17D86E92-D2CC-4D3A-96CA-176B981AF4C3}" dt="2020-11-30T18:18:53.971" v="7317"/>
            <ac:spMkLst>
              <pc:docMk/>
              <pc:sldMasterMk cId="1881724970" sldId="2147484551"/>
              <pc:sldLayoutMk cId="2669954851" sldId="2147484560"/>
              <ac:spMk id="4" creationId="{078D6B2E-04FF-44FF-92BF-A50AB63F5A84}"/>
            </ac:spMkLst>
          </pc:spChg>
          <pc:spChg chg="mod">
            <ac:chgData name="Graeme Malcolm" userId="0828a162-3a1f-48c4-ad15-5bbb25c8ef77" providerId="ADAL" clId="{17D86E92-D2CC-4D3A-96CA-176B981AF4C3}" dt="2020-11-30T18:18:53.971" v="7317"/>
            <ac:spMkLst>
              <pc:docMk/>
              <pc:sldMasterMk cId="1881724970" sldId="2147484551"/>
              <pc:sldLayoutMk cId="2669954851" sldId="2147484560"/>
              <ac:spMk id="8" creationId="{E501F238-570E-E648-9E57-DAA86A7A8ED3}"/>
            </ac:spMkLst>
          </pc:spChg>
          <pc:spChg chg="mod">
            <ac:chgData name="Graeme Malcolm" userId="0828a162-3a1f-48c4-ad15-5bbb25c8ef77" providerId="ADAL" clId="{17D86E92-D2CC-4D3A-96CA-176B981AF4C3}" dt="2020-11-30T18:18:53.971" v="7317"/>
            <ac:spMkLst>
              <pc:docMk/>
              <pc:sldMasterMk cId="1881724970" sldId="2147484551"/>
              <pc:sldLayoutMk cId="2669954851" sldId="2147484560"/>
              <ac:spMk id="31" creationId="{1BE65963-6DE8-471D-88DB-2FC78087003C}"/>
            </ac:spMkLst>
          </pc:spChg>
          <pc:spChg chg="mod">
            <ac:chgData name="Graeme Malcolm" userId="0828a162-3a1f-48c4-ad15-5bbb25c8ef77" providerId="ADAL" clId="{17D86E92-D2CC-4D3A-96CA-176B981AF4C3}" dt="2020-11-30T18:18:53.971" v="7317"/>
            <ac:spMkLst>
              <pc:docMk/>
              <pc:sldMasterMk cId="1881724970" sldId="2147484551"/>
              <pc:sldLayoutMk cId="2669954851" sldId="2147484560"/>
              <ac:spMk id="33" creationId="{907DE53F-AA57-4741-9DAA-A44C19F78D30}"/>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4107187434" sldId="2147484562"/>
          </pc:sldLayoutMkLst>
          <pc:spChg chg="mod">
            <ac:chgData name="Graeme Malcolm" userId="0828a162-3a1f-48c4-ad15-5bbb25c8ef77" providerId="ADAL" clId="{17D86E92-D2CC-4D3A-96CA-176B981AF4C3}" dt="2020-11-30T18:18:53.971" v="7317"/>
            <ac:spMkLst>
              <pc:docMk/>
              <pc:sldMasterMk cId="1881724970" sldId="2147484551"/>
              <pc:sldLayoutMk cId="4107187434" sldId="2147484562"/>
              <ac:spMk id="5" creationId="{EC2D8BCE-5DFE-4182-9B53-DC1422F668B9}"/>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2518741288" sldId="2147484566"/>
          </pc:sldLayoutMkLst>
          <pc:spChg chg="mod">
            <ac:chgData name="Graeme Malcolm" userId="0828a162-3a1f-48c4-ad15-5bbb25c8ef77" providerId="ADAL" clId="{17D86E92-D2CC-4D3A-96CA-176B981AF4C3}" dt="2020-11-30T18:18:53.971" v="7317"/>
            <ac:spMkLst>
              <pc:docMk/>
              <pc:sldMasterMk cId="1881724970" sldId="2147484551"/>
              <pc:sldLayoutMk cId="2518741288" sldId="2147484566"/>
              <ac:spMk id="3" creationId="{C06943B8-583F-41EC-BDD0-C4B2F2271C02}"/>
            </ac:spMkLst>
          </pc:spChg>
          <pc:spChg chg="mod">
            <ac:chgData name="Graeme Malcolm" userId="0828a162-3a1f-48c4-ad15-5bbb25c8ef77" providerId="ADAL" clId="{17D86E92-D2CC-4D3A-96CA-176B981AF4C3}" dt="2020-11-30T18:18:53.971" v="7317"/>
            <ac:spMkLst>
              <pc:docMk/>
              <pc:sldMasterMk cId="1881724970" sldId="2147484551"/>
              <pc:sldLayoutMk cId="2518741288" sldId="2147484566"/>
              <ac:spMk id="8" creationId="{7193607F-5D7C-414A-BD66-EADF11B22CA7}"/>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240943647" sldId="2147484570"/>
          </pc:sldLayoutMkLst>
          <pc:spChg chg="mod">
            <ac:chgData name="Graeme Malcolm" userId="0828a162-3a1f-48c4-ad15-5bbb25c8ef77" providerId="ADAL" clId="{17D86E92-D2CC-4D3A-96CA-176B981AF4C3}" dt="2020-11-30T18:18:53.971" v="7317"/>
            <ac:spMkLst>
              <pc:docMk/>
              <pc:sldMasterMk cId="1881724970" sldId="2147484551"/>
              <pc:sldLayoutMk cId="240943647" sldId="2147484570"/>
              <ac:spMk id="4" creationId="{59B4A147-D1B7-4B10-BC9F-A628EC66D4A0}"/>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3345316642" sldId="2147484571"/>
          </pc:sldLayoutMkLst>
          <pc:spChg chg="mod">
            <ac:chgData name="Graeme Malcolm" userId="0828a162-3a1f-48c4-ad15-5bbb25c8ef77" providerId="ADAL" clId="{17D86E92-D2CC-4D3A-96CA-176B981AF4C3}" dt="2020-11-30T18:18:53.971" v="7317"/>
            <ac:spMkLst>
              <pc:docMk/>
              <pc:sldMasterMk cId="1881724970" sldId="2147484551"/>
              <pc:sldLayoutMk cId="3345316642" sldId="2147484571"/>
              <ac:spMk id="5" creationId="{453ADA6D-9E40-4A03-8A63-73B6DFA34FE7}"/>
            </ac:spMkLst>
          </pc:spChg>
          <pc:spChg chg="mod">
            <ac:chgData name="Graeme Malcolm" userId="0828a162-3a1f-48c4-ad15-5bbb25c8ef77" providerId="ADAL" clId="{17D86E92-D2CC-4D3A-96CA-176B981AF4C3}" dt="2020-11-30T18:18:53.971" v="7317"/>
            <ac:spMkLst>
              <pc:docMk/>
              <pc:sldMasterMk cId="1881724970" sldId="2147484551"/>
              <pc:sldLayoutMk cId="3345316642" sldId="2147484571"/>
              <ac:spMk id="7" creationId="{00000000-0000-0000-0000-000000000000}"/>
            </ac:spMkLst>
          </pc:spChg>
          <pc:spChg chg="mod">
            <ac:chgData name="Graeme Malcolm" userId="0828a162-3a1f-48c4-ad15-5bbb25c8ef77" providerId="ADAL" clId="{17D86E92-D2CC-4D3A-96CA-176B981AF4C3}" dt="2020-11-30T18:18:53.971" v="7317"/>
            <ac:spMkLst>
              <pc:docMk/>
              <pc:sldMasterMk cId="1881724970" sldId="2147484551"/>
              <pc:sldLayoutMk cId="3345316642" sldId="2147484571"/>
              <ac:spMk id="20" creationId="{00000000-0000-0000-0000-000000000000}"/>
            </ac:spMkLst>
          </pc:spChg>
          <pc:spChg chg="mod">
            <ac:chgData name="Graeme Malcolm" userId="0828a162-3a1f-48c4-ad15-5bbb25c8ef77" providerId="ADAL" clId="{17D86E92-D2CC-4D3A-96CA-176B981AF4C3}" dt="2020-11-30T18:18:53.971" v="7317"/>
            <ac:spMkLst>
              <pc:docMk/>
              <pc:sldMasterMk cId="1881724970" sldId="2147484551"/>
              <pc:sldLayoutMk cId="3345316642" sldId="2147484571"/>
              <ac:spMk id="21" creationId="{00000000-0000-0000-0000-000000000000}"/>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227641596" sldId="2147484572"/>
          </pc:sldLayoutMkLst>
          <pc:spChg chg="mod">
            <ac:chgData name="Graeme Malcolm" userId="0828a162-3a1f-48c4-ad15-5bbb25c8ef77" providerId="ADAL" clId="{17D86E92-D2CC-4D3A-96CA-176B981AF4C3}" dt="2020-11-30T18:18:53.971" v="7317"/>
            <ac:spMkLst>
              <pc:docMk/>
              <pc:sldMasterMk cId="1881724970" sldId="2147484551"/>
              <pc:sldLayoutMk cId="227641596" sldId="2147484572"/>
              <ac:spMk id="4" creationId="{00000000-0000-0000-0000-000000000000}"/>
            </ac:spMkLst>
          </pc:spChg>
          <pc:spChg chg="mod">
            <ac:chgData name="Graeme Malcolm" userId="0828a162-3a1f-48c4-ad15-5bbb25c8ef77" providerId="ADAL" clId="{17D86E92-D2CC-4D3A-96CA-176B981AF4C3}" dt="2020-11-30T18:18:53.971" v="7317"/>
            <ac:spMkLst>
              <pc:docMk/>
              <pc:sldMasterMk cId="1881724970" sldId="2147484551"/>
              <pc:sldLayoutMk cId="227641596" sldId="2147484572"/>
              <ac:spMk id="6" creationId="{6A78ED9F-8DCD-4BC7-9021-4DDB0C8C43C8}"/>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764039343" sldId="2147484580"/>
          </pc:sldLayoutMkLst>
          <pc:spChg chg="mod">
            <ac:chgData name="Graeme Malcolm" userId="0828a162-3a1f-48c4-ad15-5bbb25c8ef77" providerId="ADAL" clId="{17D86E92-D2CC-4D3A-96CA-176B981AF4C3}" dt="2020-11-30T18:18:53.971" v="7317"/>
            <ac:spMkLst>
              <pc:docMk/>
              <pc:sldMasterMk cId="1881724970" sldId="2147484551"/>
              <pc:sldLayoutMk cId="764039343" sldId="2147484580"/>
              <ac:spMk id="5" creationId="{53F6734B-2BB9-44E4-A8BF-B0683C3D0AFF}"/>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3842161821" sldId="2147484583"/>
          </pc:sldLayoutMkLst>
          <pc:spChg chg="mod">
            <ac:chgData name="Graeme Malcolm" userId="0828a162-3a1f-48c4-ad15-5bbb25c8ef77" providerId="ADAL" clId="{17D86E92-D2CC-4D3A-96CA-176B981AF4C3}" dt="2020-11-30T18:18:53.971" v="7317"/>
            <ac:spMkLst>
              <pc:docMk/>
              <pc:sldMasterMk cId="1881724970" sldId="2147484551"/>
              <pc:sldLayoutMk cId="3842161821" sldId="2147484583"/>
              <ac:spMk id="7" creationId="{1B6BA0D2-3614-405C-8BB6-C5242154BADB}"/>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2383953445" sldId="2147484610"/>
          </pc:sldLayoutMkLst>
          <pc:spChg chg="mod">
            <ac:chgData name="Graeme Malcolm" userId="0828a162-3a1f-48c4-ad15-5bbb25c8ef77" providerId="ADAL" clId="{17D86E92-D2CC-4D3A-96CA-176B981AF4C3}" dt="2020-11-30T18:18:53.971" v="7317"/>
            <ac:spMkLst>
              <pc:docMk/>
              <pc:sldMasterMk cId="1881724970" sldId="2147484551"/>
              <pc:sldLayoutMk cId="2383953445" sldId="2147484610"/>
              <ac:spMk id="8" creationId="{38846C7A-1465-453E-954F-398A9C851325}"/>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466574218" sldId="2147484669"/>
          </pc:sldLayoutMkLst>
          <pc:spChg chg="mod">
            <ac:chgData name="Graeme Malcolm" userId="0828a162-3a1f-48c4-ad15-5bbb25c8ef77" providerId="ADAL" clId="{17D86E92-D2CC-4D3A-96CA-176B981AF4C3}" dt="2020-11-30T18:18:53.971" v="7317"/>
            <ac:spMkLst>
              <pc:docMk/>
              <pc:sldMasterMk cId="1881724970" sldId="2147484551"/>
              <pc:sldLayoutMk cId="466574218" sldId="2147484669"/>
              <ac:spMk id="4" creationId="{54FD6A87-9742-4B26-A085-EB77376E3B5E}"/>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1294212483" sldId="2147484670"/>
          </pc:sldLayoutMkLst>
          <pc:spChg chg="mod">
            <ac:chgData name="Graeme Malcolm" userId="0828a162-3a1f-48c4-ad15-5bbb25c8ef77" providerId="ADAL" clId="{17D86E92-D2CC-4D3A-96CA-176B981AF4C3}" dt="2020-11-30T18:18:53.971" v="7317"/>
            <ac:spMkLst>
              <pc:docMk/>
              <pc:sldMasterMk cId="1881724970" sldId="2147484551"/>
              <pc:sldLayoutMk cId="1294212483" sldId="2147484670"/>
              <ac:spMk id="4" creationId="{D7B20489-E10E-436F-9A55-5179A38A07C0}"/>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3365057001" sldId="2147484671"/>
          </pc:sldLayoutMkLst>
          <pc:spChg chg="mod">
            <ac:chgData name="Graeme Malcolm" userId="0828a162-3a1f-48c4-ad15-5bbb25c8ef77" providerId="ADAL" clId="{17D86E92-D2CC-4D3A-96CA-176B981AF4C3}" dt="2020-11-30T18:18:53.971" v="7317"/>
            <ac:spMkLst>
              <pc:docMk/>
              <pc:sldMasterMk cId="1881724970" sldId="2147484551"/>
              <pc:sldLayoutMk cId="3365057001" sldId="2147484671"/>
              <ac:spMk id="4" creationId="{33B916B7-8152-49FF-A164-7DD23659B560}"/>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4111641937" sldId="2147484673"/>
          </pc:sldLayoutMkLst>
          <pc:spChg chg="mod">
            <ac:chgData name="Graeme Malcolm" userId="0828a162-3a1f-48c4-ad15-5bbb25c8ef77" providerId="ADAL" clId="{17D86E92-D2CC-4D3A-96CA-176B981AF4C3}" dt="2020-11-30T18:18:53.971" v="7317"/>
            <ac:spMkLst>
              <pc:docMk/>
              <pc:sldMasterMk cId="1881724970" sldId="2147484551"/>
              <pc:sldLayoutMk cId="4111641937" sldId="2147484673"/>
              <ac:spMk id="7" creationId="{F47DE134-5243-4F01-808B-AB1879BD7937}"/>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4120771854" sldId="2147484674"/>
          </pc:sldLayoutMkLst>
          <pc:spChg chg="mod">
            <ac:chgData name="Graeme Malcolm" userId="0828a162-3a1f-48c4-ad15-5bbb25c8ef77" providerId="ADAL" clId="{17D86E92-D2CC-4D3A-96CA-176B981AF4C3}" dt="2020-11-30T18:18:53.971" v="7317"/>
            <ac:spMkLst>
              <pc:docMk/>
              <pc:sldMasterMk cId="1881724970" sldId="2147484551"/>
              <pc:sldLayoutMk cId="4120771854" sldId="2147484674"/>
              <ac:spMk id="4" creationId="{66CECB44-B887-48A3-8002-B5226DEF3E2E}"/>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3567028065" sldId="2147484675"/>
          </pc:sldLayoutMkLst>
          <pc:spChg chg="mod">
            <ac:chgData name="Graeme Malcolm" userId="0828a162-3a1f-48c4-ad15-5bbb25c8ef77" providerId="ADAL" clId="{17D86E92-D2CC-4D3A-96CA-176B981AF4C3}" dt="2020-11-30T18:18:53.971" v="7317"/>
            <ac:spMkLst>
              <pc:docMk/>
              <pc:sldMasterMk cId="1881724970" sldId="2147484551"/>
              <pc:sldLayoutMk cId="3567028065" sldId="2147484675"/>
              <ac:spMk id="5" creationId="{C8DC7018-F39B-4B6A-8195-1144FFF36B83}"/>
            </ac:spMkLst>
          </pc:spChg>
          <pc:spChg chg="mod">
            <ac:chgData name="Graeme Malcolm" userId="0828a162-3a1f-48c4-ad15-5bbb25c8ef77" providerId="ADAL" clId="{17D86E92-D2CC-4D3A-96CA-176B981AF4C3}" dt="2020-11-30T18:18:53.971" v="7317"/>
            <ac:spMkLst>
              <pc:docMk/>
              <pc:sldMasterMk cId="1881724970" sldId="2147484551"/>
              <pc:sldLayoutMk cId="3567028065" sldId="2147484675"/>
              <ac:spMk id="8" creationId="{7193607F-5D7C-414A-BD66-EADF11B22CA7}"/>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3925728705" sldId="2147484676"/>
          </pc:sldLayoutMkLst>
          <pc:spChg chg="mod">
            <ac:chgData name="Graeme Malcolm" userId="0828a162-3a1f-48c4-ad15-5bbb25c8ef77" providerId="ADAL" clId="{17D86E92-D2CC-4D3A-96CA-176B981AF4C3}" dt="2020-11-30T18:18:53.971" v="7317"/>
            <ac:spMkLst>
              <pc:docMk/>
              <pc:sldMasterMk cId="1881724970" sldId="2147484551"/>
              <pc:sldLayoutMk cId="3925728705" sldId="2147484676"/>
              <ac:spMk id="5" creationId="{C56D26C9-E199-4EBA-8CF2-616AA349D95C}"/>
            </ac:spMkLst>
          </pc:spChg>
          <pc:spChg chg="mod">
            <ac:chgData name="Graeme Malcolm" userId="0828a162-3a1f-48c4-ad15-5bbb25c8ef77" providerId="ADAL" clId="{17D86E92-D2CC-4D3A-96CA-176B981AF4C3}" dt="2020-11-30T18:18:53.971" v="7317"/>
            <ac:spMkLst>
              <pc:docMk/>
              <pc:sldMasterMk cId="1881724970" sldId="2147484551"/>
              <pc:sldLayoutMk cId="3925728705" sldId="2147484676"/>
              <ac:spMk id="8" creationId="{7193607F-5D7C-414A-BD66-EADF11B22CA7}"/>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1581908791" sldId="2147484677"/>
          </pc:sldLayoutMkLst>
          <pc:spChg chg="mod">
            <ac:chgData name="Graeme Malcolm" userId="0828a162-3a1f-48c4-ad15-5bbb25c8ef77" providerId="ADAL" clId="{17D86E92-D2CC-4D3A-96CA-176B981AF4C3}" dt="2020-11-30T18:18:53.971" v="7317"/>
            <ac:spMkLst>
              <pc:docMk/>
              <pc:sldMasterMk cId="1881724970" sldId="2147484551"/>
              <pc:sldLayoutMk cId="1581908791" sldId="2147484677"/>
              <ac:spMk id="4" creationId="{4D18DD19-84C1-423C-9061-7A04BBDE37A9}"/>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331103671" sldId="2147484678"/>
          </pc:sldLayoutMkLst>
          <pc:spChg chg="mod">
            <ac:chgData name="Graeme Malcolm" userId="0828a162-3a1f-48c4-ad15-5bbb25c8ef77" providerId="ADAL" clId="{17D86E92-D2CC-4D3A-96CA-176B981AF4C3}" dt="2020-11-30T18:18:53.971" v="7317"/>
            <ac:spMkLst>
              <pc:docMk/>
              <pc:sldMasterMk cId="1881724970" sldId="2147484551"/>
              <pc:sldLayoutMk cId="331103671" sldId="2147484678"/>
              <ac:spMk id="9" creationId="{CFB65DA9-1720-4FF6-B1EF-542DF58141AE}"/>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478610175" sldId="2147484679"/>
          </pc:sldLayoutMkLst>
          <pc:spChg chg="mod">
            <ac:chgData name="Graeme Malcolm" userId="0828a162-3a1f-48c4-ad15-5bbb25c8ef77" providerId="ADAL" clId="{17D86E92-D2CC-4D3A-96CA-176B981AF4C3}" dt="2020-11-30T18:18:53.971" v="7317"/>
            <ac:spMkLst>
              <pc:docMk/>
              <pc:sldMasterMk cId="1881724970" sldId="2147484551"/>
              <pc:sldLayoutMk cId="478610175" sldId="2147484679"/>
              <ac:spMk id="4" creationId="{EB1E284F-9162-46B6-B477-B48009211F19}"/>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4125301356" sldId="2147484680"/>
          </pc:sldLayoutMkLst>
          <pc:spChg chg="mod">
            <ac:chgData name="Graeme Malcolm" userId="0828a162-3a1f-48c4-ad15-5bbb25c8ef77" providerId="ADAL" clId="{17D86E92-D2CC-4D3A-96CA-176B981AF4C3}" dt="2020-11-30T18:18:53.971" v="7317"/>
            <ac:spMkLst>
              <pc:docMk/>
              <pc:sldMasterMk cId="1881724970" sldId="2147484551"/>
              <pc:sldLayoutMk cId="4125301356" sldId="2147484680"/>
              <ac:spMk id="3" creationId="{F1375FA3-68AA-4B3B-BB83-932D76211D48}"/>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3697018092" sldId="2147484682"/>
          </pc:sldLayoutMkLst>
          <pc:spChg chg="mod">
            <ac:chgData name="Graeme Malcolm" userId="0828a162-3a1f-48c4-ad15-5bbb25c8ef77" providerId="ADAL" clId="{17D86E92-D2CC-4D3A-96CA-176B981AF4C3}" dt="2020-11-30T18:18:53.971" v="7317"/>
            <ac:spMkLst>
              <pc:docMk/>
              <pc:sldMasterMk cId="1881724970" sldId="2147484551"/>
              <pc:sldLayoutMk cId="3697018092" sldId="2147484682"/>
              <ac:spMk id="4" creationId="{9E636679-D287-455E-9B40-9D596B9809AD}"/>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2509295684" sldId="2147484683"/>
          </pc:sldLayoutMkLst>
          <pc:spChg chg="mod">
            <ac:chgData name="Graeme Malcolm" userId="0828a162-3a1f-48c4-ad15-5bbb25c8ef77" providerId="ADAL" clId="{17D86E92-D2CC-4D3A-96CA-176B981AF4C3}" dt="2020-11-30T18:18:53.971" v="7317"/>
            <ac:spMkLst>
              <pc:docMk/>
              <pc:sldMasterMk cId="1881724970" sldId="2147484551"/>
              <pc:sldLayoutMk cId="2509295684" sldId="2147484683"/>
              <ac:spMk id="5" creationId="{1B54719B-2572-45A7-ABB5-97669FD1C545}"/>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2163737691" sldId="2147484684"/>
          </pc:sldLayoutMkLst>
          <pc:spChg chg="mod">
            <ac:chgData name="Graeme Malcolm" userId="0828a162-3a1f-48c4-ad15-5bbb25c8ef77" providerId="ADAL" clId="{17D86E92-D2CC-4D3A-96CA-176B981AF4C3}" dt="2020-11-30T18:18:53.971" v="7317"/>
            <ac:spMkLst>
              <pc:docMk/>
              <pc:sldMasterMk cId="1881724970" sldId="2147484551"/>
              <pc:sldLayoutMk cId="2163737691" sldId="2147484684"/>
              <ac:spMk id="10" creationId="{D2D727ED-2407-4339-9A8E-2F5298EDCC0D}"/>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3296779267" sldId="2147484685"/>
          </pc:sldLayoutMkLst>
          <pc:spChg chg="mod">
            <ac:chgData name="Graeme Malcolm" userId="0828a162-3a1f-48c4-ad15-5bbb25c8ef77" providerId="ADAL" clId="{17D86E92-D2CC-4D3A-96CA-176B981AF4C3}" dt="2020-11-30T18:18:53.971" v="7317"/>
            <ac:spMkLst>
              <pc:docMk/>
              <pc:sldMasterMk cId="1881724970" sldId="2147484551"/>
              <pc:sldLayoutMk cId="3296779267" sldId="2147484685"/>
              <ac:spMk id="6" creationId="{0E0DC65D-E249-41EE-9D86-9F9E7C5CF6D2}"/>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3133791627" sldId="2147484686"/>
          </pc:sldLayoutMkLst>
          <pc:spChg chg="mod">
            <ac:chgData name="Graeme Malcolm" userId="0828a162-3a1f-48c4-ad15-5bbb25c8ef77" providerId="ADAL" clId="{17D86E92-D2CC-4D3A-96CA-176B981AF4C3}" dt="2020-11-30T18:18:53.971" v="7317"/>
            <ac:spMkLst>
              <pc:docMk/>
              <pc:sldMasterMk cId="1881724970" sldId="2147484551"/>
              <pc:sldLayoutMk cId="3133791627" sldId="2147484686"/>
              <ac:spMk id="4" creationId="{2C11A81E-5507-4620-971A-1D6A21B461F5}"/>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3068951825" sldId="2147484688"/>
          </pc:sldLayoutMkLst>
          <pc:spChg chg="mod">
            <ac:chgData name="Graeme Malcolm" userId="0828a162-3a1f-48c4-ad15-5bbb25c8ef77" providerId="ADAL" clId="{17D86E92-D2CC-4D3A-96CA-176B981AF4C3}" dt="2020-11-30T18:18:53.971" v="7317"/>
            <ac:spMkLst>
              <pc:docMk/>
              <pc:sldMasterMk cId="1881724970" sldId="2147484551"/>
              <pc:sldLayoutMk cId="3068951825" sldId="2147484688"/>
              <ac:spMk id="6" creationId="{68B75876-CF77-420E-95A4-0C529E408856}"/>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3946948918" sldId="2147484689"/>
          </pc:sldLayoutMkLst>
          <pc:spChg chg="mod">
            <ac:chgData name="Graeme Malcolm" userId="0828a162-3a1f-48c4-ad15-5bbb25c8ef77" providerId="ADAL" clId="{17D86E92-D2CC-4D3A-96CA-176B981AF4C3}" dt="2020-11-30T18:18:53.971" v="7317"/>
            <ac:spMkLst>
              <pc:docMk/>
              <pc:sldMasterMk cId="1881724970" sldId="2147484551"/>
              <pc:sldLayoutMk cId="3946948918" sldId="2147484689"/>
              <ac:spMk id="5" creationId="{B5425D6F-5786-43B6-A96D-5D9F5E693787}"/>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870788655" sldId="2147484690"/>
          </pc:sldLayoutMkLst>
          <pc:spChg chg="mod">
            <ac:chgData name="Graeme Malcolm" userId="0828a162-3a1f-48c4-ad15-5bbb25c8ef77" providerId="ADAL" clId="{17D86E92-D2CC-4D3A-96CA-176B981AF4C3}" dt="2020-11-30T18:18:53.971" v="7317"/>
            <ac:spMkLst>
              <pc:docMk/>
              <pc:sldMasterMk cId="1881724970" sldId="2147484551"/>
              <pc:sldLayoutMk cId="870788655" sldId="2147484690"/>
              <ac:spMk id="5" creationId="{F2E41971-C1D5-428F-BAD7-1B3A7C763E19}"/>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1642525242" sldId="2147484691"/>
          </pc:sldLayoutMkLst>
          <pc:spChg chg="mod">
            <ac:chgData name="Graeme Malcolm" userId="0828a162-3a1f-48c4-ad15-5bbb25c8ef77" providerId="ADAL" clId="{17D86E92-D2CC-4D3A-96CA-176B981AF4C3}" dt="2020-11-30T18:18:53.971" v="7317"/>
            <ac:spMkLst>
              <pc:docMk/>
              <pc:sldMasterMk cId="1881724970" sldId="2147484551"/>
              <pc:sldLayoutMk cId="1642525242" sldId="2147484691"/>
              <ac:spMk id="5" creationId="{36632599-4450-4B26-B416-F73BFDC6D153}"/>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823292710" sldId="2147484692"/>
          </pc:sldLayoutMkLst>
          <pc:spChg chg="mod">
            <ac:chgData name="Graeme Malcolm" userId="0828a162-3a1f-48c4-ad15-5bbb25c8ef77" providerId="ADAL" clId="{17D86E92-D2CC-4D3A-96CA-176B981AF4C3}" dt="2020-11-30T18:18:53.971" v="7317"/>
            <ac:spMkLst>
              <pc:docMk/>
              <pc:sldMasterMk cId="1881724970" sldId="2147484551"/>
              <pc:sldLayoutMk cId="823292710" sldId="2147484692"/>
              <ac:spMk id="6" creationId="{2A601E66-ACB9-41E6-B7CB-F4F28DD37183}"/>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1713280100" sldId="2147484693"/>
          </pc:sldLayoutMkLst>
          <pc:spChg chg="mod">
            <ac:chgData name="Graeme Malcolm" userId="0828a162-3a1f-48c4-ad15-5bbb25c8ef77" providerId="ADAL" clId="{17D86E92-D2CC-4D3A-96CA-176B981AF4C3}" dt="2020-11-30T18:18:53.971" v="7317"/>
            <ac:spMkLst>
              <pc:docMk/>
              <pc:sldMasterMk cId="1881724970" sldId="2147484551"/>
              <pc:sldLayoutMk cId="1713280100" sldId="2147484693"/>
              <ac:spMk id="6" creationId="{FFCA3FBD-1532-48BD-BD00-2733D2FFA239}"/>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2373795168" sldId="2147484694"/>
          </pc:sldLayoutMkLst>
          <pc:spChg chg="mod">
            <ac:chgData name="Graeme Malcolm" userId="0828a162-3a1f-48c4-ad15-5bbb25c8ef77" providerId="ADAL" clId="{17D86E92-D2CC-4D3A-96CA-176B981AF4C3}" dt="2020-11-30T18:18:53.971" v="7317"/>
            <ac:spMkLst>
              <pc:docMk/>
              <pc:sldMasterMk cId="1881724970" sldId="2147484551"/>
              <pc:sldLayoutMk cId="2373795168" sldId="2147484694"/>
              <ac:spMk id="6" creationId="{0E805036-ED99-4D06-B338-B8D2F2944F46}"/>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1497870291" sldId="2147484695"/>
          </pc:sldLayoutMkLst>
          <pc:spChg chg="mod">
            <ac:chgData name="Graeme Malcolm" userId="0828a162-3a1f-48c4-ad15-5bbb25c8ef77" providerId="ADAL" clId="{17D86E92-D2CC-4D3A-96CA-176B981AF4C3}" dt="2020-11-30T18:18:53.971" v="7317"/>
            <ac:spMkLst>
              <pc:docMk/>
              <pc:sldMasterMk cId="1881724970" sldId="2147484551"/>
              <pc:sldLayoutMk cId="1497870291" sldId="2147484695"/>
              <ac:spMk id="6" creationId="{20AEC5E9-15FA-4088-BD82-723F6A9F15A1}"/>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1880632262" sldId="2147484696"/>
          </pc:sldLayoutMkLst>
          <pc:spChg chg="mod">
            <ac:chgData name="Graeme Malcolm" userId="0828a162-3a1f-48c4-ad15-5bbb25c8ef77" providerId="ADAL" clId="{17D86E92-D2CC-4D3A-96CA-176B981AF4C3}" dt="2020-11-30T18:18:53.971" v="7317"/>
            <ac:spMkLst>
              <pc:docMk/>
              <pc:sldMasterMk cId="1881724970" sldId="2147484551"/>
              <pc:sldLayoutMk cId="1880632262" sldId="2147484696"/>
              <ac:spMk id="5" creationId="{41DA22E1-F19A-4866-9903-D39B8BC0754E}"/>
            </ac:spMkLst>
          </pc:spChg>
          <pc:spChg chg="mod">
            <ac:chgData name="Graeme Malcolm" userId="0828a162-3a1f-48c4-ad15-5bbb25c8ef77" providerId="ADAL" clId="{17D86E92-D2CC-4D3A-96CA-176B981AF4C3}" dt="2020-11-30T18:18:53.971" v="7317"/>
            <ac:spMkLst>
              <pc:docMk/>
              <pc:sldMasterMk cId="1881724970" sldId="2147484551"/>
              <pc:sldLayoutMk cId="1880632262" sldId="2147484696"/>
              <ac:spMk id="19" creationId="{CA973F78-0779-41C2-98B4-4547D2CD7C11}"/>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976341919" sldId="2147484697"/>
          </pc:sldLayoutMkLst>
          <pc:spChg chg="mod">
            <ac:chgData name="Graeme Malcolm" userId="0828a162-3a1f-48c4-ad15-5bbb25c8ef77" providerId="ADAL" clId="{17D86E92-D2CC-4D3A-96CA-176B981AF4C3}" dt="2020-11-30T18:18:53.971" v="7317"/>
            <ac:spMkLst>
              <pc:docMk/>
              <pc:sldMasterMk cId="1881724970" sldId="2147484551"/>
              <pc:sldLayoutMk cId="976341919" sldId="2147484697"/>
              <ac:spMk id="2" creationId="{5F6EB83D-C2A5-4189-B12B-1320B6ADB9B8}"/>
            </ac:spMkLst>
          </pc:spChg>
          <pc:spChg chg="mod">
            <ac:chgData name="Graeme Malcolm" userId="0828a162-3a1f-48c4-ad15-5bbb25c8ef77" providerId="ADAL" clId="{17D86E92-D2CC-4D3A-96CA-176B981AF4C3}" dt="2020-11-30T18:18:53.971" v="7317"/>
            <ac:spMkLst>
              <pc:docMk/>
              <pc:sldMasterMk cId="1881724970" sldId="2147484551"/>
              <pc:sldLayoutMk cId="976341919" sldId="2147484697"/>
              <ac:spMk id="8" creationId="{7193607F-5D7C-414A-BD66-EADF11B22CA7}"/>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2306299133" sldId="2147484698"/>
          </pc:sldLayoutMkLst>
          <pc:spChg chg="mod">
            <ac:chgData name="Graeme Malcolm" userId="0828a162-3a1f-48c4-ad15-5bbb25c8ef77" providerId="ADAL" clId="{17D86E92-D2CC-4D3A-96CA-176B981AF4C3}" dt="2020-11-30T18:18:53.971" v="7317"/>
            <ac:spMkLst>
              <pc:docMk/>
              <pc:sldMasterMk cId="1881724970" sldId="2147484551"/>
              <pc:sldLayoutMk cId="2306299133" sldId="2147484698"/>
              <ac:spMk id="2" creationId="{48830E1E-F06E-469F-9154-F8DEA4B068FE}"/>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2656078719" sldId="2147484699"/>
          </pc:sldLayoutMkLst>
          <pc:spChg chg="mod">
            <ac:chgData name="Graeme Malcolm" userId="0828a162-3a1f-48c4-ad15-5bbb25c8ef77" providerId="ADAL" clId="{17D86E92-D2CC-4D3A-96CA-176B981AF4C3}" dt="2020-11-30T18:18:53.971" v="7317"/>
            <ac:spMkLst>
              <pc:docMk/>
              <pc:sldMasterMk cId="1881724970" sldId="2147484551"/>
              <pc:sldLayoutMk cId="2656078719" sldId="2147484699"/>
              <ac:spMk id="8" creationId="{7F38B04C-51F1-4590-84FC-A2A65AD60A07}"/>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1627982749" sldId="2147484700"/>
          </pc:sldLayoutMkLst>
          <pc:spChg chg="mod">
            <ac:chgData name="Graeme Malcolm" userId="0828a162-3a1f-48c4-ad15-5bbb25c8ef77" providerId="ADAL" clId="{17D86E92-D2CC-4D3A-96CA-176B981AF4C3}" dt="2020-11-30T18:18:53.971" v="7317"/>
            <ac:spMkLst>
              <pc:docMk/>
              <pc:sldMasterMk cId="1881724970" sldId="2147484551"/>
              <pc:sldLayoutMk cId="1627982749" sldId="2147484700"/>
              <ac:spMk id="10" creationId="{557B6B4B-EEB3-4D96-BE6F-33AB2C52662B}"/>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4129139165" sldId="2147484701"/>
          </pc:sldLayoutMkLst>
          <pc:spChg chg="mod">
            <ac:chgData name="Graeme Malcolm" userId="0828a162-3a1f-48c4-ad15-5bbb25c8ef77" providerId="ADAL" clId="{17D86E92-D2CC-4D3A-96CA-176B981AF4C3}" dt="2020-11-30T18:18:53.971" v="7317"/>
            <ac:spMkLst>
              <pc:docMk/>
              <pc:sldMasterMk cId="1881724970" sldId="2147484551"/>
              <pc:sldLayoutMk cId="4129139165" sldId="2147484701"/>
              <ac:spMk id="3" creationId="{5A8C1FEA-45D6-476A-8044-2C9E87D3782E}"/>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3790811474" sldId="2147484702"/>
          </pc:sldLayoutMkLst>
          <pc:spChg chg="mod">
            <ac:chgData name="Graeme Malcolm" userId="0828a162-3a1f-48c4-ad15-5bbb25c8ef77" providerId="ADAL" clId="{17D86E92-D2CC-4D3A-96CA-176B981AF4C3}" dt="2020-11-30T18:18:53.971" v="7317"/>
            <ac:spMkLst>
              <pc:docMk/>
              <pc:sldMasterMk cId="1881724970" sldId="2147484551"/>
              <pc:sldLayoutMk cId="3790811474" sldId="2147484702"/>
              <ac:spMk id="3" creationId="{3F9A6BFB-B229-4081-846A-99BCC21608DB}"/>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3869103126" sldId="2147484703"/>
          </pc:sldLayoutMkLst>
          <pc:spChg chg="mod">
            <ac:chgData name="Graeme Malcolm" userId="0828a162-3a1f-48c4-ad15-5bbb25c8ef77" providerId="ADAL" clId="{17D86E92-D2CC-4D3A-96CA-176B981AF4C3}" dt="2020-11-30T18:18:53.971" v="7317"/>
            <ac:spMkLst>
              <pc:docMk/>
              <pc:sldMasterMk cId="1881724970" sldId="2147484551"/>
              <pc:sldLayoutMk cId="3869103126" sldId="2147484703"/>
              <ac:spMk id="11" creationId="{D46DE548-3285-4C4B-BE98-A5590C16A7E6}"/>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1752988049" sldId="2147484704"/>
          </pc:sldLayoutMkLst>
          <pc:spChg chg="mod">
            <ac:chgData name="Graeme Malcolm" userId="0828a162-3a1f-48c4-ad15-5bbb25c8ef77" providerId="ADAL" clId="{17D86E92-D2CC-4D3A-96CA-176B981AF4C3}" dt="2020-11-30T18:18:53.971" v="7317"/>
            <ac:spMkLst>
              <pc:docMk/>
              <pc:sldMasterMk cId="1881724970" sldId="2147484551"/>
              <pc:sldLayoutMk cId="1752988049" sldId="2147484704"/>
              <ac:spMk id="3" creationId="{CC29DFB0-EA8D-4603-A484-D9FB4215E01F}"/>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2908952400" sldId="2147484705"/>
          </pc:sldLayoutMkLst>
          <pc:spChg chg="mod">
            <ac:chgData name="Graeme Malcolm" userId="0828a162-3a1f-48c4-ad15-5bbb25c8ef77" providerId="ADAL" clId="{17D86E92-D2CC-4D3A-96CA-176B981AF4C3}" dt="2020-11-30T18:18:53.971" v="7317"/>
            <ac:spMkLst>
              <pc:docMk/>
              <pc:sldMasterMk cId="1881724970" sldId="2147484551"/>
              <pc:sldLayoutMk cId="2908952400" sldId="2147484705"/>
              <ac:spMk id="3" creationId="{A50C3FC3-08E1-4ECD-93F7-BEA589366B98}"/>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2161821782" sldId="2147484706"/>
          </pc:sldLayoutMkLst>
          <pc:spChg chg="mod">
            <ac:chgData name="Graeme Malcolm" userId="0828a162-3a1f-48c4-ad15-5bbb25c8ef77" providerId="ADAL" clId="{17D86E92-D2CC-4D3A-96CA-176B981AF4C3}" dt="2020-11-30T18:18:53.971" v="7317"/>
            <ac:spMkLst>
              <pc:docMk/>
              <pc:sldMasterMk cId="1881724970" sldId="2147484551"/>
              <pc:sldLayoutMk cId="2161821782" sldId="2147484706"/>
              <ac:spMk id="3" creationId="{762476EC-9914-4A4C-8D42-063DEFA33690}"/>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1329753346" sldId="2147484707"/>
          </pc:sldLayoutMkLst>
          <pc:spChg chg="mod">
            <ac:chgData name="Graeme Malcolm" userId="0828a162-3a1f-48c4-ad15-5bbb25c8ef77" providerId="ADAL" clId="{17D86E92-D2CC-4D3A-96CA-176B981AF4C3}" dt="2020-11-30T18:18:53.971" v="7317"/>
            <ac:spMkLst>
              <pc:docMk/>
              <pc:sldMasterMk cId="1881724970" sldId="2147484551"/>
              <pc:sldLayoutMk cId="1329753346" sldId="2147484707"/>
              <ac:spMk id="3" creationId="{EE367760-C9B3-4BF6-9116-4A4C9C423335}"/>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80050874" sldId="2147484710"/>
          </pc:sldLayoutMkLst>
          <pc:spChg chg="mod">
            <ac:chgData name="Graeme Malcolm" userId="0828a162-3a1f-48c4-ad15-5bbb25c8ef77" providerId="ADAL" clId="{17D86E92-D2CC-4D3A-96CA-176B981AF4C3}" dt="2020-11-30T18:18:53.971" v="7317"/>
            <ac:spMkLst>
              <pc:docMk/>
              <pc:sldMasterMk cId="1881724970" sldId="2147484551"/>
              <pc:sldLayoutMk cId="80050874" sldId="2147484710"/>
              <ac:spMk id="3" creationId="{4AB14B75-E6F5-49E7-9565-CB0BD8C80FC5}"/>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1458859248" sldId="2147484711"/>
          </pc:sldLayoutMkLst>
          <pc:spChg chg="mod">
            <ac:chgData name="Graeme Malcolm" userId="0828a162-3a1f-48c4-ad15-5bbb25c8ef77" providerId="ADAL" clId="{17D86E92-D2CC-4D3A-96CA-176B981AF4C3}" dt="2020-11-30T18:18:53.971" v="7317"/>
            <ac:spMkLst>
              <pc:docMk/>
              <pc:sldMasterMk cId="1881724970" sldId="2147484551"/>
              <pc:sldLayoutMk cId="1458859248" sldId="2147484711"/>
              <ac:spMk id="5" creationId="{EF6BF2FC-D0DF-43FB-898E-872D6CBB08E2}"/>
            </ac:spMkLst>
          </pc:spChg>
          <pc:spChg chg="mod">
            <ac:chgData name="Graeme Malcolm" userId="0828a162-3a1f-48c4-ad15-5bbb25c8ef77" providerId="ADAL" clId="{17D86E92-D2CC-4D3A-96CA-176B981AF4C3}" dt="2020-11-30T18:18:53.971" v="7317"/>
            <ac:spMkLst>
              <pc:docMk/>
              <pc:sldMasterMk cId="1881724970" sldId="2147484551"/>
              <pc:sldLayoutMk cId="1458859248" sldId="2147484711"/>
              <ac:spMk id="8" creationId="{7193607F-5D7C-414A-BD66-EADF11B22CA7}"/>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3594579868" sldId="2147484712"/>
          </pc:sldLayoutMkLst>
          <pc:spChg chg="mod">
            <ac:chgData name="Graeme Malcolm" userId="0828a162-3a1f-48c4-ad15-5bbb25c8ef77" providerId="ADAL" clId="{17D86E92-D2CC-4D3A-96CA-176B981AF4C3}" dt="2020-11-30T18:18:53.971" v="7317"/>
            <ac:spMkLst>
              <pc:docMk/>
              <pc:sldMasterMk cId="1881724970" sldId="2147484551"/>
              <pc:sldLayoutMk cId="3594579868" sldId="2147484712"/>
              <ac:spMk id="4" creationId="{CB3A300F-58D1-4152-B258-F80AED027D7F}"/>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2918688402" sldId="2147484713"/>
          </pc:sldLayoutMkLst>
          <pc:spChg chg="mod">
            <ac:chgData name="Graeme Malcolm" userId="0828a162-3a1f-48c4-ad15-5bbb25c8ef77" providerId="ADAL" clId="{17D86E92-D2CC-4D3A-96CA-176B981AF4C3}" dt="2020-11-30T18:18:53.971" v="7317"/>
            <ac:spMkLst>
              <pc:docMk/>
              <pc:sldMasterMk cId="1881724970" sldId="2147484551"/>
              <pc:sldLayoutMk cId="2918688402" sldId="2147484713"/>
              <ac:spMk id="4" creationId="{603E4A63-916B-46C0-8814-35F99E0A4F76}"/>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152164850" sldId="2147484714"/>
          </pc:sldLayoutMkLst>
          <pc:spChg chg="mod">
            <ac:chgData name="Graeme Malcolm" userId="0828a162-3a1f-48c4-ad15-5bbb25c8ef77" providerId="ADAL" clId="{17D86E92-D2CC-4D3A-96CA-176B981AF4C3}" dt="2020-11-30T18:18:53.971" v="7317"/>
            <ac:spMkLst>
              <pc:docMk/>
              <pc:sldMasterMk cId="1881724970" sldId="2147484551"/>
              <pc:sldLayoutMk cId="152164850" sldId="2147484714"/>
              <ac:spMk id="4" creationId="{5F35E7E5-1784-40DE-92EF-E9874E810C34}"/>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3208164305" sldId="2147484715"/>
          </pc:sldLayoutMkLst>
          <pc:spChg chg="mod">
            <ac:chgData name="Graeme Malcolm" userId="0828a162-3a1f-48c4-ad15-5bbb25c8ef77" providerId="ADAL" clId="{17D86E92-D2CC-4D3A-96CA-176B981AF4C3}" dt="2020-11-30T18:18:53.971" v="7317"/>
            <ac:spMkLst>
              <pc:docMk/>
              <pc:sldMasterMk cId="1881724970" sldId="2147484551"/>
              <pc:sldLayoutMk cId="3208164305" sldId="2147484715"/>
              <ac:spMk id="2" creationId="{CED9039A-1F5F-4C3E-8088-C5C6AC71B3E2}"/>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3426843873" sldId="2147484716"/>
          </pc:sldLayoutMkLst>
          <pc:spChg chg="mod">
            <ac:chgData name="Graeme Malcolm" userId="0828a162-3a1f-48c4-ad15-5bbb25c8ef77" providerId="ADAL" clId="{17D86E92-D2CC-4D3A-96CA-176B981AF4C3}" dt="2020-11-30T18:18:53.971" v="7317"/>
            <ac:spMkLst>
              <pc:docMk/>
              <pc:sldMasterMk cId="1881724970" sldId="2147484551"/>
              <pc:sldLayoutMk cId="3426843873" sldId="2147484716"/>
              <ac:spMk id="4" creationId="{46CCDEFC-B6DB-4055-A5EC-0C75CF24B53D}"/>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1597310490" sldId="2147484717"/>
          </pc:sldLayoutMkLst>
          <pc:spChg chg="mod">
            <ac:chgData name="Graeme Malcolm" userId="0828a162-3a1f-48c4-ad15-5bbb25c8ef77" providerId="ADAL" clId="{17D86E92-D2CC-4D3A-96CA-176B981AF4C3}" dt="2020-11-30T18:18:53.971" v="7317"/>
            <ac:spMkLst>
              <pc:docMk/>
              <pc:sldMasterMk cId="1881724970" sldId="2147484551"/>
              <pc:sldLayoutMk cId="1597310490" sldId="2147484717"/>
              <ac:spMk id="7" creationId="{C7F30D2F-8DA3-4CC5-9423-292C558FE3FB}"/>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3041673985" sldId="2147484718"/>
          </pc:sldLayoutMkLst>
          <pc:spChg chg="mod">
            <ac:chgData name="Graeme Malcolm" userId="0828a162-3a1f-48c4-ad15-5bbb25c8ef77" providerId="ADAL" clId="{17D86E92-D2CC-4D3A-96CA-176B981AF4C3}" dt="2020-11-30T18:18:53.971" v="7317"/>
            <ac:spMkLst>
              <pc:docMk/>
              <pc:sldMasterMk cId="1881724970" sldId="2147484551"/>
              <pc:sldLayoutMk cId="3041673985" sldId="2147484718"/>
              <ac:spMk id="4" creationId="{299F3FB3-BA05-48E6-AD17-EFFD842061FF}"/>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644906336" sldId="2147484719"/>
          </pc:sldLayoutMkLst>
          <pc:spChg chg="mod">
            <ac:chgData name="Graeme Malcolm" userId="0828a162-3a1f-48c4-ad15-5bbb25c8ef77" providerId="ADAL" clId="{17D86E92-D2CC-4D3A-96CA-176B981AF4C3}" dt="2020-11-30T18:18:53.971" v="7317"/>
            <ac:spMkLst>
              <pc:docMk/>
              <pc:sldMasterMk cId="1881724970" sldId="2147484551"/>
              <pc:sldLayoutMk cId="644906336" sldId="2147484719"/>
              <ac:spMk id="3" creationId="{5DAA1992-5E0F-40A3-8DB6-210B74582E09}"/>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100994270" sldId="2147484720"/>
          </pc:sldLayoutMkLst>
          <pc:spChg chg="mod">
            <ac:chgData name="Graeme Malcolm" userId="0828a162-3a1f-48c4-ad15-5bbb25c8ef77" providerId="ADAL" clId="{17D86E92-D2CC-4D3A-96CA-176B981AF4C3}" dt="2020-11-30T18:18:53.971" v="7317"/>
            <ac:spMkLst>
              <pc:docMk/>
              <pc:sldMasterMk cId="1881724970" sldId="2147484551"/>
              <pc:sldLayoutMk cId="100994270" sldId="2147484720"/>
              <ac:spMk id="5" creationId="{F058022C-C488-4C60-8FED-6334EDFD8685}"/>
            </ac:spMkLst>
          </pc:spChg>
          <pc:spChg chg="mod">
            <ac:chgData name="Graeme Malcolm" userId="0828a162-3a1f-48c4-ad15-5bbb25c8ef77" providerId="ADAL" clId="{17D86E92-D2CC-4D3A-96CA-176B981AF4C3}" dt="2020-11-30T18:18:53.971" v="7317"/>
            <ac:spMkLst>
              <pc:docMk/>
              <pc:sldMasterMk cId="1881724970" sldId="2147484551"/>
              <pc:sldLayoutMk cId="100994270" sldId="2147484720"/>
              <ac:spMk id="8" creationId="{7193607F-5D7C-414A-BD66-EADF11B22CA7}"/>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4181882396" sldId="2147484721"/>
          </pc:sldLayoutMkLst>
          <pc:spChg chg="mod">
            <ac:chgData name="Graeme Malcolm" userId="0828a162-3a1f-48c4-ad15-5bbb25c8ef77" providerId="ADAL" clId="{17D86E92-D2CC-4D3A-96CA-176B981AF4C3}" dt="2020-11-30T18:18:53.971" v="7317"/>
            <ac:spMkLst>
              <pc:docMk/>
              <pc:sldMasterMk cId="1881724970" sldId="2147484551"/>
              <pc:sldLayoutMk cId="4181882396" sldId="2147484721"/>
              <ac:spMk id="5" creationId="{55197CAA-02CC-4CFA-8726-E127D7D4F56D}"/>
            </ac:spMkLst>
          </pc:spChg>
          <pc:spChg chg="mod">
            <ac:chgData name="Graeme Malcolm" userId="0828a162-3a1f-48c4-ad15-5bbb25c8ef77" providerId="ADAL" clId="{17D86E92-D2CC-4D3A-96CA-176B981AF4C3}" dt="2020-11-30T18:18:53.971" v="7317"/>
            <ac:spMkLst>
              <pc:docMk/>
              <pc:sldMasterMk cId="1881724970" sldId="2147484551"/>
              <pc:sldLayoutMk cId="4181882396" sldId="2147484721"/>
              <ac:spMk id="8" creationId="{7193607F-5D7C-414A-BD66-EADF11B22CA7}"/>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705697331" sldId="2147484722"/>
          </pc:sldLayoutMkLst>
          <pc:spChg chg="mod">
            <ac:chgData name="Graeme Malcolm" userId="0828a162-3a1f-48c4-ad15-5bbb25c8ef77" providerId="ADAL" clId="{17D86E92-D2CC-4D3A-96CA-176B981AF4C3}" dt="2020-11-30T18:18:53.971" v="7317"/>
            <ac:spMkLst>
              <pc:docMk/>
              <pc:sldMasterMk cId="1881724970" sldId="2147484551"/>
              <pc:sldLayoutMk cId="705697331" sldId="2147484722"/>
              <ac:spMk id="4" creationId="{FFD518D6-99EB-4710-922A-114B4B8AE247}"/>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128274517" sldId="2147484723"/>
          </pc:sldLayoutMkLst>
          <pc:spChg chg="mod">
            <ac:chgData name="Graeme Malcolm" userId="0828a162-3a1f-48c4-ad15-5bbb25c8ef77" providerId="ADAL" clId="{17D86E92-D2CC-4D3A-96CA-176B981AF4C3}" dt="2020-11-30T18:18:53.971" v="7317"/>
            <ac:spMkLst>
              <pc:docMk/>
              <pc:sldMasterMk cId="1881724970" sldId="2147484551"/>
              <pc:sldLayoutMk cId="128274517" sldId="2147484723"/>
              <ac:spMk id="4" creationId="{C3EEA8B3-EE5E-4360-9233-7B76A3C14833}"/>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2453116902" sldId="2147484724"/>
          </pc:sldLayoutMkLst>
          <pc:spChg chg="mod">
            <ac:chgData name="Graeme Malcolm" userId="0828a162-3a1f-48c4-ad15-5bbb25c8ef77" providerId="ADAL" clId="{17D86E92-D2CC-4D3A-96CA-176B981AF4C3}" dt="2020-11-30T18:18:53.971" v="7317"/>
            <ac:spMkLst>
              <pc:docMk/>
              <pc:sldMasterMk cId="1881724970" sldId="2147484551"/>
              <pc:sldLayoutMk cId="2453116902" sldId="2147484724"/>
              <ac:spMk id="4" creationId="{FBE795F1-CEE6-456B-ABC9-7B95E3863397}"/>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2845921200" sldId="2147484725"/>
          </pc:sldLayoutMkLst>
          <pc:spChg chg="mod">
            <ac:chgData name="Graeme Malcolm" userId="0828a162-3a1f-48c4-ad15-5bbb25c8ef77" providerId="ADAL" clId="{17D86E92-D2CC-4D3A-96CA-176B981AF4C3}" dt="2020-11-30T18:18:53.971" v="7317"/>
            <ac:spMkLst>
              <pc:docMk/>
              <pc:sldMasterMk cId="1881724970" sldId="2147484551"/>
              <pc:sldLayoutMk cId="2845921200" sldId="2147484725"/>
              <ac:spMk id="4" creationId="{28EE5F4A-1B04-4820-BD3C-7D490911B9A7}"/>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1642522328" sldId="2147484726"/>
          </pc:sldLayoutMkLst>
          <pc:spChg chg="mod">
            <ac:chgData name="Graeme Malcolm" userId="0828a162-3a1f-48c4-ad15-5bbb25c8ef77" providerId="ADAL" clId="{17D86E92-D2CC-4D3A-96CA-176B981AF4C3}" dt="2020-11-30T18:18:53.971" v="7317"/>
            <ac:spMkLst>
              <pc:docMk/>
              <pc:sldMasterMk cId="1881724970" sldId="2147484551"/>
              <pc:sldLayoutMk cId="1642522328" sldId="2147484726"/>
              <ac:spMk id="6" creationId="{9DD1EFE7-3AE2-4E6F-A2DA-B6AD63EAB12F}"/>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2309482430" sldId="2147484727"/>
          </pc:sldLayoutMkLst>
          <pc:spChg chg="mod">
            <ac:chgData name="Graeme Malcolm" userId="0828a162-3a1f-48c4-ad15-5bbb25c8ef77" providerId="ADAL" clId="{17D86E92-D2CC-4D3A-96CA-176B981AF4C3}" dt="2020-11-30T18:18:53.971" v="7317"/>
            <ac:spMkLst>
              <pc:docMk/>
              <pc:sldMasterMk cId="1881724970" sldId="2147484551"/>
              <pc:sldLayoutMk cId="2309482430" sldId="2147484727"/>
              <ac:spMk id="4" creationId="{D1EEFE0E-1172-4AF0-9FFA-3C7C1783C53A}"/>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1912531730" sldId="2147484728"/>
          </pc:sldLayoutMkLst>
          <pc:spChg chg="mod">
            <ac:chgData name="Graeme Malcolm" userId="0828a162-3a1f-48c4-ad15-5bbb25c8ef77" providerId="ADAL" clId="{17D86E92-D2CC-4D3A-96CA-176B981AF4C3}" dt="2020-11-30T18:18:53.971" v="7317"/>
            <ac:spMkLst>
              <pc:docMk/>
              <pc:sldMasterMk cId="1881724970" sldId="2147484551"/>
              <pc:sldLayoutMk cId="1912531730" sldId="2147484728"/>
              <ac:spMk id="5" creationId="{8ED00628-11CE-4014-89C6-CD5E5AF5AAFC}"/>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2858173702" sldId="2147484729"/>
          </pc:sldLayoutMkLst>
          <pc:spChg chg="mod">
            <ac:chgData name="Graeme Malcolm" userId="0828a162-3a1f-48c4-ad15-5bbb25c8ef77" providerId="ADAL" clId="{17D86E92-D2CC-4D3A-96CA-176B981AF4C3}" dt="2020-11-30T18:18:53.971" v="7317"/>
            <ac:spMkLst>
              <pc:docMk/>
              <pc:sldMasterMk cId="1881724970" sldId="2147484551"/>
              <pc:sldLayoutMk cId="2858173702" sldId="2147484729"/>
              <ac:spMk id="3" creationId="{8C54D713-4A25-4AF4-BCFA-A4890754311D}"/>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1454271131" sldId="2147484730"/>
          </pc:sldLayoutMkLst>
          <pc:spChg chg="mod">
            <ac:chgData name="Graeme Malcolm" userId="0828a162-3a1f-48c4-ad15-5bbb25c8ef77" providerId="ADAL" clId="{17D86E92-D2CC-4D3A-96CA-176B981AF4C3}" dt="2020-11-30T18:18:53.971" v="7317"/>
            <ac:spMkLst>
              <pc:docMk/>
              <pc:sldMasterMk cId="1881724970" sldId="2147484551"/>
              <pc:sldLayoutMk cId="1454271131" sldId="2147484730"/>
              <ac:spMk id="4" creationId="{D7B20489-E10E-436F-9A55-5179A38A07C0}"/>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213046590" sldId="2147484731"/>
          </pc:sldLayoutMkLst>
          <pc:spChg chg="mod">
            <ac:chgData name="Graeme Malcolm" userId="0828a162-3a1f-48c4-ad15-5bbb25c8ef77" providerId="ADAL" clId="{17D86E92-D2CC-4D3A-96CA-176B981AF4C3}" dt="2020-11-30T18:18:53.971" v="7317"/>
            <ac:spMkLst>
              <pc:docMk/>
              <pc:sldMasterMk cId="1881724970" sldId="2147484551"/>
              <pc:sldLayoutMk cId="213046590" sldId="2147484731"/>
              <ac:spMk id="4" creationId="{4D18DD19-84C1-423C-9061-7A04BBDE37A9}"/>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3890012147" sldId="2147484732"/>
          </pc:sldLayoutMkLst>
          <pc:spChg chg="mod">
            <ac:chgData name="Graeme Malcolm" userId="0828a162-3a1f-48c4-ad15-5bbb25c8ef77" providerId="ADAL" clId="{17D86E92-D2CC-4D3A-96CA-176B981AF4C3}" dt="2020-11-30T18:18:53.971" v="7317"/>
            <ac:spMkLst>
              <pc:docMk/>
              <pc:sldMasterMk cId="1881724970" sldId="2147484551"/>
              <pc:sldLayoutMk cId="3890012147" sldId="2147484732"/>
              <ac:spMk id="4" creationId="{33B916B7-8152-49FF-A164-7DD23659B560}"/>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3753153291" sldId="2147484733"/>
          </pc:sldLayoutMkLst>
          <pc:spChg chg="mod">
            <ac:chgData name="Graeme Malcolm" userId="0828a162-3a1f-48c4-ad15-5bbb25c8ef77" providerId="ADAL" clId="{17D86E92-D2CC-4D3A-96CA-176B981AF4C3}" dt="2020-11-30T18:18:53.971" v="7317"/>
            <ac:spMkLst>
              <pc:docMk/>
              <pc:sldMasterMk cId="1881724970" sldId="2147484551"/>
              <pc:sldLayoutMk cId="3753153291" sldId="2147484733"/>
              <ac:spMk id="4" creationId="{9E636679-D287-455E-9B40-9D596B9809AD}"/>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3650107847" sldId="2147484734"/>
          </pc:sldLayoutMkLst>
          <pc:spChg chg="mod">
            <ac:chgData name="Graeme Malcolm" userId="0828a162-3a1f-48c4-ad15-5bbb25c8ef77" providerId="ADAL" clId="{17D86E92-D2CC-4D3A-96CA-176B981AF4C3}" dt="2020-11-30T18:18:53.971" v="7317"/>
            <ac:spMkLst>
              <pc:docMk/>
              <pc:sldMasterMk cId="1881724970" sldId="2147484551"/>
              <pc:sldLayoutMk cId="3650107847" sldId="2147484734"/>
              <ac:spMk id="3" creationId="{8B88EB9B-5426-4E42-BCAA-53723B726B44}"/>
            </ac:spMkLst>
          </pc:spChg>
        </pc:sldLayoutChg>
        <pc:sldLayoutChg chg="modSp">
          <pc:chgData name="Graeme Malcolm" userId="0828a162-3a1f-48c4-ad15-5bbb25c8ef77" providerId="ADAL" clId="{17D86E92-D2CC-4D3A-96CA-176B981AF4C3}" dt="2020-11-30T18:18:53.971" v="7317"/>
          <pc:sldLayoutMkLst>
            <pc:docMk/>
            <pc:sldMasterMk cId="1881724970" sldId="2147484551"/>
            <pc:sldLayoutMk cId="4122099581" sldId="2147484735"/>
          </pc:sldLayoutMkLst>
          <pc:spChg chg="mod">
            <ac:chgData name="Graeme Malcolm" userId="0828a162-3a1f-48c4-ad15-5bbb25c8ef77" providerId="ADAL" clId="{17D86E92-D2CC-4D3A-96CA-176B981AF4C3}" dt="2020-11-30T18:18:53.971" v="7317"/>
            <ac:spMkLst>
              <pc:docMk/>
              <pc:sldMasterMk cId="1881724970" sldId="2147484551"/>
              <pc:sldLayoutMk cId="4122099581" sldId="2147484735"/>
              <ac:spMk id="2" creationId="{F415B60E-29D3-45EF-9FD0-D9924E0B78BB}"/>
            </ac:spMkLst>
          </pc:spChg>
        </pc:sldLayoutChg>
        <pc:sldLayoutChg chg="add mod">
          <pc:chgData name="Graeme Malcolm" userId="0828a162-3a1f-48c4-ad15-5bbb25c8ef77" providerId="ADAL" clId="{17D86E92-D2CC-4D3A-96CA-176B981AF4C3}" dt="2020-11-04T00:58:55.269" v="1531" actId="22"/>
          <pc:sldLayoutMkLst>
            <pc:docMk/>
            <pc:sldMasterMk cId="1881724970" sldId="2147484551"/>
            <pc:sldLayoutMk cId="2862184323" sldId="2147484736"/>
          </pc:sldLayoutMkLst>
        </pc:sldLayoutChg>
        <pc:sldLayoutChg chg="add mod replId">
          <pc:chgData name="Graeme Malcolm" userId="0828a162-3a1f-48c4-ad15-5bbb25c8ef77" providerId="ADAL" clId="{17D86E92-D2CC-4D3A-96CA-176B981AF4C3}" dt="2020-11-04T00:58:55.269" v="1531" actId="22"/>
          <pc:sldLayoutMkLst>
            <pc:docMk/>
            <pc:sldMasterMk cId="1881724970" sldId="2147484551"/>
            <pc:sldLayoutMk cId="303707465" sldId="214748473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6/16/2021 7:22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6/16/2021 7:21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While most professional data scientists and machine learning engineers use code, predominantly Python, to train machine learning models; the use of "no-code" (or "low-code") tools to quickly experiment and build prototype (and in some cases production) models has become more common as the sophistication and capabilities of these tools has evolved.</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Azure Machine Learning Designer includes modules for training, scoring, and evaluating machine learning models. The specific details vary depending on the kind of model you are implementing, but the general approach is the same:</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1.</a:t>
            </a:r>
            <a:r>
              <a:rPr lang="en-US" b="0" dirty="0">
                <a:solidFill>
                  <a:srgbClr val="000000"/>
                </a:solidFill>
                <a:effectLst/>
                <a:latin typeface="Consolas" panose="020B0609020204030204" pitchFamily="49" charset="0"/>
              </a:rPr>
              <a:t> Use an algorithm module to specify the type of model to be trained. Azure Machine Learning Designer supports a range of algorithms for both supervised learning (classification and regression), and unsupervised learning (clustering).</a:t>
            </a:r>
          </a:p>
          <a:p>
            <a:r>
              <a:rPr lang="en-US" b="0" dirty="0">
                <a:solidFill>
                  <a:srgbClr val="0451A5"/>
                </a:solidFill>
                <a:effectLst/>
                <a:latin typeface="Consolas" panose="020B0609020204030204" pitchFamily="49" charset="0"/>
              </a:rPr>
              <a:t>2.</a:t>
            </a:r>
            <a:r>
              <a:rPr lang="en-US" b="0" dirty="0">
                <a:solidFill>
                  <a:srgbClr val="000000"/>
                </a:solidFill>
                <a:effectLst/>
                <a:latin typeface="Consolas" panose="020B0609020204030204" pitchFamily="49" charset="0"/>
              </a:rPr>
              <a:t> Train the model by fitting the algorithm to the training data. For supervised learning algorithms, you must use the </a:t>
            </a:r>
            <a:r>
              <a:rPr lang="en-US" b="1" dirty="0">
                <a:solidFill>
                  <a:srgbClr val="000080"/>
                </a:solidFill>
                <a:effectLst/>
                <a:latin typeface="Consolas" panose="020B0609020204030204" pitchFamily="49" charset="0"/>
              </a:rPr>
              <a:t>Train Model</a:t>
            </a:r>
            <a:r>
              <a:rPr lang="en-US" b="0" dirty="0">
                <a:solidFill>
                  <a:srgbClr val="000000"/>
                </a:solidFill>
                <a:effectLst/>
                <a:latin typeface="Consolas" panose="020B0609020204030204" pitchFamily="49" charset="0"/>
              </a:rPr>
              <a:t> module and specify the label to be predicted from the features in the training data. For unsupervised clustering, you must use the </a:t>
            </a:r>
            <a:r>
              <a:rPr lang="en-US" b="1" dirty="0">
                <a:solidFill>
                  <a:srgbClr val="000080"/>
                </a:solidFill>
                <a:effectLst/>
                <a:latin typeface="Consolas" panose="020B0609020204030204" pitchFamily="49" charset="0"/>
              </a:rPr>
              <a:t>Train Clustering Model</a:t>
            </a:r>
            <a:r>
              <a:rPr lang="en-US" b="0" dirty="0">
                <a:solidFill>
                  <a:srgbClr val="000000"/>
                </a:solidFill>
                <a:effectLst/>
                <a:latin typeface="Consolas" panose="020B0609020204030204" pitchFamily="49" charset="0"/>
              </a:rPr>
              <a:t> module.</a:t>
            </a:r>
          </a:p>
          <a:p>
            <a:r>
              <a:rPr lang="en-US" b="0" dirty="0">
                <a:solidFill>
                  <a:srgbClr val="0451A5"/>
                </a:solidFill>
                <a:effectLst/>
                <a:latin typeface="Consolas" panose="020B0609020204030204" pitchFamily="49" charset="0"/>
              </a:rPr>
              <a:t>3.</a:t>
            </a:r>
            <a:r>
              <a:rPr lang="en-US" b="0" dirty="0">
                <a:solidFill>
                  <a:srgbClr val="000000"/>
                </a:solidFill>
                <a:effectLst/>
                <a:latin typeface="Consolas" panose="020B0609020204030204" pitchFamily="49" charset="0"/>
              </a:rPr>
              <a:t> For a supervised learning algorithm, you typically split the data into a training set and a validation set, so after training the model with the training set you can use a </a:t>
            </a:r>
            <a:r>
              <a:rPr lang="en-US" b="1" dirty="0">
                <a:solidFill>
                  <a:srgbClr val="000080"/>
                </a:solidFill>
                <a:effectLst/>
                <a:latin typeface="Consolas" panose="020B0609020204030204" pitchFamily="49" charset="0"/>
              </a:rPr>
              <a:t>Score Model</a:t>
            </a:r>
            <a:r>
              <a:rPr lang="en-US" b="0" dirty="0">
                <a:solidFill>
                  <a:srgbClr val="000000"/>
                </a:solidFill>
                <a:effectLst/>
                <a:latin typeface="Consolas" panose="020B0609020204030204" pitchFamily="49" charset="0"/>
              </a:rPr>
              <a:t> module to predict labels for the validation set and evaluate the model. For an unsupervised clustering model, this step may be replaced by using the </a:t>
            </a:r>
            <a:r>
              <a:rPr lang="en-US" b="1" dirty="0">
                <a:solidFill>
                  <a:srgbClr val="000080"/>
                </a:solidFill>
                <a:effectLst/>
                <a:latin typeface="Consolas" panose="020B0609020204030204" pitchFamily="49" charset="0"/>
              </a:rPr>
              <a:t>Assign Data to Clusters</a:t>
            </a:r>
            <a:r>
              <a:rPr lang="en-US" b="0" dirty="0">
                <a:solidFill>
                  <a:srgbClr val="000000"/>
                </a:solidFill>
                <a:effectLst/>
                <a:latin typeface="Consolas" panose="020B0609020204030204" pitchFamily="49" charset="0"/>
              </a:rPr>
              <a:t> module to cluster a validation dataset.</a:t>
            </a:r>
          </a:p>
          <a:p>
            <a:r>
              <a:rPr lang="en-US" b="0" dirty="0">
                <a:solidFill>
                  <a:srgbClr val="0451A5"/>
                </a:solidFill>
                <a:effectLst/>
                <a:latin typeface="Consolas" panose="020B0609020204030204" pitchFamily="49" charset="0"/>
              </a:rPr>
              <a:t>4.</a:t>
            </a:r>
            <a:r>
              <a:rPr lang="en-US" b="0" dirty="0">
                <a:solidFill>
                  <a:srgbClr val="000000"/>
                </a:solidFill>
                <a:effectLst/>
                <a:latin typeface="Consolas" panose="020B0609020204030204" pitchFamily="49" charset="0"/>
              </a:rPr>
              <a:t> You can evaluate model performance by using the </a:t>
            </a:r>
            <a:r>
              <a:rPr lang="en-US" b="1" dirty="0">
                <a:solidFill>
                  <a:srgbClr val="000080"/>
                </a:solidFill>
                <a:effectLst/>
                <a:latin typeface="Consolas" panose="020B0609020204030204" pitchFamily="49" charset="0"/>
              </a:rPr>
              <a:t>Evaluate Model</a:t>
            </a:r>
            <a:r>
              <a:rPr lang="en-US" b="0" dirty="0">
                <a:solidFill>
                  <a:srgbClr val="000000"/>
                </a:solidFill>
                <a:effectLst/>
                <a:latin typeface="Consolas" panose="020B0609020204030204" pitchFamily="49" charset="0"/>
              </a:rPr>
              <a:t> module to view metrics generated by scoring the test data. The specific metrics and associated visualizations vary depending on the type of model - for example, a binary classification model produces metrics for </a:t>
            </a:r>
            <a:r>
              <a:rPr lang="en-US" b="0" i="1" dirty="0">
                <a:solidFill>
                  <a:srgbClr val="000000"/>
                </a:solidFill>
                <a:effectLst/>
                <a:latin typeface="Consolas" panose="020B0609020204030204" pitchFamily="49" charset="0"/>
              </a:rPr>
              <a:t>accuracy</a:t>
            </a:r>
            <a:r>
              <a:rPr lang="en-US" b="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precision</a:t>
            </a:r>
            <a:r>
              <a:rPr lang="en-US" b="0" dirty="0">
                <a:solidFill>
                  <a:srgbClr val="000000"/>
                </a:solidFill>
                <a:effectLst/>
                <a:latin typeface="Consolas" panose="020B0609020204030204" pitchFamily="49" charset="0"/>
              </a:rPr>
              <a:t>, and </a:t>
            </a:r>
            <a:r>
              <a:rPr lang="en-US" b="0" i="1" dirty="0">
                <a:solidFill>
                  <a:srgbClr val="000000"/>
                </a:solidFill>
                <a:effectLst/>
                <a:latin typeface="Consolas" panose="020B0609020204030204" pitchFamily="49" charset="0"/>
              </a:rPr>
              <a:t>recall</a:t>
            </a:r>
            <a:r>
              <a:rPr lang="en-US" b="0" dirty="0">
                <a:solidFill>
                  <a:srgbClr val="000000"/>
                </a:solidFill>
                <a:effectLst/>
                <a:latin typeface="Consolas" panose="020B0609020204030204" pitchFamily="49" charset="0"/>
              </a:rPr>
              <a:t> as well as a </a:t>
            </a:r>
            <a:r>
              <a:rPr lang="en-US" b="0" i="1" dirty="0">
                <a:solidFill>
                  <a:srgbClr val="000000"/>
                </a:solidFill>
                <a:effectLst/>
                <a:latin typeface="Consolas" panose="020B0609020204030204" pitchFamily="49" charset="0"/>
              </a:rPr>
              <a:t>Receiver Operator Characteristic</a:t>
            </a:r>
            <a:r>
              <a:rPr lang="en-US" b="0" dirty="0">
                <a:solidFill>
                  <a:srgbClr val="000000"/>
                </a:solidFill>
                <a:effectLst/>
                <a:latin typeface="Consolas" panose="020B0609020204030204" pitchFamily="49" charset="0"/>
              </a:rPr>
              <a:t> (ROC) chart; while a regression model produces metrics such as </a:t>
            </a:r>
            <a:r>
              <a:rPr lang="en-US" b="0" i="1" dirty="0">
                <a:solidFill>
                  <a:srgbClr val="000000"/>
                </a:solidFill>
                <a:effectLst/>
                <a:latin typeface="Consolas" panose="020B0609020204030204" pitchFamily="49" charset="0"/>
              </a:rPr>
              <a:t>Root Mean Squared Error</a:t>
            </a:r>
            <a:r>
              <a:rPr lang="en-US" b="0" dirty="0">
                <a:solidFill>
                  <a:srgbClr val="000000"/>
                </a:solidFill>
                <a:effectLst/>
                <a:latin typeface="Consolas" panose="020B0609020204030204" pitchFamily="49" charset="0"/>
              </a:rPr>
              <a:t> (RMSE) and </a:t>
            </a:r>
            <a:r>
              <a:rPr lang="en-US" b="0" i="1" dirty="0">
                <a:solidFill>
                  <a:srgbClr val="000000"/>
                </a:solidFill>
                <a:effectLst/>
                <a:latin typeface="Consolas" panose="020B0609020204030204" pitchFamily="49" charset="0"/>
              </a:rPr>
              <a:t>Coefficient of Determination</a:t>
            </a:r>
            <a:r>
              <a:rPr lang="en-US" b="0" dirty="0">
                <a:solidFill>
                  <a:srgbClr val="000000"/>
                </a:solidFill>
                <a:effectLst/>
                <a:latin typeface="Consolas" panose="020B0609020204030204" pitchFamily="49" charset="0"/>
              </a:rPr>
              <a:t> (usually referred to as R</a:t>
            </a:r>
            <a:r>
              <a:rPr lang="en-US" b="0" dirty="0">
                <a:solidFill>
                  <a:srgbClr val="800000"/>
                </a:solidFill>
                <a:effectLst/>
                <a:latin typeface="Consolas" panose="020B0609020204030204" pitchFamily="49" charset="0"/>
              </a:rPr>
              <a:t>&lt;sup&gt;</a:t>
            </a:r>
            <a:r>
              <a:rPr lang="en-US" b="0" dirty="0">
                <a:solidFill>
                  <a:srgbClr val="000000"/>
                </a:solidFill>
                <a:effectLst/>
                <a:latin typeface="Consolas" panose="020B0609020204030204" pitchFamily="49" charset="0"/>
              </a:rPr>
              <a:t>2</a:t>
            </a:r>
            <a:r>
              <a:rPr lang="en-US" b="0" dirty="0">
                <a:solidFill>
                  <a:srgbClr val="800000"/>
                </a:solidFill>
                <a:effectLst/>
                <a:latin typeface="Consolas" panose="020B0609020204030204" pitchFamily="49" charset="0"/>
              </a:rPr>
              <a:t>&lt;/sup&gt;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Note that the </a:t>
            </a:r>
            <a:r>
              <a:rPr lang="en-US" b="1" dirty="0">
                <a:solidFill>
                  <a:srgbClr val="000080"/>
                </a:solidFill>
                <a:effectLst/>
                <a:latin typeface="Consolas" panose="020B0609020204030204" pitchFamily="49" charset="0"/>
              </a:rPr>
              <a:t>Evaluate Model</a:t>
            </a:r>
            <a:r>
              <a:rPr lang="en-US" b="0" dirty="0">
                <a:solidFill>
                  <a:srgbClr val="000000"/>
                </a:solidFill>
                <a:effectLst/>
                <a:latin typeface="Consolas" panose="020B0609020204030204" pitchFamily="49" charset="0"/>
              </a:rPr>
              <a:t> module has two inputs, enabling you to train two models of the same type and evaluate them side-by-side to compare performance metrics.</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701113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Having trained a model using a </a:t>
            </a:r>
            <a:r>
              <a:rPr lang="en-US" b="0" i="1" dirty="0">
                <a:solidFill>
                  <a:srgbClr val="000000"/>
                </a:solidFill>
                <a:effectLst/>
                <a:latin typeface="Consolas" panose="020B0609020204030204" pitchFamily="49" charset="0"/>
              </a:rPr>
              <a:t>training pipeline</a:t>
            </a:r>
            <a:r>
              <a:rPr lang="en-US" b="0" dirty="0">
                <a:solidFill>
                  <a:srgbClr val="000000"/>
                </a:solidFill>
                <a:effectLst/>
                <a:latin typeface="Consolas" panose="020B0609020204030204" pitchFamily="49" charset="0"/>
              </a:rPr>
              <a:t>, you can use it to create an </a:t>
            </a:r>
            <a:r>
              <a:rPr lang="en-US" b="0" i="1" dirty="0">
                <a:solidFill>
                  <a:srgbClr val="000000"/>
                </a:solidFill>
                <a:effectLst/>
                <a:latin typeface="Consolas" panose="020B0609020204030204" pitchFamily="49" charset="0"/>
              </a:rPr>
              <a:t>inference pipeline</a:t>
            </a:r>
            <a:r>
              <a:rPr lang="en-US" b="0" dirty="0">
                <a:solidFill>
                  <a:srgbClr val="000000"/>
                </a:solidFill>
                <a:effectLst/>
                <a:latin typeface="Consolas" panose="020B0609020204030204" pitchFamily="49" charset="0"/>
              </a:rPr>
              <a:t> for either real-time or batch prediction. An inference pipeline encapsulates the steps required to use the trained model in a web service that predicts labels for new data. It differs from the training pipeline in the following respects:</a:t>
            </a:r>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 web service input defining an interface for new data to be scored is added to the beginning of real-time inference pipelines. By default, this is based on the schema of the training dataset.</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Steps that rely on statistics from the training data (such as feature normalization or categorical encoding) are encapsulated in transformation datasets that are applied to new data.</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The trained model is encapsulated in a dataset, removing the algorithm and model training modules.</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 Web service output containing the scored results is added at the end of real-time inferencing pipelines to define the output returned to applications consuming the service.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Before deploying an inference pipeline as a web service, you may want to make some changes to it. For example:</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For supervised learning models, consider replacing the training dataset at the beginning of the pipeline with an alternative data definition that does not include the label column. This has the effect of removing the label column from the web service input schema, which is more intuitive for client application developers (who would otherwise need to submit a value for the label that they want the model to predict).</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If you choose to remove the label column from the input schema, ensure it is not explicitly referenced in any other modules in the pipeline, as this will cause a runtime exception.</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Remove any modules that are not required - for example, if the training pipeline includes an </a:t>
            </a:r>
            <a:r>
              <a:rPr lang="en-US" b="1" dirty="0">
                <a:solidFill>
                  <a:srgbClr val="000080"/>
                </a:solidFill>
                <a:effectLst/>
                <a:latin typeface="Consolas" panose="020B0609020204030204" pitchFamily="49" charset="0"/>
              </a:rPr>
              <a:t>Evaluate Model</a:t>
            </a:r>
            <a:r>
              <a:rPr lang="en-US" b="0" dirty="0">
                <a:solidFill>
                  <a:srgbClr val="000000"/>
                </a:solidFill>
                <a:effectLst/>
                <a:latin typeface="Consolas" panose="020B0609020204030204" pitchFamily="49" charset="0"/>
              </a:rPr>
              <a:t> module, it will be included by default in the inference pipeline, even though it is not used.</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Consider filtering the output columns. The </a:t>
            </a:r>
            <a:r>
              <a:rPr lang="en-US" b="1" dirty="0">
                <a:solidFill>
                  <a:srgbClr val="000080"/>
                </a:solidFill>
                <a:effectLst/>
                <a:latin typeface="Consolas" panose="020B0609020204030204" pitchFamily="49" charset="0"/>
              </a:rPr>
              <a:t>Score Model</a:t>
            </a:r>
            <a:r>
              <a:rPr lang="en-US" b="0" dirty="0">
                <a:solidFill>
                  <a:srgbClr val="000000"/>
                </a:solidFill>
                <a:effectLst/>
                <a:latin typeface="Consolas" panose="020B0609020204030204" pitchFamily="49" charset="0"/>
              </a:rPr>
              <a:t> module returns its input data as well as the scored label and probability columns, so by default the web service will return all of these to the client application. The web service may be more efficient if you filter these to include only the required output, such as a row identifier and the scored label and probability.</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Consider adding </a:t>
            </a:r>
            <a:r>
              <a:rPr lang="en-US" b="0" i="1" dirty="0">
                <a:solidFill>
                  <a:srgbClr val="000000"/>
                </a:solidFill>
                <a:effectLst/>
                <a:latin typeface="Consolas" panose="020B0609020204030204" pitchFamily="49" charset="0"/>
              </a:rPr>
              <a:t>parameters</a:t>
            </a:r>
            <a:r>
              <a:rPr lang="en-US" b="0" dirty="0">
                <a:solidFill>
                  <a:srgbClr val="000000"/>
                </a:solidFill>
                <a:effectLst/>
                <a:latin typeface="Consolas" panose="020B0609020204030204" pitchFamily="49" charset="0"/>
              </a:rPr>
              <a:t>, which can be passed by calling applications to add flexibility to the pipeline. Typically, parameters are used to enable a choice of data sources to be used in the pipeline.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795074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After creating and modifying an inference pipeline, you can publish an endpoint through which client applications can consume it as a web service.</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For real-time inferencing, you must deploy the pipeline as a service on either an Azure Compute Instance (ACI) or an Azure Kubernetes Services (AKS) compute target. In general, you should use AKS for production services. The deployed pipeline service can then be accessed through an HTTP REST endpoint.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If you have created a batch inference pipeline, you can publish an HTTP endpoint through which the pipeline can be initiated. It will run on the Azure Machine Learning training compute target you have selected for the inference pipeline. It's important to note that batch inference pipelines are run on </a:t>
            </a:r>
            <a:r>
              <a:rPr lang="en-US" b="0" i="1" dirty="0">
                <a:solidFill>
                  <a:srgbClr val="000000"/>
                </a:solidFill>
                <a:effectLst/>
                <a:latin typeface="Consolas" panose="020B0609020204030204" pitchFamily="49" charset="0"/>
              </a:rPr>
              <a:t>training</a:t>
            </a:r>
            <a:r>
              <a:rPr lang="en-US" b="0" dirty="0">
                <a:solidFill>
                  <a:srgbClr val="000000"/>
                </a:solidFill>
                <a:effectLst/>
                <a:latin typeface="Consolas" panose="020B0609020204030204" pitchFamily="49" charset="0"/>
              </a:rPr>
              <a:t> compute, even when published as consumable services.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920457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Students can complete the lab using only a browser and the Azure subscription they created previously. The lab instructions are at the address on the slide.</a:t>
            </a:r>
          </a:p>
          <a:p>
            <a:endParaRPr lang="en-US" b="0" dirty="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Alternatively, if students are using a hosted environment to complete the lab, get them to start it and find ther appropriate exercise instructions..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6/16/2021 7:21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Use the slide animations to reveal the correct answers.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172050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latin typeface="Segoe UI Light" pitchFamily="34" charset="0"/>
                <a:ea typeface="+mn-ea"/>
                <a:cs typeface="+mn-cs"/>
              </a:rPr>
              <a:t>Use the references on the slide to learn more. In particular, note the online learning modules on Microsoft Learn that are related to the material covered in this module.</a:t>
            </a:r>
          </a:p>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912716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we'll look at two no-code capabilities in Azure Machine Learning:</a:t>
            </a:r>
          </a:p>
          <a:p>
            <a:pPr marL="171450" indent="-171450">
              <a:buFontTx/>
              <a:buChar char="-"/>
            </a:pPr>
            <a:r>
              <a:rPr lang="en-US" dirty="0"/>
              <a:t>The Automated Machine Learning interface</a:t>
            </a:r>
          </a:p>
          <a:p>
            <a:pPr marL="171450" indent="-171450">
              <a:buFontTx/>
              <a:buChar char="-"/>
            </a:pPr>
            <a:r>
              <a:rPr lang="en-US" dirty="0"/>
              <a:t>Azure Machine Learning designer</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6/16/2021 7:21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Let's start by exploring Automated Machine Learning</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i="1" dirty="0">
                <a:solidFill>
                  <a:srgbClr val="000000"/>
                </a:solidFill>
                <a:effectLst/>
                <a:latin typeface="Consolas" panose="020B0609020204030204" pitchFamily="49" charset="0"/>
              </a:rPr>
              <a:t>Automated Machine Learning</a:t>
            </a:r>
            <a:r>
              <a:rPr lang="en-US" b="0" dirty="0">
                <a:solidFill>
                  <a:srgbClr val="000000"/>
                </a:solidFill>
                <a:effectLst/>
                <a:latin typeface="Consolas" panose="020B0609020204030204" pitchFamily="49" charset="0"/>
              </a:rPr>
              <a:t> enables you to try multiple algorithms and preprocessing transformations with your data. This, combined with scalable cloud-based compute makes it possible to find the best performing model for your data without the huge amount of time-consuming manual trial and error that would otherwise be required.</a:t>
            </a:r>
          </a:p>
          <a:p>
            <a:endParaRPr lang="en-US" dirty="0"/>
          </a:p>
          <a:p>
            <a:r>
              <a:rPr lang="en-US" b="0" dirty="0">
                <a:solidFill>
                  <a:srgbClr val="000000"/>
                </a:solidFill>
                <a:effectLst/>
                <a:latin typeface="Consolas" panose="020B0609020204030204" pitchFamily="49" charset="0"/>
              </a:rPr>
              <a:t>The automated machine learning capability in Azure Machine Learning supports </a:t>
            </a:r>
            <a:r>
              <a:rPr lang="en-US" b="0" i="1" dirty="0">
                <a:solidFill>
                  <a:srgbClr val="000000"/>
                </a:solidFill>
                <a:effectLst/>
                <a:latin typeface="Consolas" panose="020B0609020204030204" pitchFamily="49" charset="0"/>
              </a:rPr>
              <a:t>supervised</a:t>
            </a:r>
            <a:r>
              <a:rPr lang="en-US" b="0" dirty="0">
                <a:solidFill>
                  <a:srgbClr val="000000"/>
                </a:solidFill>
                <a:effectLst/>
                <a:latin typeface="Consolas" panose="020B0609020204030204" pitchFamily="49" charset="0"/>
              </a:rPr>
              <a:t> machine learning models - in other words, models for which the training data includes known label values. You can use automated machine learning to train models for:</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1" dirty="0">
                <a:solidFill>
                  <a:srgbClr val="000080"/>
                </a:solidFill>
                <a:effectLst/>
                <a:latin typeface="Consolas" panose="020B0609020204030204" pitchFamily="49" charset="0"/>
              </a:rPr>
              <a:t>Classification</a:t>
            </a:r>
            <a:r>
              <a:rPr lang="en-US" b="0" dirty="0">
                <a:solidFill>
                  <a:srgbClr val="000000"/>
                </a:solidFill>
                <a:effectLst/>
                <a:latin typeface="Consolas" panose="020B0609020204030204" pitchFamily="49" charset="0"/>
              </a:rPr>
              <a:t> (predicting categories or </a:t>
            </a:r>
            <a:r>
              <a:rPr lang="en-US" b="0" i="1" dirty="0">
                <a:solidFill>
                  <a:srgbClr val="000000"/>
                </a:solidFill>
                <a:effectLst/>
                <a:latin typeface="Consolas" panose="020B0609020204030204" pitchFamily="49" charset="0"/>
              </a:rPr>
              <a:t>classes</a:t>
            </a:r>
            <a:r>
              <a:rPr lang="en-US" b="0" dirty="0">
                <a:solidFill>
                  <a:srgbClr val="000000"/>
                </a:solidFill>
                <a:effectLst/>
                <a:latin typeface="Consolas" panose="020B0609020204030204" pitchFamily="49" charset="0"/>
              </a:rPr>
              <a:t>)</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1" dirty="0">
                <a:solidFill>
                  <a:srgbClr val="000080"/>
                </a:solidFill>
                <a:effectLst/>
                <a:latin typeface="Consolas" panose="020B0609020204030204" pitchFamily="49" charset="0"/>
              </a:rPr>
              <a:t>Regression</a:t>
            </a:r>
            <a:r>
              <a:rPr lang="en-US" b="0" dirty="0">
                <a:solidFill>
                  <a:srgbClr val="000000"/>
                </a:solidFill>
                <a:effectLst/>
                <a:latin typeface="Consolas" panose="020B0609020204030204" pitchFamily="49" charset="0"/>
              </a:rPr>
              <a:t> (predicting numeric values)</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1" dirty="0">
                <a:solidFill>
                  <a:srgbClr val="000080"/>
                </a:solidFill>
                <a:effectLst/>
                <a:latin typeface="Consolas" panose="020B0609020204030204" pitchFamily="49" charset="0"/>
              </a:rPr>
              <a:t>Time series forecasting</a:t>
            </a:r>
            <a:r>
              <a:rPr lang="en-US" b="0" dirty="0">
                <a:solidFill>
                  <a:srgbClr val="000000"/>
                </a:solidFill>
                <a:effectLst/>
                <a:latin typeface="Consolas" panose="020B0609020204030204" pitchFamily="49" charset="0"/>
              </a:rPr>
              <a:t> (regression with a time-series element, enabling you to predict numeric values at a future point in time)</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The "best" performing model is identified based on the model-type specific metric you specify.</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9087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main steps to run an automated machine learning experiment using the user interface:</a:t>
            </a:r>
          </a:p>
          <a:p>
            <a:endParaRPr lang="en-US" dirty="0"/>
          </a:p>
          <a:p>
            <a:r>
              <a:rPr lang="en-US" dirty="0"/>
              <a:t>1. Specify a dataset containing the features and label data you want to use to train the model.</a:t>
            </a:r>
          </a:p>
          <a:p>
            <a:r>
              <a:rPr lang="en-US" dirty="0"/>
              <a:t>2. Configure the automated machine learning experiment run – including its name, the target label you want to train a model to predict, and the compute target on which to run the experiment.</a:t>
            </a:r>
          </a:p>
          <a:p>
            <a:r>
              <a:rPr lang="en-US" dirty="0"/>
              <a:t>3. Select the task type (classification, regression, or time-series), configuration settings, and featurization settings you want to apply in the experiment.</a:t>
            </a:r>
          </a:p>
          <a:p>
            <a:endParaRPr lang="en-US" dirty="0"/>
          </a:p>
          <a:p>
            <a:r>
              <a:rPr lang="en-US" dirty="0"/>
              <a:t>Note: Students will see this for themselves in the lab!</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b="0" i="1" dirty="0"/>
              <a:t>Note: You can also use the Azure Machine Learning SDK to run automated machine learning experiments programmatically – we'll explore this later in the course.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713723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the following configuration settings to control the automated machine learning experiment:</a:t>
            </a:r>
          </a:p>
          <a:p>
            <a:pPr marL="171450" indent="-171450">
              <a:buFont typeface="Arial" panose="020B0604020202020204" pitchFamily="34" charset="0"/>
              <a:buChar char="•"/>
            </a:pPr>
            <a:r>
              <a:rPr lang="en-US" dirty="0"/>
              <a:t>The primary metric for which you want to optimize the model – for example, </a:t>
            </a:r>
            <a:r>
              <a:rPr lang="en-US" b="1" dirty="0"/>
              <a:t>Accuracy</a:t>
            </a:r>
            <a:r>
              <a:rPr lang="en-US" b="0" dirty="0"/>
              <a:t>. Different task types support different metrics.</a:t>
            </a:r>
          </a:p>
          <a:p>
            <a:pPr marL="171450" indent="-171450">
              <a:buFont typeface="Arial" panose="020B0604020202020204" pitchFamily="34" charset="0"/>
              <a:buChar char="•"/>
            </a:pPr>
            <a:r>
              <a:rPr lang="en-US" b="0" dirty="0"/>
              <a:t>Whether or not to generate feature importance explanations for the best model.</a:t>
            </a:r>
          </a:p>
          <a:p>
            <a:pPr marL="171450" indent="-171450">
              <a:buFont typeface="Arial" panose="020B0604020202020204" pitchFamily="34" charset="0"/>
              <a:buChar char="•"/>
            </a:pPr>
            <a:r>
              <a:rPr lang="en-US" b="0" dirty="0"/>
              <a:t>Blocking algorithms that you do not want the experiment to try.</a:t>
            </a:r>
          </a:p>
          <a:p>
            <a:pPr marL="171450" indent="-171450">
              <a:buFont typeface="Arial" panose="020B0604020202020204" pitchFamily="34" charset="0"/>
              <a:buChar char="•"/>
            </a:pPr>
            <a:r>
              <a:rPr lang="en-US" b="0" dirty="0"/>
              <a:t>Exit criterion to stop the experiment after a maximum amount of time or when a specific metric threshold is achieved.</a:t>
            </a:r>
          </a:p>
          <a:p>
            <a:pPr marL="171450" indent="-171450">
              <a:buFont typeface="Arial" panose="020B0604020202020204" pitchFamily="34" charset="0"/>
              <a:buChar char="•"/>
            </a:pPr>
            <a:r>
              <a:rPr lang="en-US" b="0" dirty="0"/>
              <a:t>The validation technique used to split training and test data to evaluate model performance.</a:t>
            </a:r>
          </a:p>
          <a:p>
            <a:pPr marL="171450" indent="-171450">
              <a:buFont typeface="Arial" panose="020B0604020202020204" pitchFamily="34" charset="0"/>
              <a:buChar char="•"/>
            </a:pPr>
            <a:r>
              <a:rPr lang="en-US" b="0" dirty="0"/>
              <a:t>The number of concurrent training runs.</a:t>
            </a:r>
          </a:p>
          <a:p>
            <a:pPr marL="171450" indent="-171450">
              <a:buFont typeface="Arial" panose="020B0604020202020204" pitchFamily="34" charset="0"/>
              <a:buChar char="•"/>
            </a:pPr>
            <a:endParaRPr lang="en-US" b="0" dirty="0"/>
          </a:p>
          <a:p>
            <a:pPr marL="0" indent="0">
              <a:buFont typeface="Arial" panose="020B0604020202020204" pitchFamily="34" charset="0"/>
              <a:buNone/>
            </a:pPr>
            <a:r>
              <a:rPr lang="en-US" b="0" dirty="0"/>
              <a:t>Automated machine learning also supports data pre-processing, or </a:t>
            </a:r>
            <a:r>
              <a:rPr lang="en-US" b="0" i="1" dirty="0"/>
              <a:t>featurization</a:t>
            </a:r>
            <a:r>
              <a:rPr lang="en-US" b="0" i="0" dirty="0"/>
              <a:t>. It always tries various data normalization/scaling techniques and applies data guardrails to mitigate unbalanced data (for example, datasets where there are a significantly larger number of observations with one label value than another). You can optionally apply additional featurization techniques to individual columns, including dropping high-cardinality features (which tend not to be predictive), imputing missing values, encoding categorical features, and deriving features (for example, by splitting dates into day, month, and year features).</a:t>
            </a: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77772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Students can complete the lab using only a browser and the Azure subscription they created previously. The lab instructions are at the address on the slide.</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Alternatively, if students are using a hosted environment to complete the lab, get them to start it and find ther appropriate exercise instructions..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6/16/2021 7:21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If you need a little more control over the </a:t>
            </a:r>
            <a:r>
              <a:rPr lang="en-US" i="1" dirty="0"/>
              <a:t>pipeline</a:t>
            </a:r>
            <a:r>
              <a:rPr lang="en-US" i="0" dirty="0"/>
              <a:t> of tasks used to prepare data and train a model, you can use Azure Machine Learning designer to create a machine learning model in a drag &amp; drop interface.</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852670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In Azure Machine Learning Designer, you define a dataflow for training a machine learning model as a </a:t>
            </a:r>
            <a:r>
              <a:rPr lang="en-US" b="0" i="1" dirty="0">
                <a:solidFill>
                  <a:srgbClr val="000000"/>
                </a:solidFill>
                <a:effectLst/>
                <a:latin typeface="Consolas" panose="020B0609020204030204" pitchFamily="49" charset="0"/>
              </a:rPr>
              <a:t>pipeline</a:t>
            </a:r>
            <a:r>
              <a:rPr lang="en-US" b="0" dirty="0">
                <a:solidFill>
                  <a:srgbClr val="000000"/>
                </a:solidFill>
                <a:effectLst/>
                <a:latin typeface="Consolas" panose="020B0609020204030204" pitchFamily="49" charset="0"/>
              </a:rPr>
              <a:t>. This pipeline includes all of the steps that are required to ingest and process the data, before using it to train a model. Each step is independently executable, and can be run on any valid compute target. The pipeline will manage the flow of execution, starting compute targets for each step as required.</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Most pipelines to train models begin with a </a:t>
            </a:r>
            <a:r>
              <a:rPr lang="en-US" b="0" i="1" dirty="0">
                <a:solidFill>
                  <a:srgbClr val="000000"/>
                </a:solidFill>
                <a:effectLst/>
                <a:latin typeface="Consolas" panose="020B0609020204030204" pitchFamily="49" charset="0"/>
              </a:rPr>
              <a:t>dataset</a:t>
            </a:r>
            <a:r>
              <a:rPr lang="en-US" b="0" dirty="0">
                <a:solidFill>
                  <a:srgbClr val="000000"/>
                </a:solidFill>
                <a:effectLst/>
                <a:latin typeface="Consolas" panose="020B0609020204030204" pitchFamily="49" charset="0"/>
              </a:rPr>
              <a:t> from which the training data is ingested, and then each step in the pipeline is encapsulated in a </a:t>
            </a:r>
            <a:r>
              <a:rPr lang="en-US" b="0" i="1" dirty="0">
                <a:solidFill>
                  <a:srgbClr val="000000"/>
                </a:solidFill>
                <a:effectLst/>
                <a:latin typeface="Consolas" panose="020B0609020204030204" pitchFamily="49" charset="0"/>
              </a:rPr>
              <a:t>module</a:t>
            </a:r>
            <a:r>
              <a:rPr lang="en-US" b="0" dirty="0">
                <a:solidFill>
                  <a:srgbClr val="000000"/>
                </a:solidFill>
                <a:effectLst/>
                <a:latin typeface="Consolas" panose="020B0609020204030204" pitchFamily="49" charset="0"/>
              </a:rPr>
              <a:t> with </a:t>
            </a:r>
            <a:r>
              <a:rPr lang="en-US" b="0" i="0" dirty="0">
                <a:solidFill>
                  <a:srgbClr val="000000"/>
                </a:solidFill>
                <a:effectLst/>
                <a:latin typeface="Consolas" panose="020B0609020204030204" pitchFamily="49" charset="0"/>
              </a:rPr>
              <a:t>inputs</a:t>
            </a:r>
            <a:r>
              <a:rPr lang="en-US" b="0" i="1"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and </a:t>
            </a:r>
            <a:r>
              <a:rPr lang="en-US" b="0" i="0" dirty="0">
                <a:solidFill>
                  <a:srgbClr val="000000"/>
                </a:solidFill>
                <a:effectLst/>
                <a:latin typeface="Consolas" panose="020B0609020204030204" pitchFamily="49" charset="0"/>
              </a:rPr>
              <a:t>outputs</a:t>
            </a:r>
            <a:r>
              <a:rPr lang="en-US" b="0" dirty="0">
                <a:solidFill>
                  <a:srgbClr val="000000"/>
                </a:solidFill>
                <a:effectLst/>
                <a:latin typeface="Consolas" panose="020B0609020204030204" pitchFamily="49" charset="0"/>
              </a:rPr>
              <a:t> through which the data flows.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0995445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3260080"/>
            <a:ext cx="11343820" cy="461665"/>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2099581"/>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2184323"/>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707465"/>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5" r:id="rId73"/>
    <p:sldLayoutId id="2147484736" r:id="rId74"/>
    <p:sldLayoutId id="2147484737" r:id="rId75"/>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0.xml"/><Relationship Id="rId1" Type="http://schemas.openxmlformats.org/officeDocument/2006/relationships/slideLayout" Target="../slideLayouts/slideLayout75.xml"/></Relationships>
</file>

<file path=ppt/slides/_rels/slide11.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1.xml"/><Relationship Id="rId1" Type="http://schemas.openxmlformats.org/officeDocument/2006/relationships/slideLayout" Target="../slideLayouts/slideLayout74.xml"/></Relationships>
</file>

<file path=ppt/slides/_rels/slide12.xml.rels><?xml version="1.0" encoding="UTF-8" standalone="yes"?>
<Relationships xmlns="http://schemas.openxmlformats.org/package/2006/relationships"><Relationship Id="rId8" Type="http://schemas.openxmlformats.org/officeDocument/2006/relationships/image" Target="../media/image41.svg"/><Relationship Id="rId13" Type="http://schemas.openxmlformats.org/officeDocument/2006/relationships/image" Target="../media/image46.png"/><Relationship Id="rId3" Type="http://schemas.openxmlformats.org/officeDocument/2006/relationships/image" Target="../media/image38.png"/><Relationship Id="rId7" Type="http://schemas.openxmlformats.org/officeDocument/2006/relationships/image" Target="../media/image40.png"/><Relationship Id="rId12" Type="http://schemas.openxmlformats.org/officeDocument/2006/relationships/image" Target="../media/image45.svg"/><Relationship Id="rId2" Type="http://schemas.openxmlformats.org/officeDocument/2006/relationships/notesSlide" Target="../notesSlides/notesSlide12.xml"/><Relationship Id="rId1" Type="http://schemas.openxmlformats.org/officeDocument/2006/relationships/slideLayout" Target="../slideLayouts/slideLayout74.xml"/><Relationship Id="rId6" Type="http://schemas.openxmlformats.org/officeDocument/2006/relationships/image" Target="../media/image17.svg"/><Relationship Id="rId11" Type="http://schemas.openxmlformats.org/officeDocument/2006/relationships/image" Target="../media/image44.png"/><Relationship Id="rId5" Type="http://schemas.openxmlformats.org/officeDocument/2006/relationships/image" Target="../media/image16.png"/><Relationship Id="rId10" Type="http://schemas.openxmlformats.org/officeDocument/2006/relationships/image" Target="../media/image43.svg"/><Relationship Id="rId4" Type="http://schemas.openxmlformats.org/officeDocument/2006/relationships/image" Target="../media/image39.svg"/><Relationship Id="rId9" Type="http://schemas.openxmlformats.org/officeDocument/2006/relationships/image" Target="../media/image42.png"/><Relationship Id="rId14" Type="http://schemas.openxmlformats.org/officeDocument/2006/relationships/image" Target="../media/image47.svg"/></Relationships>
</file>

<file path=ppt/slides/_rels/slide13.xml.rels><?xml version="1.0" encoding="UTF-8" standalone="yes"?>
<Relationships xmlns="http://schemas.openxmlformats.org/package/2006/relationships"><Relationship Id="rId3" Type="http://schemas.openxmlformats.org/officeDocument/2006/relationships/hyperlink" Target="https://aka.ms/mslearn-dp100" TargetMode="External"/><Relationship Id="rId2" Type="http://schemas.openxmlformats.org/officeDocument/2006/relationships/notesSlide" Target="../notesSlides/notesSlide13.xml"/><Relationship Id="rId1" Type="http://schemas.openxmlformats.org/officeDocument/2006/relationships/slideLayout" Target="../slideLayouts/slideLayout35.xml"/><Relationship Id="rId5" Type="http://schemas.openxmlformats.org/officeDocument/2006/relationships/image" Target="../media/image35.sv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42.xml"/><Relationship Id="rId4" Type="http://schemas.openxmlformats.org/officeDocument/2006/relationships/image" Target="../media/image49.svg"/></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learn/paths/create-no-code-predictive-models-azure-machine-learning" TargetMode="External"/><Relationship Id="rId2" Type="http://schemas.openxmlformats.org/officeDocument/2006/relationships/notesSlide" Target="../notesSlides/notesSlide15.xml"/><Relationship Id="rId1" Type="http://schemas.openxmlformats.org/officeDocument/2006/relationships/slideLayout" Target="../slideLayouts/slideLayout73.xml"/><Relationship Id="rId6" Type="http://schemas.openxmlformats.org/officeDocument/2006/relationships/image" Target="../media/image50.emf"/><Relationship Id="rId5" Type="http://schemas.openxmlformats.org/officeDocument/2006/relationships/hyperlink" Target="https://docs.microsoft.com/azure/machine-learning/concept-designer" TargetMode="External"/><Relationship Id="rId4" Type="http://schemas.openxmlformats.org/officeDocument/2006/relationships/hyperlink" Target="https://docs.microsoft.com/azure/machine-learning/concept-automated-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xml"/><Relationship Id="rId1" Type="http://schemas.openxmlformats.org/officeDocument/2006/relationships/slideLayout" Target="../slideLayouts/slideLayout22.xml"/><Relationship Id="rId5" Type="http://schemas.openxmlformats.org/officeDocument/2006/relationships/image" Target="../media/image15.sv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notesSlide" Target="../notesSlides/notesSlide4.xml"/><Relationship Id="rId16" Type="http://schemas.openxmlformats.org/officeDocument/2006/relationships/image" Target="../media/image32.svg"/><Relationship Id="rId1" Type="http://schemas.openxmlformats.org/officeDocument/2006/relationships/slideLayout" Target="../slideLayouts/slideLayout73.xml"/><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30.svg"/></Relationships>
</file>

<file path=ppt/slides/_rels/slide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7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aka.ms/mslearn-dp100" TargetMode="External"/><Relationship Id="rId2" Type="http://schemas.openxmlformats.org/officeDocument/2006/relationships/notesSlide" Target="../notesSlides/notesSlide7.xml"/><Relationship Id="rId1" Type="http://schemas.openxmlformats.org/officeDocument/2006/relationships/slideLayout" Target="../slideLayouts/slideLayout35.xml"/><Relationship Id="rId5" Type="http://schemas.openxmlformats.org/officeDocument/2006/relationships/image" Target="../media/image35.svg"/><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openxmlformats.org/officeDocument/2006/relationships/image" Target="../media/image17.svg"/></Relationships>
</file>

<file path=ppt/slides/_rels/slide9.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9.xml"/><Relationship Id="rId1" Type="http://schemas.openxmlformats.org/officeDocument/2006/relationships/slideLayout" Target="../slideLayouts/slideLayout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sz="3600" dirty="0">
                <a:solidFill>
                  <a:schemeClr val="tx1"/>
                </a:solidFill>
              </a:rPr>
              <a:t>Module 2</a:t>
            </a:r>
            <a:r>
              <a:rPr lang="en-US" sz="3600">
                <a:solidFill>
                  <a:schemeClr val="tx1"/>
                </a:solidFill>
              </a:rPr>
              <a:t>: Visual Tools for Machine Learning</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screenshot&#10;&#10;Description automatically generated">
            <a:extLst>
              <a:ext uri="{FF2B5EF4-FFF2-40B4-BE49-F238E27FC236}">
                <a16:creationId xmlns:a16="http://schemas.microsoft.com/office/drawing/2014/main" id="{5B546224-5CF5-4312-BE03-E0426AB2653F}"/>
              </a:ext>
            </a:extLst>
          </p:cNvPr>
          <p:cNvPicPr>
            <a:picLocks noChangeAspect="1"/>
          </p:cNvPicPr>
          <p:nvPr/>
        </p:nvPicPr>
        <p:blipFill>
          <a:blip r:embed="rId3"/>
          <a:stretch>
            <a:fillRect/>
          </a:stretch>
        </p:blipFill>
        <p:spPr>
          <a:xfrm>
            <a:off x="3031619" y="1929695"/>
            <a:ext cx="5650262" cy="4684331"/>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02C4A9FF-E213-4F8F-99E8-A73D7B36DE94}"/>
              </a:ext>
            </a:extLst>
          </p:cNvPr>
          <p:cNvSpPr>
            <a:spLocks noGrp="1"/>
          </p:cNvSpPr>
          <p:nvPr>
            <p:ph type="title"/>
          </p:nvPr>
        </p:nvSpPr>
        <p:spPr>
          <a:xfrm>
            <a:off x="588263" y="457200"/>
            <a:ext cx="11018520" cy="553998"/>
          </a:xfrm>
        </p:spPr>
        <p:txBody>
          <a:bodyPr/>
          <a:lstStyle/>
          <a:p>
            <a:r>
              <a:rPr lang="en-GB" dirty="0">
                <a:cs typeface="Calibri"/>
              </a:rPr>
              <a:t>Training Pipelines</a:t>
            </a:r>
            <a:endParaRPr lang="en-US" dirty="0"/>
          </a:p>
        </p:txBody>
      </p:sp>
      <p:grpSp>
        <p:nvGrpSpPr>
          <p:cNvPr id="3" name="Group 2">
            <a:extLst>
              <a:ext uri="{FF2B5EF4-FFF2-40B4-BE49-F238E27FC236}">
                <a16:creationId xmlns:a16="http://schemas.microsoft.com/office/drawing/2014/main" id="{47BD2985-84F3-4750-95EF-AF3D6A80D4A5}"/>
              </a:ext>
            </a:extLst>
          </p:cNvPr>
          <p:cNvGrpSpPr/>
          <p:nvPr/>
        </p:nvGrpSpPr>
        <p:grpSpPr>
          <a:xfrm>
            <a:off x="173365" y="1843855"/>
            <a:ext cx="11684290" cy="4683441"/>
            <a:chOff x="440954" y="1445580"/>
            <a:chExt cx="11684290" cy="4683441"/>
          </a:xfrm>
        </p:grpSpPr>
        <p:sp>
          <p:nvSpPr>
            <p:cNvPr id="7" name="Speech Bubble: Rectangle 6">
              <a:extLst>
                <a:ext uri="{FF2B5EF4-FFF2-40B4-BE49-F238E27FC236}">
                  <a16:creationId xmlns:a16="http://schemas.microsoft.com/office/drawing/2014/main" id="{AC4A0FDD-8E24-4B47-8481-D8609674B141}"/>
                </a:ext>
              </a:extLst>
            </p:cNvPr>
            <p:cNvSpPr/>
            <p:nvPr/>
          </p:nvSpPr>
          <p:spPr bwMode="auto">
            <a:xfrm>
              <a:off x="9218470" y="3414212"/>
              <a:ext cx="2409003" cy="810758"/>
            </a:xfrm>
            <a:prstGeom prst="wedgeRectCallout">
              <a:avLst>
                <a:gd name="adj1" fmla="val -126117"/>
                <a:gd name="adj2" fmla="val 131167"/>
              </a:avLst>
            </a:prstGeom>
            <a:ln w="38100">
              <a:solidFill>
                <a:schemeClr val="accent3"/>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Score</a:t>
              </a:r>
            </a:p>
            <a:p>
              <a:pPr algn="l" defTabSz="932472" fontAlgn="base">
                <a:spcBef>
                  <a:spcPct val="0"/>
                </a:spcBef>
                <a:spcAft>
                  <a:spcPct val="0"/>
                </a:spcAft>
              </a:pPr>
              <a:r>
                <a:rPr lang="en-US" sz="1400" dirty="0">
                  <a:solidFill>
                    <a:schemeClr val="tx1"/>
                  </a:solidFill>
                  <a:ea typeface="Segoe UI" pitchFamily="34" charset="0"/>
                  <a:cs typeface="Segoe UI" pitchFamily="34" charset="0"/>
                </a:rPr>
                <a:t>Predict from test data</a:t>
              </a:r>
              <a:endParaRPr lang="en-US" sz="2000" dirty="0">
                <a:solidFill>
                  <a:schemeClr val="tx1"/>
                </a:solidFill>
                <a:ea typeface="Segoe UI" pitchFamily="34" charset="0"/>
                <a:cs typeface="Segoe UI" pitchFamily="34" charset="0"/>
              </a:endParaRPr>
            </a:p>
          </p:txBody>
        </p:sp>
        <p:sp>
          <p:nvSpPr>
            <p:cNvPr id="8" name="Speech Bubble: Rectangle 7">
              <a:extLst>
                <a:ext uri="{FF2B5EF4-FFF2-40B4-BE49-F238E27FC236}">
                  <a16:creationId xmlns:a16="http://schemas.microsoft.com/office/drawing/2014/main" id="{818B15AA-A60B-43CF-BACE-5AFE2397A631}"/>
                </a:ext>
              </a:extLst>
            </p:cNvPr>
            <p:cNvSpPr/>
            <p:nvPr/>
          </p:nvSpPr>
          <p:spPr bwMode="auto">
            <a:xfrm>
              <a:off x="830109" y="4636984"/>
              <a:ext cx="2939372" cy="773587"/>
            </a:xfrm>
            <a:prstGeom prst="wedgeRectCallout">
              <a:avLst>
                <a:gd name="adj1" fmla="val 108098"/>
                <a:gd name="adj2" fmla="val -91862"/>
              </a:avLst>
            </a:prstGeom>
            <a:ln w="38100">
              <a:solidFill>
                <a:schemeClr val="accent3"/>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Train</a:t>
              </a:r>
            </a:p>
            <a:p>
              <a:pPr algn="l" defTabSz="932472" fontAlgn="base">
                <a:spcBef>
                  <a:spcPct val="0"/>
                </a:spcBef>
                <a:spcAft>
                  <a:spcPct val="0"/>
                </a:spcAft>
              </a:pPr>
              <a:r>
                <a:rPr lang="en-US" sz="1400" dirty="0">
                  <a:solidFill>
                    <a:schemeClr val="tx1"/>
                  </a:solidFill>
                  <a:ea typeface="Segoe UI" pitchFamily="34" charset="0"/>
                  <a:cs typeface="Segoe UI" pitchFamily="34" charset="0"/>
                </a:rPr>
                <a:t>Fit model for specified label</a:t>
              </a:r>
            </a:p>
          </p:txBody>
        </p:sp>
        <p:sp>
          <p:nvSpPr>
            <p:cNvPr id="9" name="Speech Bubble: Rectangle 8">
              <a:extLst>
                <a:ext uri="{FF2B5EF4-FFF2-40B4-BE49-F238E27FC236}">
                  <a16:creationId xmlns:a16="http://schemas.microsoft.com/office/drawing/2014/main" id="{8D4B3E13-C828-4D21-9613-3084F2BD4489}"/>
                </a:ext>
              </a:extLst>
            </p:cNvPr>
            <p:cNvSpPr/>
            <p:nvPr/>
          </p:nvSpPr>
          <p:spPr bwMode="auto">
            <a:xfrm>
              <a:off x="440954" y="2043025"/>
              <a:ext cx="3648799" cy="864275"/>
            </a:xfrm>
            <a:prstGeom prst="wedgeRectCallout">
              <a:avLst>
                <a:gd name="adj1" fmla="val 46873"/>
                <a:gd name="adj2" fmla="val 88728"/>
              </a:avLst>
            </a:prstGeom>
            <a:ln w="38100">
              <a:solidFill>
                <a:schemeClr val="accent3"/>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Algorithm</a:t>
              </a:r>
            </a:p>
            <a:p>
              <a:pPr algn="l" defTabSz="932472" fontAlgn="base">
                <a:spcBef>
                  <a:spcPct val="0"/>
                </a:spcBef>
                <a:spcAft>
                  <a:spcPct val="0"/>
                </a:spcAft>
              </a:pPr>
              <a:r>
                <a:rPr lang="en-US" sz="1400" dirty="0">
                  <a:solidFill>
                    <a:schemeClr val="tx1"/>
                  </a:solidFill>
                  <a:ea typeface="Segoe UI" pitchFamily="34" charset="0"/>
                  <a:cs typeface="Segoe UI" pitchFamily="34" charset="0"/>
                </a:rPr>
                <a:t>Classification, Regression, Clustering</a:t>
              </a:r>
              <a:endParaRPr lang="en-US" sz="1200" dirty="0">
                <a:solidFill>
                  <a:schemeClr val="tx1"/>
                </a:solidFill>
                <a:ea typeface="Segoe UI" pitchFamily="34" charset="0"/>
                <a:cs typeface="Segoe UI" pitchFamily="34" charset="0"/>
              </a:endParaRPr>
            </a:p>
          </p:txBody>
        </p:sp>
        <p:sp>
          <p:nvSpPr>
            <p:cNvPr id="10" name="Speech Bubble: Rectangle 9">
              <a:extLst>
                <a:ext uri="{FF2B5EF4-FFF2-40B4-BE49-F238E27FC236}">
                  <a16:creationId xmlns:a16="http://schemas.microsoft.com/office/drawing/2014/main" id="{70A919B8-A1F4-477D-ACE7-17FC12D91EA3}"/>
                </a:ext>
              </a:extLst>
            </p:cNvPr>
            <p:cNvSpPr/>
            <p:nvPr/>
          </p:nvSpPr>
          <p:spPr bwMode="auto">
            <a:xfrm>
              <a:off x="9218470" y="5264906"/>
              <a:ext cx="2589253" cy="864115"/>
            </a:xfrm>
            <a:prstGeom prst="wedgeRectCallout">
              <a:avLst>
                <a:gd name="adj1" fmla="val -98901"/>
                <a:gd name="adj2" fmla="val -2044"/>
              </a:avLst>
            </a:prstGeom>
            <a:ln w="38100">
              <a:solidFill>
                <a:schemeClr val="accent3"/>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Evaluate</a:t>
              </a:r>
            </a:p>
            <a:p>
              <a:pPr algn="l" defTabSz="932472" fontAlgn="base">
                <a:spcBef>
                  <a:spcPct val="0"/>
                </a:spcBef>
                <a:spcAft>
                  <a:spcPct val="0"/>
                </a:spcAft>
              </a:pPr>
              <a:r>
                <a:rPr lang="en-US" sz="1400" dirty="0">
                  <a:solidFill>
                    <a:schemeClr val="tx1"/>
                  </a:solidFill>
                  <a:ea typeface="Segoe UI" pitchFamily="34" charset="0"/>
                  <a:cs typeface="Segoe UI" pitchFamily="34" charset="0"/>
                </a:rPr>
                <a:t>Model-specific metrics</a:t>
              </a:r>
              <a:endParaRPr lang="en-US" sz="2000" dirty="0">
                <a:solidFill>
                  <a:schemeClr val="tx1"/>
                </a:solidFill>
                <a:ea typeface="Segoe UI" pitchFamily="34" charset="0"/>
                <a:cs typeface="Segoe UI" pitchFamily="34" charset="0"/>
              </a:endParaRPr>
            </a:p>
          </p:txBody>
        </p:sp>
        <p:sp>
          <p:nvSpPr>
            <p:cNvPr id="13" name="Speech Bubble: Rectangle 12">
              <a:extLst>
                <a:ext uri="{FF2B5EF4-FFF2-40B4-BE49-F238E27FC236}">
                  <a16:creationId xmlns:a16="http://schemas.microsoft.com/office/drawing/2014/main" id="{7CEB464A-DAF3-4D9B-8484-A1CB9C1705A0}"/>
                </a:ext>
              </a:extLst>
            </p:cNvPr>
            <p:cNvSpPr/>
            <p:nvPr/>
          </p:nvSpPr>
          <p:spPr bwMode="auto">
            <a:xfrm>
              <a:off x="8476445" y="1445580"/>
              <a:ext cx="3648799" cy="864275"/>
            </a:xfrm>
            <a:prstGeom prst="wedgeRectCallout">
              <a:avLst>
                <a:gd name="adj1" fmla="val -72625"/>
                <a:gd name="adj2" fmla="val 102649"/>
              </a:avLst>
            </a:prstGeom>
            <a:ln w="38100">
              <a:solidFill>
                <a:schemeClr val="accent3"/>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Data preparation</a:t>
              </a:r>
            </a:p>
            <a:p>
              <a:pPr algn="l" defTabSz="932472" fontAlgn="base">
                <a:spcBef>
                  <a:spcPct val="0"/>
                </a:spcBef>
                <a:spcAft>
                  <a:spcPct val="0"/>
                </a:spcAft>
              </a:pPr>
              <a:r>
                <a:rPr lang="en-US" sz="1400" dirty="0">
                  <a:solidFill>
                    <a:schemeClr val="tx1"/>
                  </a:solidFill>
                  <a:ea typeface="Segoe UI" pitchFamily="34" charset="0"/>
                  <a:cs typeface="Segoe UI" pitchFamily="34" charset="0"/>
                </a:rPr>
                <a:t>Feature selection / engineering</a:t>
              </a:r>
              <a:endParaRPr lang="en-US" sz="1200" dirty="0">
                <a:solidFill>
                  <a:schemeClr val="tx1"/>
                </a:solidFill>
                <a:ea typeface="Segoe UI" pitchFamily="34" charset="0"/>
                <a:cs typeface="Segoe UI" pitchFamily="34" charset="0"/>
              </a:endParaRPr>
            </a:p>
          </p:txBody>
        </p:sp>
      </p:grpSp>
      <p:sp>
        <p:nvSpPr>
          <p:cNvPr id="6" name="TextBox 5">
            <a:extLst>
              <a:ext uri="{FF2B5EF4-FFF2-40B4-BE49-F238E27FC236}">
                <a16:creationId xmlns:a16="http://schemas.microsoft.com/office/drawing/2014/main" id="{38B8A62A-4B2B-4838-BEFF-74A56F3C0615}"/>
              </a:ext>
            </a:extLst>
          </p:cNvPr>
          <p:cNvSpPr txBox="1"/>
          <p:nvPr/>
        </p:nvSpPr>
        <p:spPr>
          <a:xfrm>
            <a:off x="418643" y="1294360"/>
            <a:ext cx="8893799" cy="461665"/>
          </a:xfrm>
          <a:prstGeom prst="rect">
            <a:avLst/>
          </a:prstGeom>
          <a:noFill/>
        </p:spPr>
        <p:txBody>
          <a:bodyPr wrap="square">
            <a:spAutoFit/>
          </a:bodyPr>
          <a:lstStyle/>
          <a:p>
            <a:r>
              <a:rPr lang="en-US" sz="2400" spc="-49" dirty="0">
                <a:solidFill>
                  <a:srgbClr val="000000"/>
                </a:solidFill>
                <a:latin typeface="Segoe UI Semibold"/>
              </a:rPr>
              <a:t>Data preparation, model training, scoring, and evaluation</a:t>
            </a:r>
            <a:endParaRPr lang="en-US" sz="1400" dirty="0"/>
          </a:p>
        </p:txBody>
      </p:sp>
    </p:spTree>
    <p:extLst>
      <p:ext uri="{BB962C8B-B14F-4D97-AF65-F5344CB8AC3E}">
        <p14:creationId xmlns:p14="http://schemas.microsoft.com/office/powerpoint/2010/main" val="90496034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CA89-4A50-4A84-A7AB-1795421215FC}"/>
              </a:ext>
            </a:extLst>
          </p:cNvPr>
          <p:cNvSpPr>
            <a:spLocks noGrp="1"/>
          </p:cNvSpPr>
          <p:nvPr>
            <p:ph type="title"/>
          </p:nvPr>
        </p:nvSpPr>
        <p:spPr/>
        <p:txBody>
          <a:bodyPr/>
          <a:lstStyle/>
          <a:p>
            <a:r>
              <a:rPr lang="en-US" dirty="0"/>
              <a:t>Inference Pipelines</a:t>
            </a:r>
          </a:p>
        </p:txBody>
      </p:sp>
      <p:pic>
        <p:nvPicPr>
          <p:cNvPr id="6" name="Picture 5" descr="A picture containing screenshot&#10;&#10;Description automatically generated">
            <a:extLst>
              <a:ext uri="{FF2B5EF4-FFF2-40B4-BE49-F238E27FC236}">
                <a16:creationId xmlns:a16="http://schemas.microsoft.com/office/drawing/2014/main" id="{663C42C9-B638-4931-B7CD-5299CC1CA2C2}"/>
              </a:ext>
            </a:extLst>
          </p:cNvPr>
          <p:cNvPicPr>
            <a:picLocks noChangeAspect="1"/>
          </p:cNvPicPr>
          <p:nvPr/>
        </p:nvPicPr>
        <p:blipFill>
          <a:blip r:embed="rId3"/>
          <a:stretch>
            <a:fillRect/>
          </a:stretch>
        </p:blipFill>
        <p:spPr>
          <a:xfrm>
            <a:off x="2474506" y="2206359"/>
            <a:ext cx="7714741" cy="3887675"/>
          </a:xfrm>
          <a:prstGeom prst="rect">
            <a:avLst/>
          </a:prstGeom>
          <a:effectLst>
            <a:outerShdw blurRad="50800" dist="38100" dir="2700000" algn="tl" rotWithShape="0">
              <a:prstClr val="black">
                <a:alpha val="40000"/>
              </a:prstClr>
            </a:outerShdw>
          </a:effectLst>
        </p:spPr>
      </p:pic>
      <p:sp>
        <p:nvSpPr>
          <p:cNvPr id="4" name="Speech Bubble: Rectangle 3">
            <a:extLst>
              <a:ext uri="{FF2B5EF4-FFF2-40B4-BE49-F238E27FC236}">
                <a16:creationId xmlns:a16="http://schemas.microsoft.com/office/drawing/2014/main" id="{A694BA77-63CF-4CF6-B42D-0FC30A97BB7F}"/>
              </a:ext>
            </a:extLst>
          </p:cNvPr>
          <p:cNvSpPr/>
          <p:nvPr/>
        </p:nvSpPr>
        <p:spPr bwMode="auto">
          <a:xfrm>
            <a:off x="9010907" y="3242729"/>
            <a:ext cx="2834640" cy="822982"/>
          </a:xfrm>
          <a:prstGeom prst="wedgeRectCallout">
            <a:avLst>
              <a:gd name="adj1" fmla="val -52539"/>
              <a:gd name="adj2" fmla="val -107534"/>
            </a:avLst>
          </a:prstGeom>
          <a:ln w="38100">
            <a:solidFill>
              <a:schemeClr val="accent3"/>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Web Service Input</a:t>
            </a:r>
          </a:p>
          <a:p>
            <a:pPr algn="l" defTabSz="932472" fontAlgn="base">
              <a:spcBef>
                <a:spcPct val="0"/>
              </a:spcBef>
              <a:spcAft>
                <a:spcPct val="0"/>
              </a:spcAft>
            </a:pPr>
            <a:r>
              <a:rPr lang="en-US" sz="1600" dirty="0">
                <a:solidFill>
                  <a:schemeClr val="tx1"/>
                </a:solidFill>
                <a:ea typeface="Segoe UI" pitchFamily="34" charset="0"/>
                <a:cs typeface="Segoe UI" pitchFamily="34" charset="0"/>
              </a:rPr>
              <a:t>Defines input schema</a:t>
            </a:r>
            <a:endParaRPr lang="en-US" sz="1400" dirty="0">
              <a:solidFill>
                <a:schemeClr val="tx1"/>
              </a:solidFill>
              <a:ea typeface="Segoe UI" pitchFamily="34" charset="0"/>
              <a:cs typeface="Segoe UI" pitchFamily="34" charset="0"/>
            </a:endParaRPr>
          </a:p>
        </p:txBody>
      </p:sp>
      <p:sp>
        <p:nvSpPr>
          <p:cNvPr id="12" name="Speech Bubble: Rectangle 11">
            <a:extLst>
              <a:ext uri="{FF2B5EF4-FFF2-40B4-BE49-F238E27FC236}">
                <a16:creationId xmlns:a16="http://schemas.microsoft.com/office/drawing/2014/main" id="{90F95B7C-BAFE-4AFF-9A71-4B67367D7A70}"/>
              </a:ext>
            </a:extLst>
          </p:cNvPr>
          <p:cNvSpPr/>
          <p:nvPr/>
        </p:nvSpPr>
        <p:spPr bwMode="auto">
          <a:xfrm>
            <a:off x="134809" y="2034213"/>
            <a:ext cx="2396636" cy="1283661"/>
          </a:xfrm>
          <a:prstGeom prst="wedgeRectCallout">
            <a:avLst>
              <a:gd name="adj1" fmla="val 79879"/>
              <a:gd name="adj2" fmla="val 3771"/>
            </a:avLst>
          </a:prstGeom>
          <a:ln w="38100">
            <a:solidFill>
              <a:schemeClr val="accent3"/>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Transformations</a:t>
            </a:r>
          </a:p>
          <a:p>
            <a:pPr algn="l" defTabSz="932472" fontAlgn="base">
              <a:spcBef>
                <a:spcPct val="0"/>
              </a:spcBef>
              <a:spcAft>
                <a:spcPct val="0"/>
              </a:spcAft>
            </a:pPr>
            <a:r>
              <a:rPr lang="en-US" sz="1600" dirty="0">
                <a:solidFill>
                  <a:schemeClr val="tx1"/>
                </a:solidFill>
                <a:ea typeface="Segoe UI" pitchFamily="34" charset="0"/>
                <a:cs typeface="Segoe UI" pitchFamily="34" charset="0"/>
              </a:rPr>
              <a:t>Encapsulated in datasets based on training data statistics</a:t>
            </a:r>
            <a:endParaRPr lang="en-US" sz="1400" dirty="0">
              <a:solidFill>
                <a:schemeClr val="tx1"/>
              </a:solidFill>
              <a:ea typeface="Segoe UI" pitchFamily="34" charset="0"/>
              <a:cs typeface="Segoe UI" pitchFamily="34" charset="0"/>
            </a:endParaRPr>
          </a:p>
        </p:txBody>
      </p:sp>
      <p:sp>
        <p:nvSpPr>
          <p:cNvPr id="13" name="Speech Bubble: Rectangle 12">
            <a:extLst>
              <a:ext uri="{FF2B5EF4-FFF2-40B4-BE49-F238E27FC236}">
                <a16:creationId xmlns:a16="http://schemas.microsoft.com/office/drawing/2014/main" id="{D3AAE9CE-8AF2-4C37-A2ED-9B0DF8CA441D}"/>
              </a:ext>
            </a:extLst>
          </p:cNvPr>
          <p:cNvSpPr/>
          <p:nvPr/>
        </p:nvSpPr>
        <p:spPr bwMode="auto">
          <a:xfrm>
            <a:off x="346453" y="3958367"/>
            <a:ext cx="2658122" cy="822982"/>
          </a:xfrm>
          <a:prstGeom prst="wedgeRectCallout">
            <a:avLst>
              <a:gd name="adj1" fmla="val 52888"/>
              <a:gd name="adj2" fmla="val -82973"/>
            </a:avLst>
          </a:prstGeom>
          <a:ln w="38100">
            <a:solidFill>
              <a:schemeClr val="accent3"/>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Trained Model</a:t>
            </a:r>
          </a:p>
          <a:p>
            <a:pPr algn="l" defTabSz="932472" fontAlgn="base">
              <a:spcBef>
                <a:spcPct val="0"/>
              </a:spcBef>
              <a:spcAft>
                <a:spcPct val="0"/>
              </a:spcAft>
            </a:pPr>
            <a:r>
              <a:rPr lang="en-US" sz="1600" dirty="0">
                <a:solidFill>
                  <a:schemeClr val="tx1"/>
                </a:solidFill>
                <a:ea typeface="Segoe UI" pitchFamily="34" charset="0"/>
                <a:cs typeface="Segoe UI" pitchFamily="34" charset="0"/>
              </a:rPr>
              <a:t>Encapsulated in a Dataset</a:t>
            </a:r>
            <a:endParaRPr lang="en-US" sz="1400" dirty="0">
              <a:solidFill>
                <a:schemeClr val="tx1"/>
              </a:solidFill>
              <a:ea typeface="Segoe UI" pitchFamily="34" charset="0"/>
              <a:cs typeface="Segoe UI" pitchFamily="34" charset="0"/>
            </a:endParaRPr>
          </a:p>
        </p:txBody>
      </p:sp>
      <p:sp>
        <p:nvSpPr>
          <p:cNvPr id="15" name="Speech Bubble: Rectangle 14">
            <a:extLst>
              <a:ext uri="{FF2B5EF4-FFF2-40B4-BE49-F238E27FC236}">
                <a16:creationId xmlns:a16="http://schemas.microsoft.com/office/drawing/2014/main" id="{7DB36FBF-1192-49E2-B2E4-1EF04F4E93C7}"/>
              </a:ext>
            </a:extLst>
          </p:cNvPr>
          <p:cNvSpPr/>
          <p:nvPr/>
        </p:nvSpPr>
        <p:spPr bwMode="auto">
          <a:xfrm>
            <a:off x="5982157" y="5803977"/>
            <a:ext cx="2834640" cy="822982"/>
          </a:xfrm>
          <a:prstGeom prst="wedgeRectCallout">
            <a:avLst>
              <a:gd name="adj1" fmla="val -84967"/>
              <a:gd name="adj2" fmla="val -49056"/>
            </a:avLst>
          </a:prstGeom>
          <a:ln w="38100">
            <a:solidFill>
              <a:schemeClr val="accent3"/>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Web Service Output</a:t>
            </a:r>
          </a:p>
          <a:p>
            <a:pPr algn="l" defTabSz="932472" fontAlgn="base">
              <a:spcBef>
                <a:spcPct val="0"/>
              </a:spcBef>
              <a:spcAft>
                <a:spcPct val="0"/>
              </a:spcAft>
            </a:pPr>
            <a:r>
              <a:rPr lang="en-US" sz="1600" dirty="0">
                <a:solidFill>
                  <a:schemeClr val="tx1"/>
                </a:solidFill>
                <a:ea typeface="Segoe UI" pitchFamily="34" charset="0"/>
                <a:cs typeface="Segoe UI" pitchFamily="34" charset="0"/>
              </a:rPr>
              <a:t>Defines output schema</a:t>
            </a:r>
            <a:endParaRPr lang="en-US" sz="1400" dirty="0">
              <a:solidFill>
                <a:schemeClr val="tx1"/>
              </a:solidFill>
              <a:ea typeface="Segoe UI" pitchFamily="34" charset="0"/>
              <a:cs typeface="Segoe UI" pitchFamily="34" charset="0"/>
            </a:endParaRPr>
          </a:p>
        </p:txBody>
      </p:sp>
      <p:sp>
        <p:nvSpPr>
          <p:cNvPr id="19" name="TextBox 18">
            <a:extLst>
              <a:ext uri="{FF2B5EF4-FFF2-40B4-BE49-F238E27FC236}">
                <a16:creationId xmlns:a16="http://schemas.microsoft.com/office/drawing/2014/main" id="{131115C7-DD57-4AB6-A4FB-EFC1EBFF8094}"/>
              </a:ext>
            </a:extLst>
          </p:cNvPr>
          <p:cNvSpPr txBox="1"/>
          <p:nvPr/>
        </p:nvSpPr>
        <p:spPr>
          <a:xfrm>
            <a:off x="418643" y="1294360"/>
            <a:ext cx="8893799" cy="461665"/>
          </a:xfrm>
          <a:prstGeom prst="rect">
            <a:avLst/>
          </a:prstGeom>
          <a:noFill/>
        </p:spPr>
        <p:txBody>
          <a:bodyPr wrap="square">
            <a:spAutoFit/>
          </a:bodyPr>
          <a:lstStyle/>
          <a:p>
            <a:r>
              <a:rPr lang="en-US" sz="2400" spc="-49" dirty="0">
                <a:solidFill>
                  <a:srgbClr val="000000"/>
                </a:solidFill>
                <a:latin typeface="Segoe UI Semibold"/>
              </a:rPr>
              <a:t>Use the trained model to get predictions from new data</a:t>
            </a:r>
            <a:endParaRPr lang="en-US" sz="1400" dirty="0"/>
          </a:p>
        </p:txBody>
      </p:sp>
    </p:spTree>
    <p:extLst>
      <p:ext uri="{BB962C8B-B14F-4D97-AF65-F5344CB8AC3E}">
        <p14:creationId xmlns:p14="http://schemas.microsoft.com/office/powerpoint/2010/main" val="307897283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C9236-8F55-4944-AB1A-28E5B2B51B4B}"/>
              </a:ext>
            </a:extLst>
          </p:cNvPr>
          <p:cNvSpPr>
            <a:spLocks noGrp="1"/>
          </p:cNvSpPr>
          <p:nvPr>
            <p:ph type="title"/>
          </p:nvPr>
        </p:nvSpPr>
        <p:spPr/>
        <p:txBody>
          <a:bodyPr/>
          <a:lstStyle/>
          <a:p>
            <a:r>
              <a:rPr lang="en-US" dirty="0"/>
              <a:t>Publishing a Service Endpoint</a:t>
            </a:r>
          </a:p>
        </p:txBody>
      </p:sp>
      <p:sp>
        <p:nvSpPr>
          <p:cNvPr id="3" name="Text Placeholder 2">
            <a:extLst>
              <a:ext uri="{FF2B5EF4-FFF2-40B4-BE49-F238E27FC236}">
                <a16:creationId xmlns:a16="http://schemas.microsoft.com/office/drawing/2014/main" id="{3F4803A7-F03D-4863-9D67-01D046BF4D80}"/>
              </a:ext>
            </a:extLst>
          </p:cNvPr>
          <p:cNvSpPr>
            <a:spLocks noGrp="1"/>
          </p:cNvSpPr>
          <p:nvPr>
            <p:ph type="body" sz="quarter" idx="10"/>
          </p:nvPr>
        </p:nvSpPr>
        <p:spPr>
          <a:xfrm>
            <a:off x="3272384" y="1773548"/>
            <a:ext cx="8682352" cy="4348691"/>
          </a:xfrm>
        </p:spPr>
        <p:txBody>
          <a:bodyPr/>
          <a:lstStyle/>
          <a:p>
            <a:r>
              <a:rPr lang="en-US" dirty="0"/>
              <a:t>Deploy a Real-Time Pipeline:</a:t>
            </a:r>
          </a:p>
          <a:p>
            <a:pPr lvl="1"/>
            <a:r>
              <a:rPr lang="en-US" dirty="0"/>
              <a:t>Specify deployment target:</a:t>
            </a:r>
          </a:p>
          <a:p>
            <a:pPr marL="685800" lvl="2" indent="-342900"/>
            <a:r>
              <a:rPr lang="en-US" dirty="0"/>
              <a:t>Azure Container Instance</a:t>
            </a:r>
          </a:p>
          <a:p>
            <a:pPr marL="685800" lvl="2" indent="-342900"/>
            <a:r>
              <a:rPr lang="en-US" dirty="0"/>
              <a:t>Azure Kubernetes Services Inference Compute</a:t>
            </a:r>
          </a:p>
          <a:p>
            <a:pPr lvl="1"/>
            <a:r>
              <a:rPr lang="en-US" dirty="0"/>
              <a:t>Submit new data to an HTTP endpoint for immediate results</a:t>
            </a:r>
          </a:p>
          <a:p>
            <a:pPr lvl="1"/>
            <a:endParaRPr lang="en-US" dirty="0"/>
          </a:p>
          <a:p>
            <a:endParaRPr lang="en-US"/>
          </a:p>
          <a:p>
            <a:r>
              <a:rPr lang="en-US"/>
              <a:t>Publish </a:t>
            </a:r>
            <a:r>
              <a:rPr lang="en-US" dirty="0"/>
              <a:t>a Batch Pipeline</a:t>
            </a:r>
          </a:p>
          <a:p>
            <a:pPr lvl="1"/>
            <a:r>
              <a:rPr lang="en-US" dirty="0"/>
              <a:t>Runs on Azure Machine Learning Training Compute</a:t>
            </a:r>
          </a:p>
          <a:p>
            <a:pPr lvl="1"/>
            <a:r>
              <a:rPr lang="en-US" dirty="0"/>
              <a:t>Initiate a pipeline experiment run through an HTTP endpoint</a:t>
            </a:r>
          </a:p>
          <a:p>
            <a:pPr lvl="1"/>
            <a:r>
              <a:rPr lang="en-US" dirty="0"/>
              <a:t>Results are saved in the run output</a:t>
            </a:r>
          </a:p>
        </p:txBody>
      </p:sp>
      <p:grpSp>
        <p:nvGrpSpPr>
          <p:cNvPr id="22" name="Group 21">
            <a:extLst>
              <a:ext uri="{FF2B5EF4-FFF2-40B4-BE49-F238E27FC236}">
                <a16:creationId xmlns:a16="http://schemas.microsoft.com/office/drawing/2014/main" id="{4054346F-90FF-42DC-87C4-3DF58A7F4D63}"/>
              </a:ext>
            </a:extLst>
          </p:cNvPr>
          <p:cNvGrpSpPr/>
          <p:nvPr/>
        </p:nvGrpSpPr>
        <p:grpSpPr>
          <a:xfrm>
            <a:off x="1497278" y="1249814"/>
            <a:ext cx="1069621" cy="2613101"/>
            <a:chOff x="7768127" y="932552"/>
            <a:chExt cx="1183223" cy="2890632"/>
          </a:xfrm>
        </p:grpSpPr>
        <p:pic>
          <p:nvPicPr>
            <p:cNvPr id="4" name="Graphic 28" descr="Download from cloud">
              <a:extLst>
                <a:ext uri="{FF2B5EF4-FFF2-40B4-BE49-F238E27FC236}">
                  <a16:creationId xmlns:a16="http://schemas.microsoft.com/office/drawing/2014/main" id="{C8105D8F-A342-466B-BEA9-C4CE09F1AB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68127" y="1421873"/>
              <a:ext cx="1183223" cy="1154079"/>
            </a:xfrm>
            <a:prstGeom prst="rect">
              <a:avLst/>
            </a:prstGeom>
          </p:spPr>
        </p:pic>
        <p:pic>
          <p:nvPicPr>
            <p:cNvPr id="5" name="Graphic 42" descr="Decision chart">
              <a:extLst>
                <a:ext uri="{FF2B5EF4-FFF2-40B4-BE49-F238E27FC236}">
                  <a16:creationId xmlns:a16="http://schemas.microsoft.com/office/drawing/2014/main" id="{87B18356-7939-4AFE-AC68-7F7DA202C26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19443" y="932552"/>
              <a:ext cx="586761" cy="595277"/>
            </a:xfrm>
            <a:prstGeom prst="rect">
              <a:avLst/>
            </a:prstGeom>
          </p:spPr>
        </p:pic>
        <p:pic>
          <p:nvPicPr>
            <p:cNvPr id="8" name="Graphic 67" descr="Single gear">
              <a:extLst>
                <a:ext uri="{FF2B5EF4-FFF2-40B4-BE49-F238E27FC236}">
                  <a16:creationId xmlns:a16="http://schemas.microsoft.com/office/drawing/2014/main" id="{6C6B5B09-80E0-4960-A40E-C3EC12815B5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33929" y="932552"/>
              <a:ext cx="517421" cy="513207"/>
            </a:xfrm>
            <a:prstGeom prst="rect">
              <a:avLst/>
            </a:prstGeom>
          </p:spPr>
        </p:pic>
        <p:pic>
          <p:nvPicPr>
            <p:cNvPr id="9" name="Graphic 36" descr="Browser window">
              <a:extLst>
                <a:ext uri="{FF2B5EF4-FFF2-40B4-BE49-F238E27FC236}">
                  <a16:creationId xmlns:a16="http://schemas.microsoft.com/office/drawing/2014/main" id="{EC678047-29C0-46CB-AA0D-E7D6FB44037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825791" y="2755290"/>
              <a:ext cx="1067894" cy="1067894"/>
            </a:xfrm>
            <a:prstGeom prst="rect">
              <a:avLst/>
            </a:prstGeom>
          </p:spPr>
        </p:pic>
        <p:cxnSp>
          <p:nvCxnSpPr>
            <p:cNvPr id="11" name="Straight Arrow Connector 10">
              <a:extLst>
                <a:ext uri="{FF2B5EF4-FFF2-40B4-BE49-F238E27FC236}">
                  <a16:creationId xmlns:a16="http://schemas.microsoft.com/office/drawing/2014/main" id="{21329214-6650-4894-B793-9084CC5549FE}"/>
                </a:ext>
              </a:extLst>
            </p:cNvPr>
            <p:cNvCxnSpPr/>
            <p:nvPr/>
          </p:nvCxnSpPr>
          <p:spPr>
            <a:xfrm flipV="1">
              <a:off x="8153329" y="2306403"/>
              <a:ext cx="0" cy="586431"/>
            </a:xfrm>
            <a:prstGeom prst="straightConnector1">
              <a:avLst/>
            </a:prstGeom>
            <a:ln w="57150">
              <a:headEnd type="none" w="lg" len="med"/>
              <a:tailEnd type="triangle"/>
            </a:ln>
          </p:spPr>
          <p:style>
            <a:lnRef idx="3">
              <a:schemeClr val="accent3"/>
            </a:lnRef>
            <a:fillRef idx="0">
              <a:schemeClr val="accent3"/>
            </a:fillRef>
            <a:effectRef idx="2">
              <a:schemeClr val="accent3"/>
            </a:effectRef>
            <a:fontRef idx="minor">
              <a:schemeClr val="tx1"/>
            </a:fontRef>
          </p:style>
        </p:cxnSp>
        <p:cxnSp>
          <p:nvCxnSpPr>
            <p:cNvPr id="12" name="Straight Arrow Connector 11">
              <a:extLst>
                <a:ext uri="{FF2B5EF4-FFF2-40B4-BE49-F238E27FC236}">
                  <a16:creationId xmlns:a16="http://schemas.microsoft.com/office/drawing/2014/main" id="{FBA694A4-3F09-45D2-A1B1-21D4D6EDE57F}"/>
                </a:ext>
              </a:extLst>
            </p:cNvPr>
            <p:cNvCxnSpPr>
              <a:cxnSpLocks/>
            </p:cNvCxnSpPr>
            <p:nvPr/>
          </p:nvCxnSpPr>
          <p:spPr>
            <a:xfrm>
              <a:off x="8566194" y="2306403"/>
              <a:ext cx="0" cy="586431"/>
            </a:xfrm>
            <a:prstGeom prst="straightConnector1">
              <a:avLst/>
            </a:prstGeom>
            <a:ln w="57150">
              <a:headEnd type="none" w="lg" len="med"/>
              <a:tailEnd type="triangle"/>
            </a:ln>
          </p:spPr>
          <p:style>
            <a:lnRef idx="3">
              <a:schemeClr val="accent3"/>
            </a:lnRef>
            <a:fillRef idx="0">
              <a:schemeClr val="accent3"/>
            </a:fillRef>
            <a:effectRef idx="2">
              <a:schemeClr val="accent3"/>
            </a:effectRef>
            <a:fontRef idx="minor">
              <a:schemeClr val="tx1"/>
            </a:fontRef>
          </p:style>
        </p:cxnSp>
      </p:grpSp>
      <p:grpSp>
        <p:nvGrpSpPr>
          <p:cNvPr id="21" name="Group 20">
            <a:extLst>
              <a:ext uri="{FF2B5EF4-FFF2-40B4-BE49-F238E27FC236}">
                <a16:creationId xmlns:a16="http://schemas.microsoft.com/office/drawing/2014/main" id="{F430249C-0C03-4B45-B824-D5C1CFB24B9D}"/>
              </a:ext>
            </a:extLst>
          </p:cNvPr>
          <p:cNvGrpSpPr/>
          <p:nvPr/>
        </p:nvGrpSpPr>
        <p:grpSpPr>
          <a:xfrm>
            <a:off x="1445150" y="4157595"/>
            <a:ext cx="1663314" cy="2613101"/>
            <a:chOff x="8492791" y="3825404"/>
            <a:chExt cx="1839971" cy="2890632"/>
          </a:xfrm>
        </p:grpSpPr>
        <p:pic>
          <p:nvPicPr>
            <p:cNvPr id="6" name="Graphic 34" descr="Paper">
              <a:extLst>
                <a:ext uri="{FF2B5EF4-FFF2-40B4-BE49-F238E27FC236}">
                  <a16:creationId xmlns:a16="http://schemas.microsoft.com/office/drawing/2014/main" id="{482E815B-11FD-4BE0-8378-257A4719C05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676014" y="4606488"/>
              <a:ext cx="573932" cy="573932"/>
            </a:xfrm>
            <a:prstGeom prst="rect">
              <a:avLst/>
            </a:prstGeom>
          </p:spPr>
        </p:pic>
        <p:pic>
          <p:nvPicPr>
            <p:cNvPr id="13" name="Graphic 28" descr="Download from cloud">
              <a:extLst>
                <a:ext uri="{FF2B5EF4-FFF2-40B4-BE49-F238E27FC236}">
                  <a16:creationId xmlns:a16="http://schemas.microsoft.com/office/drawing/2014/main" id="{E8A5DFB9-A08D-421C-9D7C-7B77E6D2E0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92791" y="4314725"/>
              <a:ext cx="1183223" cy="1154079"/>
            </a:xfrm>
            <a:prstGeom prst="rect">
              <a:avLst/>
            </a:prstGeom>
          </p:spPr>
        </p:pic>
        <p:pic>
          <p:nvPicPr>
            <p:cNvPr id="14" name="Graphic 42" descr="Decision chart">
              <a:extLst>
                <a:ext uri="{FF2B5EF4-FFF2-40B4-BE49-F238E27FC236}">
                  <a16:creationId xmlns:a16="http://schemas.microsoft.com/office/drawing/2014/main" id="{1C544A62-EA97-48F8-9211-138F7D7BBC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44107" y="3825404"/>
              <a:ext cx="586761" cy="595277"/>
            </a:xfrm>
            <a:prstGeom prst="rect">
              <a:avLst/>
            </a:prstGeom>
          </p:spPr>
        </p:pic>
        <p:pic>
          <p:nvPicPr>
            <p:cNvPr id="15" name="Graphic 67" descr="Single gear">
              <a:extLst>
                <a:ext uri="{FF2B5EF4-FFF2-40B4-BE49-F238E27FC236}">
                  <a16:creationId xmlns:a16="http://schemas.microsoft.com/office/drawing/2014/main" id="{848E9172-916C-444E-A352-4F0CB39A512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58593" y="3825404"/>
              <a:ext cx="517421" cy="513207"/>
            </a:xfrm>
            <a:prstGeom prst="rect">
              <a:avLst/>
            </a:prstGeom>
          </p:spPr>
        </p:pic>
        <p:pic>
          <p:nvPicPr>
            <p:cNvPr id="16" name="Graphic 36" descr="Browser window">
              <a:extLst>
                <a:ext uri="{FF2B5EF4-FFF2-40B4-BE49-F238E27FC236}">
                  <a16:creationId xmlns:a16="http://schemas.microsoft.com/office/drawing/2014/main" id="{198763BA-A263-407A-B356-BDF5171F4A8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50455" y="5648142"/>
              <a:ext cx="1067894" cy="1067894"/>
            </a:xfrm>
            <a:prstGeom prst="rect">
              <a:avLst/>
            </a:prstGeom>
          </p:spPr>
        </p:pic>
        <p:cxnSp>
          <p:nvCxnSpPr>
            <p:cNvPr id="17" name="Straight Arrow Connector 16">
              <a:extLst>
                <a:ext uri="{FF2B5EF4-FFF2-40B4-BE49-F238E27FC236}">
                  <a16:creationId xmlns:a16="http://schemas.microsoft.com/office/drawing/2014/main" id="{621684A7-4706-4A93-BCAC-DF854F94CC3E}"/>
                </a:ext>
              </a:extLst>
            </p:cNvPr>
            <p:cNvCxnSpPr/>
            <p:nvPr/>
          </p:nvCxnSpPr>
          <p:spPr>
            <a:xfrm flipV="1">
              <a:off x="8893685" y="5199255"/>
              <a:ext cx="0" cy="586431"/>
            </a:xfrm>
            <a:prstGeom prst="straightConnector1">
              <a:avLst/>
            </a:prstGeom>
            <a:ln w="57150">
              <a:headEnd type="none" w="lg" len="med"/>
              <a:tailEnd type="triangle"/>
            </a:ln>
          </p:spPr>
          <p:style>
            <a:lnRef idx="3">
              <a:schemeClr val="accent3"/>
            </a:lnRef>
            <a:fillRef idx="0">
              <a:schemeClr val="accent3"/>
            </a:fillRef>
            <a:effectRef idx="2">
              <a:schemeClr val="accent3"/>
            </a:effectRef>
            <a:fontRef idx="minor">
              <a:schemeClr val="tx1"/>
            </a:fontRef>
          </p:style>
        </p:cxnSp>
        <p:cxnSp>
          <p:nvCxnSpPr>
            <p:cNvPr id="18" name="Straight Arrow Connector 17">
              <a:extLst>
                <a:ext uri="{FF2B5EF4-FFF2-40B4-BE49-F238E27FC236}">
                  <a16:creationId xmlns:a16="http://schemas.microsoft.com/office/drawing/2014/main" id="{6C1CA7A3-BD3A-47BC-B41C-B144199DF78C}"/>
                </a:ext>
              </a:extLst>
            </p:cNvPr>
            <p:cNvCxnSpPr>
              <a:cxnSpLocks/>
            </p:cNvCxnSpPr>
            <p:nvPr/>
          </p:nvCxnSpPr>
          <p:spPr>
            <a:xfrm>
              <a:off x="9479280" y="4314725"/>
              <a:ext cx="285404" cy="291763"/>
            </a:xfrm>
            <a:prstGeom prst="straightConnector1">
              <a:avLst/>
            </a:prstGeom>
            <a:ln w="57150">
              <a:headEnd type="none" w="lg" len="med"/>
              <a:tailEnd type="triangle"/>
            </a:ln>
          </p:spPr>
          <p:style>
            <a:lnRef idx="3">
              <a:schemeClr val="accent3"/>
            </a:lnRef>
            <a:fillRef idx="0">
              <a:schemeClr val="accent3"/>
            </a:fillRef>
            <a:effectRef idx="2">
              <a:schemeClr val="accent3"/>
            </a:effectRef>
            <a:fontRef idx="minor">
              <a:schemeClr val="tx1"/>
            </a:fontRef>
          </p:style>
        </p:cxnSp>
        <p:pic>
          <p:nvPicPr>
            <p:cNvPr id="19" name="Graphic 20" descr="Folder">
              <a:extLst>
                <a:ext uri="{FF2B5EF4-FFF2-40B4-BE49-F238E27FC236}">
                  <a16:creationId xmlns:a16="http://schemas.microsoft.com/office/drawing/2014/main" id="{C9BF10C6-8E4B-4A53-9FE9-EC6B46AB9DF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593197" y="4656477"/>
              <a:ext cx="739565" cy="739565"/>
            </a:xfrm>
            <a:prstGeom prst="rect">
              <a:avLst/>
            </a:prstGeom>
          </p:spPr>
        </p:pic>
      </p:grpSp>
    </p:spTree>
    <p:extLst>
      <p:ext uri="{BB962C8B-B14F-4D97-AF65-F5344CB8AC3E}">
        <p14:creationId xmlns:p14="http://schemas.microsoft.com/office/powerpoint/2010/main" val="247858730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Use Azure Machine Learning Designer</a:t>
            </a:r>
          </a:p>
        </p:txBody>
      </p:sp>
      <p:sp>
        <p:nvSpPr>
          <p:cNvPr id="8" name="Text Placeholder 6">
            <a:extLst>
              <a:ext uri="{FF2B5EF4-FFF2-40B4-BE49-F238E27FC236}">
                <a16:creationId xmlns:a16="http://schemas.microsoft.com/office/drawing/2014/main" id="{7F6D085D-B395-41BC-B1E6-8B9B933DC046}"/>
              </a:ext>
            </a:extLst>
          </p:cNvPr>
          <p:cNvSpPr txBox="1">
            <a:spLocks/>
          </p:cNvSpPr>
          <p:nvPr/>
        </p:nvSpPr>
        <p:spPr>
          <a:xfrm>
            <a:off x="914387" y="4462691"/>
            <a:ext cx="10153628" cy="893450"/>
          </a:xfrm>
          <a:prstGeom prst="rect">
            <a:avLst/>
          </a:prstGeom>
        </p:spPr>
        <p:txBody>
          <a:bodyPr vert="horz" wrap="square" lIns="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buFont typeface="+mj-lt"/>
              <a:buAutoNum type="arabicPeriod"/>
            </a:pPr>
            <a:r>
              <a:rPr lang="en-US" dirty="0">
                <a:latin typeface="+mn-lt"/>
              </a:rPr>
              <a:t>View the lab instructions at </a:t>
            </a:r>
            <a:r>
              <a:rPr lang="en-US" dirty="0">
                <a:latin typeface="+mn-lt"/>
                <a:hlinkClick r:id="rId3"/>
              </a:rPr>
              <a:t>https://aka.ms/mslearn-dp100</a:t>
            </a:r>
            <a:endParaRPr lang="en-US" dirty="0">
              <a:latin typeface="+mn-lt"/>
            </a:endParaRPr>
          </a:p>
          <a:p>
            <a:pPr marL="457200" indent="-457200">
              <a:buFont typeface="+mj-lt"/>
              <a:buAutoNum type="arabicPeriod"/>
            </a:pPr>
            <a:r>
              <a:rPr lang="en-US" dirty="0">
                <a:latin typeface="+mn-lt"/>
              </a:rPr>
              <a:t>Complete the </a:t>
            </a:r>
            <a:r>
              <a:rPr lang="en-US" b="1" dirty="0">
                <a:latin typeface="+mn-lt"/>
              </a:rPr>
              <a:t>Use Azure Machine Learning Designer</a:t>
            </a:r>
            <a:r>
              <a:rPr lang="en-US" dirty="0">
                <a:latin typeface="+mn-lt"/>
              </a:rPr>
              <a:t> exercise </a:t>
            </a:r>
          </a:p>
        </p:txBody>
      </p:sp>
      <p:pic>
        <p:nvPicPr>
          <p:cNvPr id="9" name="Graphic 8" descr="Ui Ux with solid fill">
            <a:extLst>
              <a:ext uri="{FF2B5EF4-FFF2-40B4-BE49-F238E27FC236}">
                <a16:creationId xmlns:a16="http://schemas.microsoft.com/office/drawing/2014/main" id="{CB932F05-C812-49A5-B063-DF6E675B42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01817" y="1195411"/>
            <a:ext cx="2988365" cy="2988365"/>
          </a:xfrm>
          <a:prstGeom prst="rect">
            <a:avLst/>
          </a:prstGeom>
        </p:spPr>
      </p:pic>
    </p:spTree>
    <p:extLst>
      <p:ext uri="{BB962C8B-B14F-4D97-AF65-F5344CB8AC3E}">
        <p14:creationId xmlns:p14="http://schemas.microsoft.com/office/powerpoint/2010/main" val="1152952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434676" y="1693432"/>
            <a:ext cx="10383899" cy="1443714"/>
          </a:xfrm>
        </p:spPr>
        <p:txBody>
          <a:bodyPr/>
          <a:lstStyle/>
          <a:p>
            <a:pPr marL="0" marR="0" lvl="0" indent="0" algn="l" defTabSz="932742" rtl="0" eaLnBrk="1" fontAlgn="auto" latinLnBrk="0" hangingPunct="1">
              <a:lnSpc>
                <a:spcPct val="100000"/>
              </a:lnSpc>
              <a:spcBef>
                <a:spcPts val="0"/>
              </a:spcBef>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You want to use automated machine learning with car sales data to train a machine learning model that predicts the price of a car based on its make, model, engine size, and mileage.</a:t>
            </a:r>
            <a:endParaRPr lang="en-US" sz="1800" dirty="0">
              <a:latin typeface="+mj-lt"/>
            </a:endParaRPr>
          </a:p>
          <a:p>
            <a:pPr marL="0" marR="0" lvl="0" indent="0" algn="l" defTabSz="932742" rtl="0" eaLnBrk="1" fontAlgn="auto" latinLnBrk="0" hangingPunct="1">
              <a:lnSpc>
                <a:spcPct val="100000"/>
              </a:lnSpc>
              <a:spcBef>
                <a:spcPts val="0"/>
              </a:spcBef>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What task type should you select?</a:t>
            </a:r>
          </a:p>
          <a:p>
            <a:pPr marL="288925" lvl="0" indent="-288925" defTabSz="932742">
              <a:lnSpc>
                <a:spcPct val="100000"/>
              </a:lnSpc>
              <a:spcBef>
                <a:spcPts val="300"/>
              </a:spcBef>
              <a:spcAft>
                <a:spcPts val="600"/>
              </a:spcAft>
              <a:buSzTx/>
              <a:buFont typeface="Wingdings" panose="05000000000000000000" pitchFamily="2" charset="2"/>
              <a:buChar char="q"/>
              <a:defRPr/>
            </a:pPr>
            <a:r>
              <a:rPr lang="en-US" sz="1400" dirty="0"/>
              <a:t>Classification</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Regression</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Time-series</a:t>
            </a:r>
          </a:p>
        </p:txBody>
      </p:sp>
      <p:sp>
        <p:nvSpPr>
          <p:cNvPr id="20" name="Graphic 26" descr="Checkmark on Backing up and restoring databases">
            <a:extLst>
              <a:ext uri="{FF2B5EF4-FFF2-40B4-BE49-F238E27FC236}">
                <a16:creationId xmlns:a16="http://schemas.microsoft.com/office/drawing/2014/main" id="{B7F0EC01-67FB-4AC3-B3E9-F801C4692B70}"/>
              </a:ext>
            </a:extLst>
          </p:cNvPr>
          <p:cNvSpPr/>
          <p:nvPr/>
        </p:nvSpPr>
        <p:spPr>
          <a:xfrm>
            <a:off x="1444372" y="2833582"/>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444372" y="3806060"/>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444372" y="4212108"/>
            <a:ext cx="10383899" cy="2157202"/>
          </a:xfrm>
        </p:spPr>
        <p:txBody>
          <a:bodyPr/>
          <a:lstStyle/>
          <a:p>
            <a:pPr>
              <a:defRPr/>
            </a:pPr>
            <a:r>
              <a:rPr lang="en-US" sz="1800" dirty="0">
                <a:latin typeface="+mj-lt"/>
              </a:rPr>
              <a:t>You are creating a training pipeline using a dataset that has multiple numeric columns. You want to transform the numeric columns so that the values are all on a similar scale.</a:t>
            </a:r>
            <a:endParaRPr lang="en-US" sz="100" dirty="0">
              <a:latin typeface="+mj-lt"/>
            </a:endParaRPr>
          </a:p>
          <a:p>
            <a:pPr>
              <a:defRPr/>
            </a:pPr>
            <a:r>
              <a:rPr lang="en-US" sz="1800" dirty="0">
                <a:latin typeface="+mj-lt"/>
              </a:rPr>
              <a:t>Which module should you add to the pipeline?</a:t>
            </a:r>
            <a:endParaRPr lang="en-US" sz="1400" dirty="0"/>
          </a:p>
          <a:p>
            <a:pPr marL="288925" indent="-288925">
              <a:spcBef>
                <a:spcPts val="300"/>
              </a:spcBef>
              <a:spcAft>
                <a:spcPts val="600"/>
              </a:spcAft>
              <a:buFont typeface="Wingdings" panose="05000000000000000000" pitchFamily="2" charset="2"/>
              <a:buChar char="q"/>
              <a:defRPr/>
            </a:pPr>
            <a:r>
              <a:rPr lang="en-US" sz="1400" dirty="0"/>
              <a:t>Select Columns in a Dataset</a:t>
            </a:r>
          </a:p>
          <a:p>
            <a:pPr marL="288925" indent="-288925">
              <a:spcBef>
                <a:spcPts val="300"/>
              </a:spcBef>
              <a:spcAft>
                <a:spcPts val="600"/>
              </a:spcAft>
              <a:buFont typeface="Wingdings" panose="05000000000000000000" pitchFamily="2" charset="2"/>
              <a:buChar char="q"/>
              <a:defRPr/>
            </a:pPr>
            <a:r>
              <a:rPr lang="en-US" sz="1400" dirty="0"/>
              <a:t>Clean Missing Data</a:t>
            </a:r>
          </a:p>
          <a:p>
            <a:pPr marL="288925" indent="-288925">
              <a:spcBef>
                <a:spcPts val="300"/>
              </a:spcBef>
              <a:spcAft>
                <a:spcPts val="600"/>
              </a:spcAft>
              <a:buFont typeface="Wingdings" panose="05000000000000000000" pitchFamily="2" charset="2"/>
              <a:buChar char="q"/>
              <a:defRPr/>
            </a:pPr>
            <a:r>
              <a:rPr lang="en-US" sz="1400" dirty="0"/>
              <a:t>Normalize Data</a:t>
            </a:r>
          </a:p>
          <a:p>
            <a:pPr marL="288925" indent="-288925">
              <a:spcBef>
                <a:spcPts val="300"/>
              </a:spcBef>
              <a:spcAft>
                <a:spcPts val="600"/>
              </a:spcAft>
              <a:buFont typeface="Wingdings" panose="05000000000000000000" pitchFamily="2" charset="2"/>
              <a:buChar char="q"/>
              <a:defRPr/>
            </a:pPr>
            <a:endParaRPr lang="en-US" sz="1400" dirty="0"/>
          </a:p>
        </p:txBody>
      </p:sp>
      <p:sp>
        <p:nvSpPr>
          <p:cNvPr id="22" name="Graphic 26" descr="Checkmark on Systems Administrator">
            <a:extLst>
              <a:ext uri="{FF2B5EF4-FFF2-40B4-BE49-F238E27FC236}">
                <a16:creationId xmlns:a16="http://schemas.microsoft.com/office/drawing/2014/main" id="{CB0DD866-2734-4BB6-852C-43E8379606C5}"/>
              </a:ext>
            </a:extLst>
          </p:cNvPr>
          <p:cNvSpPr/>
          <p:nvPr/>
        </p:nvSpPr>
        <p:spPr>
          <a:xfrm>
            <a:off x="1444372" y="5802661"/>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2" name="Graphic 1" descr="Badge Question Mark with solid fill">
            <a:extLst>
              <a:ext uri="{FF2B5EF4-FFF2-40B4-BE49-F238E27FC236}">
                <a16:creationId xmlns:a16="http://schemas.microsoft.com/office/drawing/2014/main" id="{A4EB7FFF-6EAB-4BFC-9C99-ED33470567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4406" y="1348299"/>
            <a:ext cx="702232" cy="702232"/>
          </a:xfrm>
          <a:prstGeom prst="rect">
            <a:avLst/>
          </a:prstGeom>
        </p:spPr>
      </p:pic>
      <p:pic>
        <p:nvPicPr>
          <p:cNvPr id="4" name="Graphic 3" descr="Badge Question Mark with solid fill">
            <a:extLst>
              <a:ext uri="{FF2B5EF4-FFF2-40B4-BE49-F238E27FC236}">
                <a16:creationId xmlns:a16="http://schemas.microsoft.com/office/drawing/2014/main" id="{95612CC9-B397-4B0F-BEE5-79B629E9B8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4406" y="4054393"/>
            <a:ext cx="702232" cy="702232"/>
          </a:xfrm>
          <a:prstGeom prst="rect">
            <a:avLst/>
          </a:prstGeom>
        </p:spPr>
      </p:pic>
    </p:spTree>
    <p:extLst>
      <p:ext uri="{BB962C8B-B14F-4D97-AF65-F5344CB8AC3E}">
        <p14:creationId xmlns:p14="http://schemas.microsoft.com/office/powerpoint/2010/main" val="37509641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References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sz="quarter" idx="10"/>
          </p:nvPr>
        </p:nvSpPr>
        <p:spPr>
          <a:xfrm>
            <a:off x="454169" y="1291797"/>
            <a:ext cx="9339690" cy="2331407"/>
          </a:xfrm>
        </p:spPr>
        <p:txBody>
          <a:bodyPr/>
          <a:lstStyle/>
          <a:p>
            <a:pPr>
              <a:lnSpc>
                <a:spcPct val="100000"/>
              </a:lnSpc>
              <a:spcBef>
                <a:spcPts val="0"/>
              </a:spcBef>
              <a:spcAft>
                <a:spcPts val="300"/>
              </a:spcAft>
            </a:pPr>
            <a:r>
              <a:rPr lang="en-US" sz="1600" spc="0" dirty="0">
                <a:solidFill>
                  <a:schemeClr val="tx1"/>
                </a:solidFill>
              </a:rPr>
              <a:t>Microsoft Learn: Use visual tools to create machine learning models with Azure Machine Learning</a:t>
            </a:r>
          </a:p>
          <a:p>
            <a:pPr>
              <a:spcBef>
                <a:spcPts val="0"/>
              </a:spcBef>
              <a:spcAft>
                <a:spcPts val="300"/>
              </a:spcAft>
            </a:pPr>
            <a:r>
              <a:rPr lang="en-US" sz="1600" spc="0" dirty="0">
                <a:solidFill>
                  <a:schemeClr val="tx2"/>
                </a:solidFill>
                <a:latin typeface="+mn-lt"/>
                <a:hlinkClick r:id="rId3"/>
              </a:rPr>
              <a:t>https://docs.microsoft.com/learn/paths/create-no-code-predictive-models-azure-machine-learning</a:t>
            </a:r>
            <a:r>
              <a:rPr lang="en-US" sz="1600" spc="0" dirty="0">
                <a:solidFill>
                  <a:schemeClr val="tx2"/>
                </a:solidFill>
                <a:latin typeface="+mn-lt"/>
              </a:rPr>
              <a:t>   </a:t>
            </a:r>
          </a:p>
          <a:p>
            <a:pPr>
              <a:lnSpc>
                <a:spcPct val="100000"/>
              </a:lnSpc>
              <a:spcBef>
                <a:spcPts val="0"/>
              </a:spcBef>
              <a:spcAft>
                <a:spcPts val="300"/>
              </a:spcAft>
            </a:pPr>
            <a:endParaRPr lang="en-US" sz="1600" spc="0" dirty="0">
              <a:latin typeface="+mn-lt"/>
            </a:endParaRPr>
          </a:p>
          <a:p>
            <a:pPr>
              <a:lnSpc>
                <a:spcPct val="100000"/>
              </a:lnSpc>
              <a:spcBef>
                <a:spcPts val="0"/>
              </a:spcBef>
              <a:spcAft>
                <a:spcPts val="300"/>
              </a:spcAft>
            </a:pPr>
            <a:r>
              <a:rPr lang="en-US" sz="1600" spc="0" dirty="0">
                <a:solidFill>
                  <a:schemeClr val="tx1"/>
                </a:solidFill>
              </a:rPr>
              <a:t>Automated Machine Learning documentation</a:t>
            </a:r>
          </a:p>
          <a:p>
            <a:pPr>
              <a:spcBef>
                <a:spcPts val="0"/>
              </a:spcBef>
              <a:spcAft>
                <a:spcPts val="300"/>
              </a:spcAft>
            </a:pPr>
            <a:r>
              <a:rPr lang="en-US" sz="1600" spc="0" dirty="0">
                <a:solidFill>
                  <a:schemeClr val="tx2"/>
                </a:solidFill>
                <a:latin typeface="+mn-lt"/>
                <a:hlinkClick r:id="rId4"/>
              </a:rPr>
              <a:t>https://docs.microsoft.com/azure/machine-learning/concept-automated-ml</a:t>
            </a:r>
            <a:r>
              <a:rPr lang="en-US" sz="1600" spc="0" dirty="0">
                <a:solidFill>
                  <a:schemeClr val="tx2"/>
                </a:solidFill>
                <a:latin typeface="+mn-lt"/>
              </a:rPr>
              <a:t>  </a:t>
            </a:r>
          </a:p>
          <a:p>
            <a:pPr>
              <a:spcBef>
                <a:spcPts val="0"/>
              </a:spcBef>
              <a:spcAft>
                <a:spcPts val="300"/>
              </a:spcAft>
            </a:pPr>
            <a:endParaRPr lang="en-US" sz="1600" spc="0" dirty="0">
              <a:latin typeface="+mn-lt"/>
            </a:endParaRPr>
          </a:p>
          <a:p>
            <a:pPr>
              <a:lnSpc>
                <a:spcPct val="100000"/>
              </a:lnSpc>
              <a:spcBef>
                <a:spcPts val="0"/>
              </a:spcBef>
              <a:spcAft>
                <a:spcPts val="300"/>
              </a:spcAft>
            </a:pPr>
            <a:r>
              <a:rPr lang="en-US" sz="1600" spc="0" dirty="0">
                <a:solidFill>
                  <a:schemeClr val="tx1"/>
                </a:solidFill>
              </a:rPr>
              <a:t>Designer documentation</a:t>
            </a:r>
          </a:p>
          <a:p>
            <a:pPr>
              <a:spcBef>
                <a:spcPts val="0"/>
              </a:spcBef>
              <a:spcAft>
                <a:spcPts val="300"/>
              </a:spcAft>
            </a:pPr>
            <a:r>
              <a:rPr lang="en-US" sz="1600" spc="0" dirty="0">
                <a:solidFill>
                  <a:schemeClr val="tx2"/>
                </a:solidFill>
                <a:latin typeface="+mn-lt"/>
                <a:hlinkClick r:id="rId5"/>
              </a:rPr>
              <a:t>https://docs.microsoft.com/azure/machine-learning/concept-designer</a:t>
            </a:r>
            <a:r>
              <a:rPr lang="en-US" sz="1600" spc="0" dirty="0">
                <a:solidFill>
                  <a:schemeClr val="tx2"/>
                </a:solidFill>
                <a:latin typeface="+mn-lt"/>
              </a:rPr>
              <a:t>  </a:t>
            </a:r>
          </a:p>
        </p:txBody>
      </p:sp>
      <p:sp>
        <p:nvSpPr>
          <p:cNvPr id="11" name="Freeform: Shape 10">
            <a:extLst>
              <a:ext uri="{FF2B5EF4-FFF2-40B4-BE49-F238E27FC236}">
                <a16:creationId xmlns:a16="http://schemas.microsoft.com/office/drawing/2014/main" id="{5ED1849D-D74B-4CC9-8934-CB243E12F20C}"/>
              </a:ext>
            </a:extLst>
          </p:cNvPr>
          <p:cNvSpPr/>
          <p:nvPr/>
        </p:nvSpPr>
        <p:spPr bwMode="auto">
          <a:xfrm rot="16200000">
            <a:off x="8648068" y="2657645"/>
            <a:ext cx="3239761" cy="3848099"/>
          </a:xfrm>
          <a:custGeom>
            <a:avLst/>
            <a:gdLst>
              <a:gd name="connsiteX0" fmla="*/ 3407580 w 3407580"/>
              <a:gd name="connsiteY0" fmla="*/ 1703790 h 4047430"/>
              <a:gd name="connsiteX1" fmla="*/ 3407579 w 3407580"/>
              <a:gd name="connsiteY1" fmla="*/ 4047430 h 4047430"/>
              <a:gd name="connsiteX2" fmla="*/ 0 w 3407580"/>
              <a:gd name="connsiteY2" fmla="*/ 4047430 h 4047430"/>
              <a:gd name="connsiteX3" fmla="*/ 0 w 3407580"/>
              <a:gd name="connsiteY3" fmla="*/ 1703790 h 4047430"/>
              <a:gd name="connsiteX4" fmla="*/ 1703790 w 3407580"/>
              <a:gd name="connsiteY4" fmla="*/ 0 h 4047430"/>
              <a:gd name="connsiteX5" fmla="*/ 3407580 w 3407580"/>
              <a:gd name="connsiteY5" fmla="*/ 1703790 h 4047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7580" h="4047430">
                <a:moveTo>
                  <a:pt x="3407580" y="1703790"/>
                </a:moveTo>
                <a:lnTo>
                  <a:pt x="3407579" y="4047430"/>
                </a:lnTo>
                <a:lnTo>
                  <a:pt x="0" y="4047430"/>
                </a:lnTo>
                <a:lnTo>
                  <a:pt x="0" y="1703790"/>
                </a:lnTo>
                <a:cubicBezTo>
                  <a:pt x="0" y="762813"/>
                  <a:pt x="762813" y="0"/>
                  <a:pt x="1703790" y="0"/>
                </a:cubicBezTo>
                <a:cubicBezTo>
                  <a:pt x="2644767" y="0"/>
                  <a:pt x="3407580" y="762813"/>
                  <a:pt x="3407580" y="1703790"/>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Icon of a book with a bookmark">
            <a:extLst>
              <a:ext uri="{FF2B5EF4-FFF2-40B4-BE49-F238E27FC236}">
                <a16:creationId xmlns:a16="http://schemas.microsoft.com/office/drawing/2014/main" id="{F80FAE76-67DE-4DEE-B788-39F736085B45}"/>
              </a:ext>
            </a:extLst>
          </p:cNvPr>
          <p:cNvPicPr>
            <a:picLocks noChangeAspect="1"/>
          </p:cNvPicPr>
          <p:nvPr/>
        </p:nvPicPr>
        <p:blipFill>
          <a:blip r:embed="rId6"/>
          <a:stretch>
            <a:fillRect/>
          </a:stretch>
        </p:blipFill>
        <p:spPr>
          <a:xfrm>
            <a:off x="9793859" y="3787169"/>
            <a:ext cx="1192444" cy="1589050"/>
          </a:xfrm>
          <a:prstGeom prst="rect">
            <a:avLst/>
          </a:prstGeom>
        </p:spPr>
      </p:pic>
    </p:spTree>
    <p:extLst>
      <p:ext uri="{BB962C8B-B14F-4D97-AF65-F5344CB8AC3E}">
        <p14:creationId xmlns:p14="http://schemas.microsoft.com/office/powerpoint/2010/main" val="117537814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6" name="Text Placeholder 5"/>
          <p:cNvSpPr>
            <a:spLocks noGrp="1"/>
          </p:cNvSpPr>
          <p:nvPr>
            <p:ph type="body" sz="quarter" idx="21"/>
          </p:nvPr>
        </p:nvSpPr>
        <p:spPr>
          <a:xfrm>
            <a:off x="4078288" y="2415123"/>
            <a:ext cx="7695069" cy="1224436"/>
          </a:xfrm>
        </p:spPr>
        <p:txBody>
          <a:bodyPr/>
          <a:lstStyle/>
          <a:p>
            <a:pPr lvl="1"/>
            <a:r>
              <a:rPr lang="en-US" dirty="0"/>
              <a:t>Automated Machine Learning</a:t>
            </a:r>
          </a:p>
        </p:txBody>
      </p:sp>
      <p:sp>
        <p:nvSpPr>
          <p:cNvPr id="2" name="Text Placeholder 1"/>
          <p:cNvSpPr>
            <a:spLocks noGrp="1"/>
          </p:cNvSpPr>
          <p:nvPr>
            <p:ph type="body" sz="quarter" idx="22"/>
          </p:nvPr>
        </p:nvSpPr>
        <p:spPr>
          <a:xfrm>
            <a:off x="4078287" y="3429000"/>
            <a:ext cx="7695069" cy="1224436"/>
          </a:xfrm>
        </p:spPr>
        <p:txBody>
          <a:bodyPr/>
          <a:lstStyle/>
          <a:p>
            <a:pPr lvl="1"/>
            <a:r>
              <a:rPr lang="en-US" dirty="0"/>
              <a:t>Azure Machine Learning Designer</a:t>
            </a:r>
          </a:p>
        </p:txBody>
      </p:sp>
      <p:grpSp>
        <p:nvGrpSpPr>
          <p:cNvPr id="53" name="Group 52">
            <a:extLst>
              <a:ext uri="{FF2B5EF4-FFF2-40B4-BE49-F238E27FC236}">
                <a16:creationId xmlns:a16="http://schemas.microsoft.com/office/drawing/2014/main" id="{58CF5A11-FFF0-4C41-AB55-5AADC305B06F}"/>
              </a:ext>
            </a:extLst>
          </p:cNvPr>
          <p:cNvGrpSpPr/>
          <p:nvPr/>
        </p:nvGrpSpPr>
        <p:grpSpPr>
          <a:xfrm>
            <a:off x="3176047" y="2720403"/>
            <a:ext cx="702132" cy="702232"/>
            <a:chOff x="3239499" y="3690102"/>
            <a:chExt cx="702132" cy="702232"/>
          </a:xfrm>
        </p:grpSpPr>
        <p:grpSp>
          <p:nvGrpSpPr>
            <p:cNvPr id="54" name="Group 53">
              <a:extLst>
                <a:ext uri="{FF2B5EF4-FFF2-40B4-BE49-F238E27FC236}">
                  <a16:creationId xmlns:a16="http://schemas.microsoft.com/office/drawing/2014/main" id="{A527C355-5D55-4127-93F9-7275489BB8B3}"/>
                </a:ext>
              </a:extLst>
            </p:cNvPr>
            <p:cNvGrpSpPr/>
            <p:nvPr/>
          </p:nvGrpSpPr>
          <p:grpSpPr>
            <a:xfrm>
              <a:off x="3239499" y="3690102"/>
              <a:ext cx="702132" cy="702232"/>
              <a:chOff x="3031668" y="4535768"/>
              <a:chExt cx="702132" cy="702232"/>
            </a:xfrm>
          </p:grpSpPr>
          <p:sp>
            <p:nvSpPr>
              <p:cNvPr id="67" name="Freeform 5">
                <a:extLst>
                  <a:ext uri="{FF2B5EF4-FFF2-40B4-BE49-F238E27FC236}">
                    <a16:creationId xmlns:a16="http://schemas.microsoft.com/office/drawing/2014/main" id="{9089C334-2BDF-4B5B-BF59-920CB06121CF}"/>
                  </a:ext>
                </a:extLst>
              </p:cNvPr>
              <p:cNvSpPr>
                <a:spLocks/>
              </p:cNvSpPr>
              <p:nvPr/>
            </p:nvSpPr>
            <p:spPr bwMode="auto">
              <a:xfrm>
                <a:off x="3031668" y="453576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8" name="Freeform 6">
                <a:extLst>
                  <a:ext uri="{FF2B5EF4-FFF2-40B4-BE49-F238E27FC236}">
                    <a16:creationId xmlns:a16="http://schemas.microsoft.com/office/drawing/2014/main" id="{A9BFCBB2-3087-4F9D-ABF4-1249D9856A0D}"/>
                  </a:ext>
                </a:extLst>
              </p:cNvPr>
              <p:cNvSpPr>
                <a:spLocks noEditPoints="1"/>
              </p:cNvSpPr>
              <p:nvPr/>
            </p:nvSpPr>
            <p:spPr bwMode="auto">
              <a:xfrm>
                <a:off x="3080522" y="4585766"/>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55" name="Group 54">
              <a:extLst>
                <a:ext uri="{FF2B5EF4-FFF2-40B4-BE49-F238E27FC236}">
                  <a16:creationId xmlns:a16="http://schemas.microsoft.com/office/drawing/2014/main" id="{BD0550EF-C58C-4E10-B3A4-ECECFD544024}"/>
                </a:ext>
              </a:extLst>
            </p:cNvPr>
            <p:cNvGrpSpPr/>
            <p:nvPr/>
          </p:nvGrpSpPr>
          <p:grpSpPr>
            <a:xfrm>
              <a:off x="3241788" y="3727068"/>
              <a:ext cx="665266" cy="665266"/>
              <a:chOff x="4766450" y="4320802"/>
              <a:chExt cx="665266" cy="665266"/>
            </a:xfrm>
          </p:grpSpPr>
          <p:grpSp>
            <p:nvGrpSpPr>
              <p:cNvPr id="56" name="Group 55">
                <a:extLst>
                  <a:ext uri="{FF2B5EF4-FFF2-40B4-BE49-F238E27FC236}">
                    <a16:creationId xmlns:a16="http://schemas.microsoft.com/office/drawing/2014/main" id="{4C46D5D7-B47D-440C-8CF2-D835495352FE}"/>
                  </a:ext>
                </a:extLst>
              </p:cNvPr>
              <p:cNvGrpSpPr/>
              <p:nvPr/>
            </p:nvGrpSpPr>
            <p:grpSpPr>
              <a:xfrm>
                <a:off x="5003141" y="4547867"/>
                <a:ext cx="211137" cy="211137"/>
                <a:chOff x="5003141" y="4547867"/>
                <a:chExt cx="211137" cy="211137"/>
              </a:xfrm>
            </p:grpSpPr>
            <p:sp>
              <p:nvSpPr>
                <p:cNvPr id="58" name="Freeform 6">
                  <a:extLst>
                    <a:ext uri="{FF2B5EF4-FFF2-40B4-BE49-F238E27FC236}">
                      <a16:creationId xmlns:a16="http://schemas.microsoft.com/office/drawing/2014/main" id="{33811C44-AE18-4E63-BDAC-819A00140AF8}"/>
                    </a:ext>
                  </a:extLst>
                </p:cNvPr>
                <p:cNvSpPr>
                  <a:spLocks noEditPoints="1"/>
                </p:cNvSpPr>
                <p:nvPr/>
              </p:nvSpPr>
              <p:spPr bwMode="auto">
                <a:xfrm>
                  <a:off x="5003141" y="4560567"/>
                  <a:ext cx="211137" cy="185737"/>
                </a:xfrm>
                <a:custGeom>
                  <a:avLst/>
                  <a:gdLst>
                    <a:gd name="T0" fmla="*/ 387 w 774"/>
                    <a:gd name="T1" fmla="*/ 128 h 683"/>
                    <a:gd name="T2" fmla="*/ 466 w 774"/>
                    <a:gd name="T3" fmla="*/ 143 h 683"/>
                    <a:gd name="T4" fmla="*/ 583 w 774"/>
                    <a:gd name="T5" fmla="*/ 257 h 683"/>
                    <a:gd name="T6" fmla="*/ 585 w 774"/>
                    <a:gd name="T7" fmla="*/ 420 h 683"/>
                    <a:gd name="T8" fmla="*/ 505 w 774"/>
                    <a:gd name="T9" fmla="*/ 519 h 683"/>
                    <a:gd name="T10" fmla="*/ 387 w 774"/>
                    <a:gd name="T11" fmla="*/ 555 h 683"/>
                    <a:gd name="T12" fmla="*/ 308 w 774"/>
                    <a:gd name="T13" fmla="*/ 539 h 683"/>
                    <a:gd name="T14" fmla="*/ 191 w 774"/>
                    <a:gd name="T15" fmla="*/ 426 h 683"/>
                    <a:gd name="T16" fmla="*/ 189 w 774"/>
                    <a:gd name="T17" fmla="*/ 262 h 683"/>
                    <a:gd name="T18" fmla="*/ 269 w 774"/>
                    <a:gd name="T19" fmla="*/ 164 h 683"/>
                    <a:gd name="T20" fmla="*/ 387 w 774"/>
                    <a:gd name="T21" fmla="*/ 128 h 683"/>
                    <a:gd name="T22" fmla="*/ 387 w 774"/>
                    <a:gd name="T23" fmla="*/ 128 h 683"/>
                    <a:gd name="T24" fmla="*/ 387 w 774"/>
                    <a:gd name="T25" fmla="*/ 0 h 683"/>
                    <a:gd name="T26" fmla="*/ 70 w 774"/>
                    <a:gd name="T27" fmla="*/ 215 h 683"/>
                    <a:gd name="T28" fmla="*/ 261 w 774"/>
                    <a:gd name="T29" fmla="*/ 658 h 683"/>
                    <a:gd name="T30" fmla="*/ 387 w 774"/>
                    <a:gd name="T31" fmla="*/ 683 h 683"/>
                    <a:gd name="T32" fmla="*/ 704 w 774"/>
                    <a:gd name="T33" fmla="*/ 468 h 683"/>
                    <a:gd name="T34" fmla="*/ 513 w 774"/>
                    <a:gd name="T35" fmla="*/ 24 h 683"/>
                    <a:gd name="T36" fmla="*/ 387 w 774"/>
                    <a:gd name="T37" fmla="*/ 0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4" h="683">
                      <a:moveTo>
                        <a:pt x="387" y="128"/>
                      </a:moveTo>
                      <a:cubicBezTo>
                        <a:pt x="414" y="128"/>
                        <a:pt x="441" y="133"/>
                        <a:pt x="466" y="143"/>
                      </a:cubicBezTo>
                      <a:cubicBezTo>
                        <a:pt x="519" y="164"/>
                        <a:pt x="560" y="205"/>
                        <a:pt x="583" y="257"/>
                      </a:cubicBezTo>
                      <a:cubicBezTo>
                        <a:pt x="605" y="309"/>
                        <a:pt x="606" y="367"/>
                        <a:pt x="585" y="420"/>
                      </a:cubicBezTo>
                      <a:cubicBezTo>
                        <a:pt x="569" y="461"/>
                        <a:pt x="541" y="495"/>
                        <a:pt x="505" y="519"/>
                      </a:cubicBezTo>
                      <a:cubicBezTo>
                        <a:pt x="470" y="542"/>
                        <a:pt x="429" y="555"/>
                        <a:pt x="387" y="555"/>
                      </a:cubicBezTo>
                      <a:cubicBezTo>
                        <a:pt x="360" y="555"/>
                        <a:pt x="333" y="550"/>
                        <a:pt x="308" y="539"/>
                      </a:cubicBezTo>
                      <a:cubicBezTo>
                        <a:pt x="255" y="518"/>
                        <a:pt x="214" y="478"/>
                        <a:pt x="191" y="426"/>
                      </a:cubicBezTo>
                      <a:cubicBezTo>
                        <a:pt x="169" y="373"/>
                        <a:pt x="168" y="315"/>
                        <a:pt x="189" y="262"/>
                      </a:cubicBezTo>
                      <a:cubicBezTo>
                        <a:pt x="205" y="222"/>
                        <a:pt x="233" y="188"/>
                        <a:pt x="269" y="164"/>
                      </a:cubicBezTo>
                      <a:cubicBezTo>
                        <a:pt x="304" y="140"/>
                        <a:pt x="345" y="128"/>
                        <a:pt x="387" y="128"/>
                      </a:cubicBezTo>
                      <a:cubicBezTo>
                        <a:pt x="387" y="128"/>
                        <a:pt x="387" y="128"/>
                        <a:pt x="387" y="128"/>
                      </a:cubicBezTo>
                      <a:moveTo>
                        <a:pt x="387" y="0"/>
                      </a:moveTo>
                      <a:cubicBezTo>
                        <a:pt x="252" y="0"/>
                        <a:pt x="123" y="81"/>
                        <a:pt x="70" y="215"/>
                      </a:cubicBezTo>
                      <a:cubicBezTo>
                        <a:pt x="0" y="390"/>
                        <a:pt x="86" y="588"/>
                        <a:pt x="261" y="658"/>
                      </a:cubicBezTo>
                      <a:cubicBezTo>
                        <a:pt x="302" y="675"/>
                        <a:pt x="345" y="683"/>
                        <a:pt x="387" y="683"/>
                      </a:cubicBezTo>
                      <a:cubicBezTo>
                        <a:pt x="522" y="683"/>
                        <a:pt x="651" y="601"/>
                        <a:pt x="704" y="468"/>
                      </a:cubicBezTo>
                      <a:cubicBezTo>
                        <a:pt x="774" y="293"/>
                        <a:pt x="688" y="94"/>
                        <a:pt x="513" y="24"/>
                      </a:cubicBezTo>
                      <a:cubicBezTo>
                        <a:pt x="472" y="8"/>
                        <a:pt x="429" y="0"/>
                        <a:pt x="387"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7">
                  <a:extLst>
                    <a:ext uri="{FF2B5EF4-FFF2-40B4-BE49-F238E27FC236}">
                      <a16:creationId xmlns:a16="http://schemas.microsoft.com/office/drawing/2014/main" id="{B599DCFD-184B-4644-8F8E-5232681EBC93}"/>
                    </a:ext>
                  </a:extLst>
                </p:cNvPr>
                <p:cNvSpPr>
                  <a:spLocks/>
                </p:cNvSpPr>
                <p:nvPr/>
              </p:nvSpPr>
              <p:spPr bwMode="auto">
                <a:xfrm>
                  <a:off x="5003141" y="4601842"/>
                  <a:ext cx="26987" cy="30162"/>
                </a:xfrm>
                <a:custGeom>
                  <a:avLst/>
                  <a:gdLst>
                    <a:gd name="T0" fmla="*/ 17 w 17"/>
                    <a:gd name="T1" fmla="*/ 4 h 19"/>
                    <a:gd name="T2" fmla="*/ 11 w 17"/>
                    <a:gd name="T3" fmla="*/ 19 h 19"/>
                    <a:gd name="T4" fmla="*/ 0 w 17"/>
                    <a:gd name="T5" fmla="*/ 14 h 19"/>
                    <a:gd name="T6" fmla="*/ 6 w 17"/>
                    <a:gd name="T7" fmla="*/ 0 h 19"/>
                    <a:gd name="T8" fmla="*/ 17 w 17"/>
                    <a:gd name="T9" fmla="*/ 4 h 19"/>
                  </a:gdLst>
                  <a:ahLst/>
                  <a:cxnLst>
                    <a:cxn ang="0">
                      <a:pos x="T0" y="T1"/>
                    </a:cxn>
                    <a:cxn ang="0">
                      <a:pos x="T2" y="T3"/>
                    </a:cxn>
                    <a:cxn ang="0">
                      <a:pos x="T4" y="T5"/>
                    </a:cxn>
                    <a:cxn ang="0">
                      <a:pos x="T6" y="T7"/>
                    </a:cxn>
                    <a:cxn ang="0">
                      <a:pos x="T8" y="T9"/>
                    </a:cxn>
                  </a:cxnLst>
                  <a:rect l="0" t="0" r="r" b="b"/>
                  <a:pathLst>
                    <a:path w="17" h="19">
                      <a:moveTo>
                        <a:pt x="17" y="4"/>
                      </a:moveTo>
                      <a:lnTo>
                        <a:pt x="11" y="19"/>
                      </a:lnTo>
                      <a:lnTo>
                        <a:pt x="0" y="14"/>
                      </a:lnTo>
                      <a:lnTo>
                        <a:pt x="6" y="0"/>
                      </a:lnTo>
                      <a:lnTo>
                        <a:pt x="17" y="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8">
                  <a:extLst>
                    <a:ext uri="{FF2B5EF4-FFF2-40B4-BE49-F238E27FC236}">
                      <a16:creationId xmlns:a16="http://schemas.microsoft.com/office/drawing/2014/main" id="{58CF93BC-7528-4F58-A710-1C49929293B5}"/>
                    </a:ext>
                  </a:extLst>
                </p:cNvPr>
                <p:cNvSpPr>
                  <a:spLocks/>
                </p:cNvSpPr>
                <p:nvPr/>
              </p:nvSpPr>
              <p:spPr bwMode="auto">
                <a:xfrm>
                  <a:off x="5187291" y="4676455"/>
                  <a:ext cx="26987" cy="28575"/>
                </a:xfrm>
                <a:custGeom>
                  <a:avLst/>
                  <a:gdLst>
                    <a:gd name="T0" fmla="*/ 17 w 17"/>
                    <a:gd name="T1" fmla="*/ 4 h 18"/>
                    <a:gd name="T2" fmla="*/ 11 w 17"/>
                    <a:gd name="T3" fmla="*/ 18 h 18"/>
                    <a:gd name="T4" fmla="*/ 0 w 17"/>
                    <a:gd name="T5" fmla="*/ 14 h 18"/>
                    <a:gd name="T6" fmla="*/ 6 w 17"/>
                    <a:gd name="T7" fmla="*/ 0 h 18"/>
                    <a:gd name="T8" fmla="*/ 17 w 17"/>
                    <a:gd name="T9" fmla="*/ 4 h 18"/>
                  </a:gdLst>
                  <a:ahLst/>
                  <a:cxnLst>
                    <a:cxn ang="0">
                      <a:pos x="T0" y="T1"/>
                    </a:cxn>
                    <a:cxn ang="0">
                      <a:pos x="T2" y="T3"/>
                    </a:cxn>
                    <a:cxn ang="0">
                      <a:pos x="T4" y="T5"/>
                    </a:cxn>
                    <a:cxn ang="0">
                      <a:pos x="T6" y="T7"/>
                    </a:cxn>
                    <a:cxn ang="0">
                      <a:pos x="T8" y="T9"/>
                    </a:cxn>
                  </a:cxnLst>
                  <a:rect l="0" t="0" r="r" b="b"/>
                  <a:pathLst>
                    <a:path w="17" h="18">
                      <a:moveTo>
                        <a:pt x="17" y="4"/>
                      </a:moveTo>
                      <a:lnTo>
                        <a:pt x="11" y="18"/>
                      </a:lnTo>
                      <a:lnTo>
                        <a:pt x="0" y="14"/>
                      </a:lnTo>
                      <a:lnTo>
                        <a:pt x="6" y="0"/>
                      </a:lnTo>
                      <a:lnTo>
                        <a:pt x="17" y="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9">
                  <a:extLst>
                    <a:ext uri="{FF2B5EF4-FFF2-40B4-BE49-F238E27FC236}">
                      <a16:creationId xmlns:a16="http://schemas.microsoft.com/office/drawing/2014/main" id="{A7EA5CAD-A09B-4937-A165-6551C4BFD301}"/>
                    </a:ext>
                  </a:extLst>
                </p:cNvPr>
                <p:cNvSpPr>
                  <a:spLocks/>
                </p:cNvSpPr>
                <p:nvPr/>
              </p:nvSpPr>
              <p:spPr bwMode="auto">
                <a:xfrm>
                  <a:off x="5130141" y="4547867"/>
                  <a:ext cx="30162" cy="26987"/>
                </a:xfrm>
                <a:custGeom>
                  <a:avLst/>
                  <a:gdLst>
                    <a:gd name="T0" fmla="*/ 5 w 19"/>
                    <a:gd name="T1" fmla="*/ 0 h 17"/>
                    <a:gd name="T2" fmla="*/ 19 w 19"/>
                    <a:gd name="T3" fmla="*/ 6 h 17"/>
                    <a:gd name="T4" fmla="*/ 15 w 19"/>
                    <a:gd name="T5" fmla="*/ 17 h 17"/>
                    <a:gd name="T6" fmla="*/ 0 w 19"/>
                    <a:gd name="T7" fmla="*/ 11 h 17"/>
                    <a:gd name="T8" fmla="*/ 5 w 19"/>
                    <a:gd name="T9" fmla="*/ 0 h 17"/>
                  </a:gdLst>
                  <a:ahLst/>
                  <a:cxnLst>
                    <a:cxn ang="0">
                      <a:pos x="T0" y="T1"/>
                    </a:cxn>
                    <a:cxn ang="0">
                      <a:pos x="T2" y="T3"/>
                    </a:cxn>
                    <a:cxn ang="0">
                      <a:pos x="T4" y="T5"/>
                    </a:cxn>
                    <a:cxn ang="0">
                      <a:pos x="T6" y="T7"/>
                    </a:cxn>
                    <a:cxn ang="0">
                      <a:pos x="T8" y="T9"/>
                    </a:cxn>
                  </a:cxnLst>
                  <a:rect l="0" t="0" r="r" b="b"/>
                  <a:pathLst>
                    <a:path w="19" h="17">
                      <a:moveTo>
                        <a:pt x="5" y="0"/>
                      </a:moveTo>
                      <a:lnTo>
                        <a:pt x="19" y="6"/>
                      </a:lnTo>
                      <a:lnTo>
                        <a:pt x="15" y="17"/>
                      </a:lnTo>
                      <a:lnTo>
                        <a:pt x="0" y="11"/>
                      </a:lnTo>
                      <a:lnTo>
                        <a:pt x="5"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0">
                  <a:extLst>
                    <a:ext uri="{FF2B5EF4-FFF2-40B4-BE49-F238E27FC236}">
                      <a16:creationId xmlns:a16="http://schemas.microsoft.com/office/drawing/2014/main" id="{BC0ACE61-C8D0-4EDB-AB5E-717F00EA6320}"/>
                    </a:ext>
                  </a:extLst>
                </p:cNvPr>
                <p:cNvSpPr>
                  <a:spLocks/>
                </p:cNvSpPr>
                <p:nvPr/>
              </p:nvSpPr>
              <p:spPr bwMode="auto">
                <a:xfrm>
                  <a:off x="5057116" y="4732017"/>
                  <a:ext cx="30162" cy="26987"/>
                </a:xfrm>
                <a:custGeom>
                  <a:avLst/>
                  <a:gdLst>
                    <a:gd name="T0" fmla="*/ 4 w 19"/>
                    <a:gd name="T1" fmla="*/ 0 h 17"/>
                    <a:gd name="T2" fmla="*/ 19 w 19"/>
                    <a:gd name="T3" fmla="*/ 6 h 17"/>
                    <a:gd name="T4" fmla="*/ 14 w 19"/>
                    <a:gd name="T5" fmla="*/ 17 h 17"/>
                    <a:gd name="T6" fmla="*/ 0 w 19"/>
                    <a:gd name="T7" fmla="*/ 11 h 17"/>
                    <a:gd name="T8" fmla="*/ 4 w 19"/>
                    <a:gd name="T9" fmla="*/ 0 h 17"/>
                  </a:gdLst>
                  <a:ahLst/>
                  <a:cxnLst>
                    <a:cxn ang="0">
                      <a:pos x="T0" y="T1"/>
                    </a:cxn>
                    <a:cxn ang="0">
                      <a:pos x="T2" y="T3"/>
                    </a:cxn>
                    <a:cxn ang="0">
                      <a:pos x="T4" y="T5"/>
                    </a:cxn>
                    <a:cxn ang="0">
                      <a:pos x="T6" y="T7"/>
                    </a:cxn>
                    <a:cxn ang="0">
                      <a:pos x="T8" y="T9"/>
                    </a:cxn>
                  </a:cxnLst>
                  <a:rect l="0" t="0" r="r" b="b"/>
                  <a:pathLst>
                    <a:path w="19" h="17">
                      <a:moveTo>
                        <a:pt x="4" y="0"/>
                      </a:moveTo>
                      <a:lnTo>
                        <a:pt x="19" y="6"/>
                      </a:lnTo>
                      <a:lnTo>
                        <a:pt x="14" y="17"/>
                      </a:lnTo>
                      <a:lnTo>
                        <a:pt x="0" y="11"/>
                      </a:lnTo>
                      <a:lnTo>
                        <a:pt x="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1">
                  <a:extLst>
                    <a:ext uri="{FF2B5EF4-FFF2-40B4-BE49-F238E27FC236}">
                      <a16:creationId xmlns:a16="http://schemas.microsoft.com/office/drawing/2014/main" id="{C0A3F9FF-D664-4ED7-BFDD-CC69CFC15666}"/>
                    </a:ext>
                  </a:extLst>
                </p:cNvPr>
                <p:cNvSpPr>
                  <a:spLocks/>
                </p:cNvSpPr>
                <p:nvPr/>
              </p:nvSpPr>
              <p:spPr bwMode="auto">
                <a:xfrm>
                  <a:off x="5133316" y="4732017"/>
                  <a:ext cx="28575" cy="25400"/>
                </a:xfrm>
                <a:custGeom>
                  <a:avLst/>
                  <a:gdLst>
                    <a:gd name="T0" fmla="*/ 0 w 18"/>
                    <a:gd name="T1" fmla="*/ 6 h 16"/>
                    <a:gd name="T2" fmla="*/ 14 w 18"/>
                    <a:gd name="T3" fmla="*/ 0 h 16"/>
                    <a:gd name="T4" fmla="*/ 18 w 18"/>
                    <a:gd name="T5" fmla="*/ 10 h 16"/>
                    <a:gd name="T6" fmla="*/ 4 w 18"/>
                    <a:gd name="T7" fmla="*/ 16 h 16"/>
                    <a:gd name="T8" fmla="*/ 0 w 18"/>
                    <a:gd name="T9" fmla="*/ 6 h 16"/>
                  </a:gdLst>
                  <a:ahLst/>
                  <a:cxnLst>
                    <a:cxn ang="0">
                      <a:pos x="T0" y="T1"/>
                    </a:cxn>
                    <a:cxn ang="0">
                      <a:pos x="T2" y="T3"/>
                    </a:cxn>
                    <a:cxn ang="0">
                      <a:pos x="T4" y="T5"/>
                    </a:cxn>
                    <a:cxn ang="0">
                      <a:pos x="T6" y="T7"/>
                    </a:cxn>
                    <a:cxn ang="0">
                      <a:pos x="T8" y="T9"/>
                    </a:cxn>
                  </a:cxnLst>
                  <a:rect l="0" t="0" r="r" b="b"/>
                  <a:pathLst>
                    <a:path w="18" h="16">
                      <a:moveTo>
                        <a:pt x="0" y="6"/>
                      </a:moveTo>
                      <a:lnTo>
                        <a:pt x="14" y="0"/>
                      </a:lnTo>
                      <a:lnTo>
                        <a:pt x="18" y="10"/>
                      </a:lnTo>
                      <a:lnTo>
                        <a:pt x="4" y="16"/>
                      </a:lnTo>
                      <a:lnTo>
                        <a:pt x="0" y="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2">
                  <a:extLst>
                    <a:ext uri="{FF2B5EF4-FFF2-40B4-BE49-F238E27FC236}">
                      <a16:creationId xmlns:a16="http://schemas.microsoft.com/office/drawing/2014/main" id="{6494E233-A10A-47CD-9923-762A6DAD60AB}"/>
                    </a:ext>
                  </a:extLst>
                </p:cNvPr>
                <p:cNvSpPr>
                  <a:spLocks/>
                </p:cNvSpPr>
                <p:nvPr/>
              </p:nvSpPr>
              <p:spPr bwMode="auto">
                <a:xfrm>
                  <a:off x="5055529" y="4549455"/>
                  <a:ext cx="28575" cy="25400"/>
                </a:xfrm>
                <a:custGeom>
                  <a:avLst/>
                  <a:gdLst>
                    <a:gd name="T0" fmla="*/ 0 w 18"/>
                    <a:gd name="T1" fmla="*/ 6 h 16"/>
                    <a:gd name="T2" fmla="*/ 14 w 18"/>
                    <a:gd name="T3" fmla="*/ 0 h 16"/>
                    <a:gd name="T4" fmla="*/ 18 w 18"/>
                    <a:gd name="T5" fmla="*/ 10 h 16"/>
                    <a:gd name="T6" fmla="*/ 4 w 18"/>
                    <a:gd name="T7" fmla="*/ 16 h 16"/>
                    <a:gd name="T8" fmla="*/ 0 w 18"/>
                    <a:gd name="T9" fmla="*/ 6 h 16"/>
                  </a:gdLst>
                  <a:ahLst/>
                  <a:cxnLst>
                    <a:cxn ang="0">
                      <a:pos x="T0" y="T1"/>
                    </a:cxn>
                    <a:cxn ang="0">
                      <a:pos x="T2" y="T3"/>
                    </a:cxn>
                    <a:cxn ang="0">
                      <a:pos x="T4" y="T5"/>
                    </a:cxn>
                    <a:cxn ang="0">
                      <a:pos x="T6" y="T7"/>
                    </a:cxn>
                    <a:cxn ang="0">
                      <a:pos x="T8" y="T9"/>
                    </a:cxn>
                  </a:cxnLst>
                  <a:rect l="0" t="0" r="r" b="b"/>
                  <a:pathLst>
                    <a:path w="18" h="16">
                      <a:moveTo>
                        <a:pt x="0" y="6"/>
                      </a:moveTo>
                      <a:lnTo>
                        <a:pt x="14" y="0"/>
                      </a:lnTo>
                      <a:lnTo>
                        <a:pt x="18" y="10"/>
                      </a:lnTo>
                      <a:lnTo>
                        <a:pt x="4" y="16"/>
                      </a:lnTo>
                      <a:lnTo>
                        <a:pt x="0" y="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3">
                  <a:extLst>
                    <a:ext uri="{FF2B5EF4-FFF2-40B4-BE49-F238E27FC236}">
                      <a16:creationId xmlns:a16="http://schemas.microsoft.com/office/drawing/2014/main" id="{55213D80-AE57-4FB9-ACF4-EA5211AF1B59}"/>
                    </a:ext>
                  </a:extLst>
                </p:cNvPr>
                <p:cNvSpPr>
                  <a:spLocks/>
                </p:cNvSpPr>
                <p:nvPr/>
              </p:nvSpPr>
              <p:spPr bwMode="auto">
                <a:xfrm>
                  <a:off x="5187291" y="4600255"/>
                  <a:ext cx="25400" cy="28575"/>
                </a:xfrm>
                <a:custGeom>
                  <a:avLst/>
                  <a:gdLst>
                    <a:gd name="T0" fmla="*/ 6 w 16"/>
                    <a:gd name="T1" fmla="*/ 18 h 18"/>
                    <a:gd name="T2" fmla="*/ 0 w 16"/>
                    <a:gd name="T3" fmla="*/ 4 h 18"/>
                    <a:gd name="T4" fmla="*/ 10 w 16"/>
                    <a:gd name="T5" fmla="*/ 0 h 18"/>
                    <a:gd name="T6" fmla="*/ 16 w 16"/>
                    <a:gd name="T7" fmla="*/ 14 h 18"/>
                    <a:gd name="T8" fmla="*/ 6 w 16"/>
                    <a:gd name="T9" fmla="*/ 18 h 18"/>
                  </a:gdLst>
                  <a:ahLst/>
                  <a:cxnLst>
                    <a:cxn ang="0">
                      <a:pos x="T0" y="T1"/>
                    </a:cxn>
                    <a:cxn ang="0">
                      <a:pos x="T2" y="T3"/>
                    </a:cxn>
                    <a:cxn ang="0">
                      <a:pos x="T4" y="T5"/>
                    </a:cxn>
                    <a:cxn ang="0">
                      <a:pos x="T6" y="T7"/>
                    </a:cxn>
                    <a:cxn ang="0">
                      <a:pos x="T8" y="T9"/>
                    </a:cxn>
                  </a:cxnLst>
                  <a:rect l="0" t="0" r="r" b="b"/>
                  <a:pathLst>
                    <a:path w="16" h="18">
                      <a:moveTo>
                        <a:pt x="6" y="18"/>
                      </a:moveTo>
                      <a:lnTo>
                        <a:pt x="0" y="4"/>
                      </a:lnTo>
                      <a:lnTo>
                        <a:pt x="10" y="0"/>
                      </a:lnTo>
                      <a:lnTo>
                        <a:pt x="16" y="14"/>
                      </a:lnTo>
                      <a:lnTo>
                        <a:pt x="6" y="1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4">
                  <a:extLst>
                    <a:ext uri="{FF2B5EF4-FFF2-40B4-BE49-F238E27FC236}">
                      <a16:creationId xmlns:a16="http://schemas.microsoft.com/office/drawing/2014/main" id="{C3A10DD2-7AEF-4D8F-83EC-A5156C5E1D4D}"/>
                    </a:ext>
                  </a:extLst>
                </p:cNvPr>
                <p:cNvSpPr>
                  <a:spLocks/>
                </p:cNvSpPr>
                <p:nvPr/>
              </p:nvSpPr>
              <p:spPr bwMode="auto">
                <a:xfrm>
                  <a:off x="5004729" y="4678042"/>
                  <a:ext cx="25400" cy="28575"/>
                </a:xfrm>
                <a:custGeom>
                  <a:avLst/>
                  <a:gdLst>
                    <a:gd name="T0" fmla="*/ 6 w 16"/>
                    <a:gd name="T1" fmla="*/ 18 h 18"/>
                    <a:gd name="T2" fmla="*/ 0 w 16"/>
                    <a:gd name="T3" fmla="*/ 4 h 18"/>
                    <a:gd name="T4" fmla="*/ 10 w 16"/>
                    <a:gd name="T5" fmla="*/ 0 h 18"/>
                    <a:gd name="T6" fmla="*/ 16 w 16"/>
                    <a:gd name="T7" fmla="*/ 14 h 18"/>
                    <a:gd name="T8" fmla="*/ 6 w 16"/>
                    <a:gd name="T9" fmla="*/ 18 h 18"/>
                  </a:gdLst>
                  <a:ahLst/>
                  <a:cxnLst>
                    <a:cxn ang="0">
                      <a:pos x="T0" y="T1"/>
                    </a:cxn>
                    <a:cxn ang="0">
                      <a:pos x="T2" y="T3"/>
                    </a:cxn>
                    <a:cxn ang="0">
                      <a:pos x="T4" y="T5"/>
                    </a:cxn>
                    <a:cxn ang="0">
                      <a:pos x="T6" y="T7"/>
                    </a:cxn>
                    <a:cxn ang="0">
                      <a:pos x="T8" y="T9"/>
                    </a:cxn>
                  </a:cxnLst>
                  <a:rect l="0" t="0" r="r" b="b"/>
                  <a:pathLst>
                    <a:path w="16" h="18">
                      <a:moveTo>
                        <a:pt x="6" y="18"/>
                      </a:moveTo>
                      <a:lnTo>
                        <a:pt x="0" y="4"/>
                      </a:lnTo>
                      <a:lnTo>
                        <a:pt x="10" y="0"/>
                      </a:lnTo>
                      <a:lnTo>
                        <a:pt x="16" y="14"/>
                      </a:lnTo>
                      <a:lnTo>
                        <a:pt x="6" y="1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57" name="Graphic 56" descr="Arrow circle">
                <a:extLst>
                  <a:ext uri="{FF2B5EF4-FFF2-40B4-BE49-F238E27FC236}">
                    <a16:creationId xmlns:a16="http://schemas.microsoft.com/office/drawing/2014/main" id="{D4C10C52-7A86-4C01-925F-0227B13E6C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6450" y="4320802"/>
                <a:ext cx="665266" cy="665266"/>
              </a:xfrm>
              <a:prstGeom prst="rect">
                <a:avLst/>
              </a:prstGeom>
            </p:spPr>
          </p:pic>
        </p:grpSp>
      </p:grpSp>
      <p:grpSp>
        <p:nvGrpSpPr>
          <p:cNvPr id="21" name="Group 20">
            <a:extLst>
              <a:ext uri="{FF2B5EF4-FFF2-40B4-BE49-F238E27FC236}">
                <a16:creationId xmlns:a16="http://schemas.microsoft.com/office/drawing/2014/main" id="{94B9BD90-F146-43B8-816F-538F329DCDE1}"/>
              </a:ext>
            </a:extLst>
          </p:cNvPr>
          <p:cNvGrpSpPr/>
          <p:nvPr/>
        </p:nvGrpSpPr>
        <p:grpSpPr>
          <a:xfrm>
            <a:off x="3176047" y="3690102"/>
            <a:ext cx="702132" cy="702232"/>
            <a:chOff x="3176047" y="3690102"/>
            <a:chExt cx="702132" cy="702232"/>
          </a:xfrm>
        </p:grpSpPr>
        <p:grpSp>
          <p:nvGrpSpPr>
            <p:cNvPr id="28" name="Group 27">
              <a:extLst>
                <a:ext uri="{FF2B5EF4-FFF2-40B4-BE49-F238E27FC236}">
                  <a16:creationId xmlns:a16="http://schemas.microsoft.com/office/drawing/2014/main" id="{D65DC82E-A598-4D09-ADFD-D15FAC60165E}"/>
                </a:ext>
              </a:extLst>
            </p:cNvPr>
            <p:cNvGrpSpPr/>
            <p:nvPr/>
          </p:nvGrpSpPr>
          <p:grpSpPr>
            <a:xfrm>
              <a:off x="3176047" y="3690102"/>
              <a:ext cx="702132" cy="702232"/>
              <a:chOff x="7465384" y="3849138"/>
              <a:chExt cx="648329" cy="648421"/>
            </a:xfrm>
          </p:grpSpPr>
          <p:sp>
            <p:nvSpPr>
              <p:cNvPr id="30" name="Freeform 5">
                <a:extLst>
                  <a:ext uri="{FF2B5EF4-FFF2-40B4-BE49-F238E27FC236}">
                    <a16:creationId xmlns:a16="http://schemas.microsoft.com/office/drawing/2014/main" id="{0FC9D5AC-7C81-4E87-8D48-6231EC47A9C2}"/>
                  </a:ext>
                </a:extLst>
              </p:cNvPr>
              <p:cNvSpPr>
                <a:spLocks/>
              </p:cNvSpPr>
              <p:nvPr/>
            </p:nvSpPr>
            <p:spPr bwMode="auto">
              <a:xfrm>
                <a:off x="7465384" y="3849138"/>
                <a:ext cx="648329" cy="648421"/>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2" name="Freeform 6">
                <a:extLst>
                  <a:ext uri="{FF2B5EF4-FFF2-40B4-BE49-F238E27FC236}">
                    <a16:creationId xmlns:a16="http://schemas.microsoft.com/office/drawing/2014/main" id="{13B96D7B-7575-4EBF-9F95-5C5324981E2A}"/>
                  </a:ext>
                </a:extLst>
              </p:cNvPr>
              <p:cNvSpPr>
                <a:spLocks noEditPoints="1"/>
              </p:cNvSpPr>
              <p:nvPr/>
            </p:nvSpPr>
            <p:spPr bwMode="auto">
              <a:xfrm>
                <a:off x="7509969" y="3894255"/>
                <a:ext cx="559158" cy="558187"/>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4" name="Graphic 13" descr="Decision chart">
              <a:extLst>
                <a:ext uri="{FF2B5EF4-FFF2-40B4-BE49-F238E27FC236}">
                  <a16:creationId xmlns:a16="http://schemas.microsoft.com/office/drawing/2014/main" id="{AC8EB7A3-2A81-474E-8A3D-53881DF602A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75360" y="3844029"/>
              <a:ext cx="333334" cy="333334"/>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Automated Machine Learning</a:t>
            </a:r>
          </a:p>
        </p:txBody>
      </p:sp>
      <p:grpSp>
        <p:nvGrpSpPr>
          <p:cNvPr id="11" name="Group 10" hidden="1">
            <a:extLst>
              <a:ext uri="{FF2B5EF4-FFF2-40B4-BE49-F238E27FC236}">
                <a16:creationId xmlns:a16="http://schemas.microsoft.com/office/drawing/2014/main" id="{C831D11F-C6A3-41FF-9CF5-CDD913A53349}"/>
              </a:ext>
            </a:extLst>
          </p:cNvPr>
          <p:cNvGrpSpPr/>
          <p:nvPr/>
        </p:nvGrpSpPr>
        <p:grpSpPr>
          <a:xfrm>
            <a:off x="10058662" y="2768637"/>
            <a:ext cx="1320538" cy="1320726"/>
            <a:chOff x="3031668" y="4535768"/>
            <a:chExt cx="702132" cy="702232"/>
          </a:xfrm>
        </p:grpSpPr>
        <p:grpSp>
          <p:nvGrpSpPr>
            <p:cNvPr id="12" name="Group 11">
              <a:extLst>
                <a:ext uri="{FF2B5EF4-FFF2-40B4-BE49-F238E27FC236}">
                  <a16:creationId xmlns:a16="http://schemas.microsoft.com/office/drawing/2014/main" id="{24D1F319-DA88-4427-ABBC-42AD85E2142E}"/>
                </a:ext>
              </a:extLst>
            </p:cNvPr>
            <p:cNvGrpSpPr/>
            <p:nvPr/>
          </p:nvGrpSpPr>
          <p:grpSpPr>
            <a:xfrm>
              <a:off x="3031668" y="4535768"/>
              <a:ext cx="702132" cy="702232"/>
              <a:chOff x="3031668" y="4535768"/>
              <a:chExt cx="702132" cy="702232"/>
            </a:xfrm>
          </p:grpSpPr>
          <p:sp>
            <p:nvSpPr>
              <p:cNvPr id="14" name="Freeform 5">
                <a:extLst>
                  <a:ext uri="{FF2B5EF4-FFF2-40B4-BE49-F238E27FC236}">
                    <a16:creationId xmlns:a16="http://schemas.microsoft.com/office/drawing/2014/main" id="{9E620BC3-431D-43AD-9B8E-C6B8760990A3}"/>
                  </a:ext>
                </a:extLst>
              </p:cNvPr>
              <p:cNvSpPr>
                <a:spLocks/>
              </p:cNvSpPr>
              <p:nvPr/>
            </p:nvSpPr>
            <p:spPr bwMode="auto">
              <a:xfrm>
                <a:off x="3031668" y="453576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5" name="Freeform 6">
                <a:extLst>
                  <a:ext uri="{FF2B5EF4-FFF2-40B4-BE49-F238E27FC236}">
                    <a16:creationId xmlns:a16="http://schemas.microsoft.com/office/drawing/2014/main" id="{1269549C-646E-4A3E-8665-6E3CECDBD957}"/>
                  </a:ext>
                </a:extLst>
              </p:cNvPr>
              <p:cNvSpPr>
                <a:spLocks noEditPoints="1"/>
              </p:cNvSpPr>
              <p:nvPr/>
            </p:nvSpPr>
            <p:spPr bwMode="auto">
              <a:xfrm>
                <a:off x="3080522" y="4585766"/>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3" name="Picture 12" descr="Icon of a gear inside a circle">
              <a:extLst>
                <a:ext uri="{FF2B5EF4-FFF2-40B4-BE49-F238E27FC236}">
                  <a16:creationId xmlns:a16="http://schemas.microsoft.com/office/drawing/2014/main" id="{C53F1D3C-4F60-4796-987A-556941D4311F}"/>
                </a:ext>
              </a:extLst>
            </p:cNvPr>
            <p:cNvPicPr>
              <a:picLocks noChangeAspect="1"/>
            </p:cNvPicPr>
            <p:nvPr/>
          </p:nvPicPr>
          <p:blipFill>
            <a:blip r:embed="rId3"/>
            <a:stretch>
              <a:fillRect/>
            </a:stretch>
          </p:blipFill>
          <p:spPr>
            <a:xfrm>
              <a:off x="3196572" y="4700650"/>
              <a:ext cx="372325" cy="372325"/>
            </a:xfrm>
            <a:prstGeom prst="rect">
              <a:avLst/>
            </a:prstGeom>
          </p:spPr>
        </p:pic>
      </p:grpSp>
      <p:grpSp>
        <p:nvGrpSpPr>
          <p:cNvPr id="2" name="Group 1">
            <a:extLst>
              <a:ext uri="{FF2B5EF4-FFF2-40B4-BE49-F238E27FC236}">
                <a16:creationId xmlns:a16="http://schemas.microsoft.com/office/drawing/2014/main" id="{9B024FAF-0BE5-4726-8C55-D9BDFE4B76E3}"/>
              </a:ext>
            </a:extLst>
          </p:cNvPr>
          <p:cNvGrpSpPr/>
          <p:nvPr/>
        </p:nvGrpSpPr>
        <p:grpSpPr>
          <a:xfrm>
            <a:off x="10058662" y="2770349"/>
            <a:ext cx="1318826" cy="1319014"/>
            <a:chOff x="6364359" y="1124430"/>
            <a:chExt cx="1318826" cy="1319014"/>
          </a:xfrm>
        </p:grpSpPr>
        <p:grpSp>
          <p:nvGrpSpPr>
            <p:cNvPr id="9" name="Group 8">
              <a:extLst>
                <a:ext uri="{FF2B5EF4-FFF2-40B4-BE49-F238E27FC236}">
                  <a16:creationId xmlns:a16="http://schemas.microsoft.com/office/drawing/2014/main" id="{467F5E7E-3803-4610-BD53-4FAA558319DA}"/>
                </a:ext>
              </a:extLst>
            </p:cNvPr>
            <p:cNvGrpSpPr/>
            <p:nvPr/>
          </p:nvGrpSpPr>
          <p:grpSpPr>
            <a:xfrm>
              <a:off x="6364359" y="1124430"/>
              <a:ext cx="1318826" cy="1319014"/>
              <a:chOff x="3031668" y="4535768"/>
              <a:chExt cx="702132" cy="702232"/>
            </a:xfrm>
          </p:grpSpPr>
          <p:sp>
            <p:nvSpPr>
              <p:cNvPr id="27" name="Freeform 5">
                <a:extLst>
                  <a:ext uri="{FF2B5EF4-FFF2-40B4-BE49-F238E27FC236}">
                    <a16:creationId xmlns:a16="http://schemas.microsoft.com/office/drawing/2014/main" id="{8F90FB9A-1AAF-4BC1-A41E-9C9415B2F8DC}"/>
                  </a:ext>
                </a:extLst>
              </p:cNvPr>
              <p:cNvSpPr>
                <a:spLocks/>
              </p:cNvSpPr>
              <p:nvPr/>
            </p:nvSpPr>
            <p:spPr bwMode="auto">
              <a:xfrm>
                <a:off x="3031668" y="453576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8" name="Freeform 6">
                <a:extLst>
                  <a:ext uri="{FF2B5EF4-FFF2-40B4-BE49-F238E27FC236}">
                    <a16:creationId xmlns:a16="http://schemas.microsoft.com/office/drawing/2014/main" id="{EAF3EBFE-2908-4930-9088-EF9DBD22BBAA}"/>
                  </a:ext>
                </a:extLst>
              </p:cNvPr>
              <p:cNvSpPr>
                <a:spLocks noEditPoints="1"/>
              </p:cNvSpPr>
              <p:nvPr/>
            </p:nvSpPr>
            <p:spPr bwMode="auto">
              <a:xfrm>
                <a:off x="3080522" y="4585766"/>
                <a:ext cx="605561" cy="604510"/>
              </a:xfrm>
              <a:prstGeom prst="ellipse">
                <a:avLst/>
              </a:prstGeom>
              <a:noFill/>
              <a:ln w="571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7" name="Graphic 16" descr="Arrow circle">
              <a:extLst>
                <a:ext uri="{FF2B5EF4-FFF2-40B4-BE49-F238E27FC236}">
                  <a16:creationId xmlns:a16="http://schemas.microsoft.com/office/drawing/2014/main" id="{C277FC95-5A7B-472F-BFD4-C65458BECB2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8798" y="1189051"/>
              <a:ext cx="1249580" cy="1249580"/>
            </a:xfrm>
            <a:prstGeom prst="rect">
              <a:avLst/>
            </a:prstGeom>
          </p:spPr>
        </p:pic>
        <p:grpSp>
          <p:nvGrpSpPr>
            <p:cNvPr id="16" name="Group 15">
              <a:extLst>
                <a:ext uri="{FF2B5EF4-FFF2-40B4-BE49-F238E27FC236}">
                  <a16:creationId xmlns:a16="http://schemas.microsoft.com/office/drawing/2014/main" id="{729D9DE9-EB73-4B03-870C-3778B969ABEE}"/>
                </a:ext>
              </a:extLst>
            </p:cNvPr>
            <p:cNvGrpSpPr/>
            <p:nvPr/>
          </p:nvGrpSpPr>
          <p:grpSpPr>
            <a:xfrm>
              <a:off x="6827678" y="1615551"/>
              <a:ext cx="396582" cy="396582"/>
              <a:chOff x="5003141" y="4547867"/>
              <a:chExt cx="211137" cy="211137"/>
            </a:xfrm>
          </p:grpSpPr>
          <p:sp>
            <p:nvSpPr>
              <p:cNvPr id="18" name="Freeform 6">
                <a:extLst>
                  <a:ext uri="{FF2B5EF4-FFF2-40B4-BE49-F238E27FC236}">
                    <a16:creationId xmlns:a16="http://schemas.microsoft.com/office/drawing/2014/main" id="{BD140021-F9AC-4D20-9866-5172EFFCE23F}"/>
                  </a:ext>
                </a:extLst>
              </p:cNvPr>
              <p:cNvSpPr>
                <a:spLocks noEditPoints="1"/>
              </p:cNvSpPr>
              <p:nvPr/>
            </p:nvSpPr>
            <p:spPr bwMode="auto">
              <a:xfrm>
                <a:off x="5003141" y="4560567"/>
                <a:ext cx="211137" cy="185737"/>
              </a:xfrm>
              <a:custGeom>
                <a:avLst/>
                <a:gdLst>
                  <a:gd name="T0" fmla="*/ 387 w 774"/>
                  <a:gd name="T1" fmla="*/ 128 h 683"/>
                  <a:gd name="T2" fmla="*/ 466 w 774"/>
                  <a:gd name="T3" fmla="*/ 143 h 683"/>
                  <a:gd name="T4" fmla="*/ 583 w 774"/>
                  <a:gd name="T5" fmla="*/ 257 h 683"/>
                  <a:gd name="T6" fmla="*/ 585 w 774"/>
                  <a:gd name="T7" fmla="*/ 420 h 683"/>
                  <a:gd name="T8" fmla="*/ 505 w 774"/>
                  <a:gd name="T9" fmla="*/ 519 h 683"/>
                  <a:gd name="T10" fmla="*/ 387 w 774"/>
                  <a:gd name="T11" fmla="*/ 555 h 683"/>
                  <a:gd name="T12" fmla="*/ 308 w 774"/>
                  <a:gd name="T13" fmla="*/ 539 h 683"/>
                  <a:gd name="T14" fmla="*/ 191 w 774"/>
                  <a:gd name="T15" fmla="*/ 426 h 683"/>
                  <a:gd name="T16" fmla="*/ 189 w 774"/>
                  <a:gd name="T17" fmla="*/ 262 h 683"/>
                  <a:gd name="T18" fmla="*/ 269 w 774"/>
                  <a:gd name="T19" fmla="*/ 164 h 683"/>
                  <a:gd name="T20" fmla="*/ 387 w 774"/>
                  <a:gd name="T21" fmla="*/ 128 h 683"/>
                  <a:gd name="T22" fmla="*/ 387 w 774"/>
                  <a:gd name="T23" fmla="*/ 128 h 683"/>
                  <a:gd name="T24" fmla="*/ 387 w 774"/>
                  <a:gd name="T25" fmla="*/ 0 h 683"/>
                  <a:gd name="T26" fmla="*/ 70 w 774"/>
                  <a:gd name="T27" fmla="*/ 215 h 683"/>
                  <a:gd name="T28" fmla="*/ 261 w 774"/>
                  <a:gd name="T29" fmla="*/ 658 h 683"/>
                  <a:gd name="T30" fmla="*/ 387 w 774"/>
                  <a:gd name="T31" fmla="*/ 683 h 683"/>
                  <a:gd name="T32" fmla="*/ 704 w 774"/>
                  <a:gd name="T33" fmla="*/ 468 h 683"/>
                  <a:gd name="T34" fmla="*/ 513 w 774"/>
                  <a:gd name="T35" fmla="*/ 24 h 683"/>
                  <a:gd name="T36" fmla="*/ 387 w 774"/>
                  <a:gd name="T37" fmla="*/ 0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4" h="683">
                    <a:moveTo>
                      <a:pt x="387" y="128"/>
                    </a:moveTo>
                    <a:cubicBezTo>
                      <a:pt x="414" y="128"/>
                      <a:pt x="441" y="133"/>
                      <a:pt x="466" y="143"/>
                    </a:cubicBezTo>
                    <a:cubicBezTo>
                      <a:pt x="519" y="164"/>
                      <a:pt x="560" y="205"/>
                      <a:pt x="583" y="257"/>
                    </a:cubicBezTo>
                    <a:cubicBezTo>
                      <a:pt x="605" y="309"/>
                      <a:pt x="606" y="367"/>
                      <a:pt x="585" y="420"/>
                    </a:cubicBezTo>
                    <a:cubicBezTo>
                      <a:pt x="569" y="461"/>
                      <a:pt x="541" y="495"/>
                      <a:pt x="505" y="519"/>
                    </a:cubicBezTo>
                    <a:cubicBezTo>
                      <a:pt x="470" y="542"/>
                      <a:pt x="429" y="555"/>
                      <a:pt x="387" y="555"/>
                    </a:cubicBezTo>
                    <a:cubicBezTo>
                      <a:pt x="360" y="555"/>
                      <a:pt x="333" y="550"/>
                      <a:pt x="308" y="539"/>
                    </a:cubicBezTo>
                    <a:cubicBezTo>
                      <a:pt x="255" y="518"/>
                      <a:pt x="214" y="478"/>
                      <a:pt x="191" y="426"/>
                    </a:cubicBezTo>
                    <a:cubicBezTo>
                      <a:pt x="169" y="373"/>
                      <a:pt x="168" y="315"/>
                      <a:pt x="189" y="262"/>
                    </a:cubicBezTo>
                    <a:cubicBezTo>
                      <a:pt x="205" y="222"/>
                      <a:pt x="233" y="188"/>
                      <a:pt x="269" y="164"/>
                    </a:cubicBezTo>
                    <a:cubicBezTo>
                      <a:pt x="304" y="140"/>
                      <a:pt x="345" y="128"/>
                      <a:pt x="387" y="128"/>
                    </a:cubicBezTo>
                    <a:cubicBezTo>
                      <a:pt x="387" y="128"/>
                      <a:pt x="387" y="128"/>
                      <a:pt x="387" y="128"/>
                    </a:cubicBezTo>
                    <a:moveTo>
                      <a:pt x="387" y="0"/>
                    </a:moveTo>
                    <a:cubicBezTo>
                      <a:pt x="252" y="0"/>
                      <a:pt x="123" y="81"/>
                      <a:pt x="70" y="215"/>
                    </a:cubicBezTo>
                    <a:cubicBezTo>
                      <a:pt x="0" y="390"/>
                      <a:pt x="86" y="588"/>
                      <a:pt x="261" y="658"/>
                    </a:cubicBezTo>
                    <a:cubicBezTo>
                      <a:pt x="302" y="675"/>
                      <a:pt x="345" y="683"/>
                      <a:pt x="387" y="683"/>
                    </a:cubicBezTo>
                    <a:cubicBezTo>
                      <a:pt x="522" y="683"/>
                      <a:pt x="651" y="601"/>
                      <a:pt x="704" y="468"/>
                    </a:cubicBezTo>
                    <a:cubicBezTo>
                      <a:pt x="774" y="293"/>
                      <a:pt x="688" y="94"/>
                      <a:pt x="513" y="24"/>
                    </a:cubicBezTo>
                    <a:cubicBezTo>
                      <a:pt x="472" y="8"/>
                      <a:pt x="429" y="0"/>
                      <a:pt x="387"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2B136A37-211E-4F6A-AC36-E4445A335DE2}"/>
                  </a:ext>
                </a:extLst>
              </p:cNvPr>
              <p:cNvSpPr>
                <a:spLocks/>
              </p:cNvSpPr>
              <p:nvPr/>
            </p:nvSpPr>
            <p:spPr bwMode="auto">
              <a:xfrm>
                <a:off x="5003141" y="4601842"/>
                <a:ext cx="26987" cy="30162"/>
              </a:xfrm>
              <a:custGeom>
                <a:avLst/>
                <a:gdLst>
                  <a:gd name="T0" fmla="*/ 17 w 17"/>
                  <a:gd name="T1" fmla="*/ 4 h 19"/>
                  <a:gd name="T2" fmla="*/ 11 w 17"/>
                  <a:gd name="T3" fmla="*/ 19 h 19"/>
                  <a:gd name="T4" fmla="*/ 0 w 17"/>
                  <a:gd name="T5" fmla="*/ 14 h 19"/>
                  <a:gd name="T6" fmla="*/ 6 w 17"/>
                  <a:gd name="T7" fmla="*/ 0 h 19"/>
                  <a:gd name="T8" fmla="*/ 17 w 17"/>
                  <a:gd name="T9" fmla="*/ 4 h 19"/>
                </a:gdLst>
                <a:ahLst/>
                <a:cxnLst>
                  <a:cxn ang="0">
                    <a:pos x="T0" y="T1"/>
                  </a:cxn>
                  <a:cxn ang="0">
                    <a:pos x="T2" y="T3"/>
                  </a:cxn>
                  <a:cxn ang="0">
                    <a:pos x="T4" y="T5"/>
                  </a:cxn>
                  <a:cxn ang="0">
                    <a:pos x="T6" y="T7"/>
                  </a:cxn>
                  <a:cxn ang="0">
                    <a:pos x="T8" y="T9"/>
                  </a:cxn>
                </a:cxnLst>
                <a:rect l="0" t="0" r="r" b="b"/>
                <a:pathLst>
                  <a:path w="17" h="19">
                    <a:moveTo>
                      <a:pt x="17" y="4"/>
                    </a:moveTo>
                    <a:lnTo>
                      <a:pt x="11" y="19"/>
                    </a:lnTo>
                    <a:lnTo>
                      <a:pt x="0" y="14"/>
                    </a:lnTo>
                    <a:lnTo>
                      <a:pt x="6" y="0"/>
                    </a:lnTo>
                    <a:lnTo>
                      <a:pt x="17" y="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8">
                <a:extLst>
                  <a:ext uri="{FF2B5EF4-FFF2-40B4-BE49-F238E27FC236}">
                    <a16:creationId xmlns:a16="http://schemas.microsoft.com/office/drawing/2014/main" id="{4438558E-0B6D-4B5D-BA51-FB3B85044A2C}"/>
                  </a:ext>
                </a:extLst>
              </p:cNvPr>
              <p:cNvSpPr>
                <a:spLocks/>
              </p:cNvSpPr>
              <p:nvPr/>
            </p:nvSpPr>
            <p:spPr bwMode="auto">
              <a:xfrm>
                <a:off x="5187291" y="4676455"/>
                <a:ext cx="26987" cy="28575"/>
              </a:xfrm>
              <a:custGeom>
                <a:avLst/>
                <a:gdLst>
                  <a:gd name="T0" fmla="*/ 17 w 17"/>
                  <a:gd name="T1" fmla="*/ 4 h 18"/>
                  <a:gd name="T2" fmla="*/ 11 w 17"/>
                  <a:gd name="T3" fmla="*/ 18 h 18"/>
                  <a:gd name="T4" fmla="*/ 0 w 17"/>
                  <a:gd name="T5" fmla="*/ 14 h 18"/>
                  <a:gd name="T6" fmla="*/ 6 w 17"/>
                  <a:gd name="T7" fmla="*/ 0 h 18"/>
                  <a:gd name="T8" fmla="*/ 17 w 17"/>
                  <a:gd name="T9" fmla="*/ 4 h 18"/>
                </a:gdLst>
                <a:ahLst/>
                <a:cxnLst>
                  <a:cxn ang="0">
                    <a:pos x="T0" y="T1"/>
                  </a:cxn>
                  <a:cxn ang="0">
                    <a:pos x="T2" y="T3"/>
                  </a:cxn>
                  <a:cxn ang="0">
                    <a:pos x="T4" y="T5"/>
                  </a:cxn>
                  <a:cxn ang="0">
                    <a:pos x="T6" y="T7"/>
                  </a:cxn>
                  <a:cxn ang="0">
                    <a:pos x="T8" y="T9"/>
                  </a:cxn>
                </a:cxnLst>
                <a:rect l="0" t="0" r="r" b="b"/>
                <a:pathLst>
                  <a:path w="17" h="18">
                    <a:moveTo>
                      <a:pt x="17" y="4"/>
                    </a:moveTo>
                    <a:lnTo>
                      <a:pt x="11" y="18"/>
                    </a:lnTo>
                    <a:lnTo>
                      <a:pt x="0" y="14"/>
                    </a:lnTo>
                    <a:lnTo>
                      <a:pt x="6" y="0"/>
                    </a:lnTo>
                    <a:lnTo>
                      <a:pt x="17" y="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9">
                <a:extLst>
                  <a:ext uri="{FF2B5EF4-FFF2-40B4-BE49-F238E27FC236}">
                    <a16:creationId xmlns:a16="http://schemas.microsoft.com/office/drawing/2014/main" id="{C03F11FF-7EFB-4632-B5F5-CB8BDB187C8B}"/>
                  </a:ext>
                </a:extLst>
              </p:cNvPr>
              <p:cNvSpPr>
                <a:spLocks/>
              </p:cNvSpPr>
              <p:nvPr/>
            </p:nvSpPr>
            <p:spPr bwMode="auto">
              <a:xfrm>
                <a:off x="5130141" y="4547867"/>
                <a:ext cx="30162" cy="26987"/>
              </a:xfrm>
              <a:custGeom>
                <a:avLst/>
                <a:gdLst>
                  <a:gd name="T0" fmla="*/ 5 w 19"/>
                  <a:gd name="T1" fmla="*/ 0 h 17"/>
                  <a:gd name="T2" fmla="*/ 19 w 19"/>
                  <a:gd name="T3" fmla="*/ 6 h 17"/>
                  <a:gd name="T4" fmla="*/ 15 w 19"/>
                  <a:gd name="T5" fmla="*/ 17 h 17"/>
                  <a:gd name="T6" fmla="*/ 0 w 19"/>
                  <a:gd name="T7" fmla="*/ 11 h 17"/>
                  <a:gd name="T8" fmla="*/ 5 w 19"/>
                  <a:gd name="T9" fmla="*/ 0 h 17"/>
                </a:gdLst>
                <a:ahLst/>
                <a:cxnLst>
                  <a:cxn ang="0">
                    <a:pos x="T0" y="T1"/>
                  </a:cxn>
                  <a:cxn ang="0">
                    <a:pos x="T2" y="T3"/>
                  </a:cxn>
                  <a:cxn ang="0">
                    <a:pos x="T4" y="T5"/>
                  </a:cxn>
                  <a:cxn ang="0">
                    <a:pos x="T6" y="T7"/>
                  </a:cxn>
                  <a:cxn ang="0">
                    <a:pos x="T8" y="T9"/>
                  </a:cxn>
                </a:cxnLst>
                <a:rect l="0" t="0" r="r" b="b"/>
                <a:pathLst>
                  <a:path w="19" h="17">
                    <a:moveTo>
                      <a:pt x="5" y="0"/>
                    </a:moveTo>
                    <a:lnTo>
                      <a:pt x="19" y="6"/>
                    </a:lnTo>
                    <a:lnTo>
                      <a:pt x="15" y="17"/>
                    </a:lnTo>
                    <a:lnTo>
                      <a:pt x="0" y="11"/>
                    </a:lnTo>
                    <a:lnTo>
                      <a:pt x="5"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0">
                <a:extLst>
                  <a:ext uri="{FF2B5EF4-FFF2-40B4-BE49-F238E27FC236}">
                    <a16:creationId xmlns:a16="http://schemas.microsoft.com/office/drawing/2014/main" id="{5079FAFC-D61A-4C4A-9545-35B03CFCBA83}"/>
                  </a:ext>
                </a:extLst>
              </p:cNvPr>
              <p:cNvSpPr>
                <a:spLocks/>
              </p:cNvSpPr>
              <p:nvPr/>
            </p:nvSpPr>
            <p:spPr bwMode="auto">
              <a:xfrm>
                <a:off x="5057116" y="4732017"/>
                <a:ext cx="30162" cy="26987"/>
              </a:xfrm>
              <a:custGeom>
                <a:avLst/>
                <a:gdLst>
                  <a:gd name="T0" fmla="*/ 4 w 19"/>
                  <a:gd name="T1" fmla="*/ 0 h 17"/>
                  <a:gd name="T2" fmla="*/ 19 w 19"/>
                  <a:gd name="T3" fmla="*/ 6 h 17"/>
                  <a:gd name="T4" fmla="*/ 14 w 19"/>
                  <a:gd name="T5" fmla="*/ 17 h 17"/>
                  <a:gd name="T6" fmla="*/ 0 w 19"/>
                  <a:gd name="T7" fmla="*/ 11 h 17"/>
                  <a:gd name="T8" fmla="*/ 4 w 19"/>
                  <a:gd name="T9" fmla="*/ 0 h 17"/>
                </a:gdLst>
                <a:ahLst/>
                <a:cxnLst>
                  <a:cxn ang="0">
                    <a:pos x="T0" y="T1"/>
                  </a:cxn>
                  <a:cxn ang="0">
                    <a:pos x="T2" y="T3"/>
                  </a:cxn>
                  <a:cxn ang="0">
                    <a:pos x="T4" y="T5"/>
                  </a:cxn>
                  <a:cxn ang="0">
                    <a:pos x="T6" y="T7"/>
                  </a:cxn>
                  <a:cxn ang="0">
                    <a:pos x="T8" y="T9"/>
                  </a:cxn>
                </a:cxnLst>
                <a:rect l="0" t="0" r="r" b="b"/>
                <a:pathLst>
                  <a:path w="19" h="17">
                    <a:moveTo>
                      <a:pt x="4" y="0"/>
                    </a:moveTo>
                    <a:lnTo>
                      <a:pt x="19" y="6"/>
                    </a:lnTo>
                    <a:lnTo>
                      <a:pt x="14" y="17"/>
                    </a:lnTo>
                    <a:lnTo>
                      <a:pt x="0" y="11"/>
                    </a:lnTo>
                    <a:lnTo>
                      <a:pt x="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1">
                <a:extLst>
                  <a:ext uri="{FF2B5EF4-FFF2-40B4-BE49-F238E27FC236}">
                    <a16:creationId xmlns:a16="http://schemas.microsoft.com/office/drawing/2014/main" id="{38AE5792-9D96-499E-801E-74B16FD661F7}"/>
                  </a:ext>
                </a:extLst>
              </p:cNvPr>
              <p:cNvSpPr>
                <a:spLocks/>
              </p:cNvSpPr>
              <p:nvPr/>
            </p:nvSpPr>
            <p:spPr bwMode="auto">
              <a:xfrm>
                <a:off x="5133316" y="4732017"/>
                <a:ext cx="28575" cy="25400"/>
              </a:xfrm>
              <a:custGeom>
                <a:avLst/>
                <a:gdLst>
                  <a:gd name="T0" fmla="*/ 0 w 18"/>
                  <a:gd name="T1" fmla="*/ 6 h 16"/>
                  <a:gd name="T2" fmla="*/ 14 w 18"/>
                  <a:gd name="T3" fmla="*/ 0 h 16"/>
                  <a:gd name="T4" fmla="*/ 18 w 18"/>
                  <a:gd name="T5" fmla="*/ 10 h 16"/>
                  <a:gd name="T6" fmla="*/ 4 w 18"/>
                  <a:gd name="T7" fmla="*/ 16 h 16"/>
                  <a:gd name="T8" fmla="*/ 0 w 18"/>
                  <a:gd name="T9" fmla="*/ 6 h 16"/>
                </a:gdLst>
                <a:ahLst/>
                <a:cxnLst>
                  <a:cxn ang="0">
                    <a:pos x="T0" y="T1"/>
                  </a:cxn>
                  <a:cxn ang="0">
                    <a:pos x="T2" y="T3"/>
                  </a:cxn>
                  <a:cxn ang="0">
                    <a:pos x="T4" y="T5"/>
                  </a:cxn>
                  <a:cxn ang="0">
                    <a:pos x="T6" y="T7"/>
                  </a:cxn>
                  <a:cxn ang="0">
                    <a:pos x="T8" y="T9"/>
                  </a:cxn>
                </a:cxnLst>
                <a:rect l="0" t="0" r="r" b="b"/>
                <a:pathLst>
                  <a:path w="18" h="16">
                    <a:moveTo>
                      <a:pt x="0" y="6"/>
                    </a:moveTo>
                    <a:lnTo>
                      <a:pt x="14" y="0"/>
                    </a:lnTo>
                    <a:lnTo>
                      <a:pt x="18" y="10"/>
                    </a:lnTo>
                    <a:lnTo>
                      <a:pt x="4" y="16"/>
                    </a:lnTo>
                    <a:lnTo>
                      <a:pt x="0" y="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2">
                <a:extLst>
                  <a:ext uri="{FF2B5EF4-FFF2-40B4-BE49-F238E27FC236}">
                    <a16:creationId xmlns:a16="http://schemas.microsoft.com/office/drawing/2014/main" id="{CBCB8AD9-CF7E-41E7-8A6B-F19A93FC6372}"/>
                  </a:ext>
                </a:extLst>
              </p:cNvPr>
              <p:cNvSpPr>
                <a:spLocks/>
              </p:cNvSpPr>
              <p:nvPr/>
            </p:nvSpPr>
            <p:spPr bwMode="auto">
              <a:xfrm>
                <a:off x="5055529" y="4549455"/>
                <a:ext cx="28575" cy="25400"/>
              </a:xfrm>
              <a:custGeom>
                <a:avLst/>
                <a:gdLst>
                  <a:gd name="T0" fmla="*/ 0 w 18"/>
                  <a:gd name="T1" fmla="*/ 6 h 16"/>
                  <a:gd name="T2" fmla="*/ 14 w 18"/>
                  <a:gd name="T3" fmla="*/ 0 h 16"/>
                  <a:gd name="T4" fmla="*/ 18 w 18"/>
                  <a:gd name="T5" fmla="*/ 10 h 16"/>
                  <a:gd name="T6" fmla="*/ 4 w 18"/>
                  <a:gd name="T7" fmla="*/ 16 h 16"/>
                  <a:gd name="T8" fmla="*/ 0 w 18"/>
                  <a:gd name="T9" fmla="*/ 6 h 16"/>
                </a:gdLst>
                <a:ahLst/>
                <a:cxnLst>
                  <a:cxn ang="0">
                    <a:pos x="T0" y="T1"/>
                  </a:cxn>
                  <a:cxn ang="0">
                    <a:pos x="T2" y="T3"/>
                  </a:cxn>
                  <a:cxn ang="0">
                    <a:pos x="T4" y="T5"/>
                  </a:cxn>
                  <a:cxn ang="0">
                    <a:pos x="T6" y="T7"/>
                  </a:cxn>
                  <a:cxn ang="0">
                    <a:pos x="T8" y="T9"/>
                  </a:cxn>
                </a:cxnLst>
                <a:rect l="0" t="0" r="r" b="b"/>
                <a:pathLst>
                  <a:path w="18" h="16">
                    <a:moveTo>
                      <a:pt x="0" y="6"/>
                    </a:moveTo>
                    <a:lnTo>
                      <a:pt x="14" y="0"/>
                    </a:lnTo>
                    <a:lnTo>
                      <a:pt x="18" y="10"/>
                    </a:lnTo>
                    <a:lnTo>
                      <a:pt x="4" y="16"/>
                    </a:lnTo>
                    <a:lnTo>
                      <a:pt x="0" y="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3">
                <a:extLst>
                  <a:ext uri="{FF2B5EF4-FFF2-40B4-BE49-F238E27FC236}">
                    <a16:creationId xmlns:a16="http://schemas.microsoft.com/office/drawing/2014/main" id="{9A681CA8-4D12-415C-A989-BD1A7D13FD09}"/>
                  </a:ext>
                </a:extLst>
              </p:cNvPr>
              <p:cNvSpPr>
                <a:spLocks/>
              </p:cNvSpPr>
              <p:nvPr/>
            </p:nvSpPr>
            <p:spPr bwMode="auto">
              <a:xfrm>
                <a:off x="5187291" y="4600255"/>
                <a:ext cx="25400" cy="28575"/>
              </a:xfrm>
              <a:custGeom>
                <a:avLst/>
                <a:gdLst>
                  <a:gd name="T0" fmla="*/ 6 w 16"/>
                  <a:gd name="T1" fmla="*/ 18 h 18"/>
                  <a:gd name="T2" fmla="*/ 0 w 16"/>
                  <a:gd name="T3" fmla="*/ 4 h 18"/>
                  <a:gd name="T4" fmla="*/ 10 w 16"/>
                  <a:gd name="T5" fmla="*/ 0 h 18"/>
                  <a:gd name="T6" fmla="*/ 16 w 16"/>
                  <a:gd name="T7" fmla="*/ 14 h 18"/>
                  <a:gd name="T8" fmla="*/ 6 w 16"/>
                  <a:gd name="T9" fmla="*/ 18 h 18"/>
                </a:gdLst>
                <a:ahLst/>
                <a:cxnLst>
                  <a:cxn ang="0">
                    <a:pos x="T0" y="T1"/>
                  </a:cxn>
                  <a:cxn ang="0">
                    <a:pos x="T2" y="T3"/>
                  </a:cxn>
                  <a:cxn ang="0">
                    <a:pos x="T4" y="T5"/>
                  </a:cxn>
                  <a:cxn ang="0">
                    <a:pos x="T6" y="T7"/>
                  </a:cxn>
                  <a:cxn ang="0">
                    <a:pos x="T8" y="T9"/>
                  </a:cxn>
                </a:cxnLst>
                <a:rect l="0" t="0" r="r" b="b"/>
                <a:pathLst>
                  <a:path w="16" h="18">
                    <a:moveTo>
                      <a:pt x="6" y="18"/>
                    </a:moveTo>
                    <a:lnTo>
                      <a:pt x="0" y="4"/>
                    </a:lnTo>
                    <a:lnTo>
                      <a:pt x="10" y="0"/>
                    </a:lnTo>
                    <a:lnTo>
                      <a:pt x="16" y="14"/>
                    </a:lnTo>
                    <a:lnTo>
                      <a:pt x="6" y="1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4">
                <a:extLst>
                  <a:ext uri="{FF2B5EF4-FFF2-40B4-BE49-F238E27FC236}">
                    <a16:creationId xmlns:a16="http://schemas.microsoft.com/office/drawing/2014/main" id="{E02DC015-7CBE-4CAA-BF5A-A0A430F30B82}"/>
                  </a:ext>
                </a:extLst>
              </p:cNvPr>
              <p:cNvSpPr>
                <a:spLocks/>
              </p:cNvSpPr>
              <p:nvPr/>
            </p:nvSpPr>
            <p:spPr bwMode="auto">
              <a:xfrm>
                <a:off x="5004729" y="4678042"/>
                <a:ext cx="25400" cy="28575"/>
              </a:xfrm>
              <a:custGeom>
                <a:avLst/>
                <a:gdLst>
                  <a:gd name="T0" fmla="*/ 6 w 16"/>
                  <a:gd name="T1" fmla="*/ 18 h 18"/>
                  <a:gd name="T2" fmla="*/ 0 w 16"/>
                  <a:gd name="T3" fmla="*/ 4 h 18"/>
                  <a:gd name="T4" fmla="*/ 10 w 16"/>
                  <a:gd name="T5" fmla="*/ 0 h 18"/>
                  <a:gd name="T6" fmla="*/ 16 w 16"/>
                  <a:gd name="T7" fmla="*/ 14 h 18"/>
                  <a:gd name="T8" fmla="*/ 6 w 16"/>
                  <a:gd name="T9" fmla="*/ 18 h 18"/>
                </a:gdLst>
                <a:ahLst/>
                <a:cxnLst>
                  <a:cxn ang="0">
                    <a:pos x="T0" y="T1"/>
                  </a:cxn>
                  <a:cxn ang="0">
                    <a:pos x="T2" y="T3"/>
                  </a:cxn>
                  <a:cxn ang="0">
                    <a:pos x="T4" y="T5"/>
                  </a:cxn>
                  <a:cxn ang="0">
                    <a:pos x="T6" y="T7"/>
                  </a:cxn>
                  <a:cxn ang="0">
                    <a:pos x="T8" y="T9"/>
                  </a:cxn>
                </a:cxnLst>
                <a:rect l="0" t="0" r="r" b="b"/>
                <a:pathLst>
                  <a:path w="16" h="18">
                    <a:moveTo>
                      <a:pt x="6" y="18"/>
                    </a:moveTo>
                    <a:lnTo>
                      <a:pt x="0" y="4"/>
                    </a:lnTo>
                    <a:lnTo>
                      <a:pt x="10" y="0"/>
                    </a:lnTo>
                    <a:lnTo>
                      <a:pt x="16" y="14"/>
                    </a:lnTo>
                    <a:lnTo>
                      <a:pt x="6" y="1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Graphic 25" descr="Hierarchy">
            <a:extLst>
              <a:ext uri="{FF2B5EF4-FFF2-40B4-BE49-F238E27FC236}">
                <a16:creationId xmlns:a16="http://schemas.microsoft.com/office/drawing/2014/main" id="{F4273DD6-B4C0-4136-BBC3-1D29AACBB6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28632" y="4192822"/>
            <a:ext cx="737705" cy="737705"/>
          </a:xfrm>
          <a:prstGeom prst="rect">
            <a:avLst/>
          </a:prstGeom>
        </p:spPr>
      </p:pic>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What is Automated Machine Learning?</a:t>
            </a:r>
          </a:p>
        </p:txBody>
      </p:sp>
      <p:sp>
        <p:nvSpPr>
          <p:cNvPr id="3" name="Text Placeholder 3">
            <a:extLst>
              <a:ext uri="{FF2B5EF4-FFF2-40B4-BE49-F238E27FC236}">
                <a16:creationId xmlns:a16="http://schemas.microsoft.com/office/drawing/2014/main" id="{6012A1CD-E0D6-476D-9271-39941619DEFC}"/>
              </a:ext>
            </a:extLst>
          </p:cNvPr>
          <p:cNvSpPr txBox="1">
            <a:spLocks/>
          </p:cNvSpPr>
          <p:nvPr/>
        </p:nvSpPr>
        <p:spPr>
          <a:xfrm>
            <a:off x="1169825" y="1620811"/>
            <a:ext cx="9411396" cy="430887"/>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Train multiple models in parallel, varying algorithm and preprocessing</a:t>
            </a:r>
          </a:p>
          <a:p>
            <a:r>
              <a:rPr lang="en-US" dirty="0"/>
              <a:t>Find the "best" model based on a specific performance metric</a:t>
            </a:r>
          </a:p>
        </p:txBody>
      </p:sp>
      <p:pic>
        <p:nvPicPr>
          <p:cNvPr id="43" name="Graphic 10" descr="Arrow circle">
            <a:extLst>
              <a:ext uri="{FF2B5EF4-FFF2-40B4-BE49-F238E27FC236}">
                <a16:creationId xmlns:a16="http://schemas.microsoft.com/office/drawing/2014/main" id="{326DBEBB-6995-45C0-8A5D-D3195FD94A9D}"/>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718463" y="3565737"/>
            <a:ext cx="2294806" cy="2294806"/>
          </a:xfrm>
          <a:prstGeom prst="rect">
            <a:avLst/>
          </a:prstGeom>
        </p:spPr>
      </p:pic>
      <p:pic>
        <p:nvPicPr>
          <p:cNvPr id="44" name="Graphic 10" descr="Gears">
            <a:extLst>
              <a:ext uri="{FF2B5EF4-FFF2-40B4-BE49-F238E27FC236}">
                <a16:creationId xmlns:a16="http://schemas.microsoft.com/office/drawing/2014/main" id="{AEA94074-AB52-4DF8-A253-F172F283DF8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11430" y="4271249"/>
            <a:ext cx="891838" cy="891838"/>
          </a:xfrm>
          <a:prstGeom prst="rect">
            <a:avLst/>
          </a:prstGeom>
        </p:spPr>
      </p:pic>
      <p:grpSp>
        <p:nvGrpSpPr>
          <p:cNvPr id="45" name="Group 44">
            <a:extLst>
              <a:ext uri="{FF2B5EF4-FFF2-40B4-BE49-F238E27FC236}">
                <a16:creationId xmlns:a16="http://schemas.microsoft.com/office/drawing/2014/main" id="{7A505967-45AF-4C65-AA90-68AD501DEBF1}"/>
              </a:ext>
            </a:extLst>
          </p:cNvPr>
          <p:cNvGrpSpPr/>
          <p:nvPr/>
        </p:nvGrpSpPr>
        <p:grpSpPr>
          <a:xfrm>
            <a:off x="7565925" y="3319457"/>
            <a:ext cx="702269" cy="702269"/>
            <a:chOff x="5994399" y="3253290"/>
            <a:chExt cx="585694" cy="585694"/>
          </a:xfrm>
        </p:grpSpPr>
        <p:sp>
          <p:nvSpPr>
            <p:cNvPr id="46" name="Rectangle 45">
              <a:extLst>
                <a:ext uri="{FF2B5EF4-FFF2-40B4-BE49-F238E27FC236}">
                  <a16:creationId xmlns:a16="http://schemas.microsoft.com/office/drawing/2014/main" id="{58CE9E34-960B-4575-A1F5-4A2AD560AAC1}"/>
                </a:ext>
              </a:extLst>
            </p:cNvPr>
            <p:cNvSpPr/>
            <p:nvPr/>
          </p:nvSpPr>
          <p:spPr bwMode="auto">
            <a:xfrm>
              <a:off x="5994399" y="3253290"/>
              <a:ext cx="585694" cy="58569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Graphic 9" descr="Network">
              <a:extLst>
                <a:ext uri="{FF2B5EF4-FFF2-40B4-BE49-F238E27FC236}">
                  <a16:creationId xmlns:a16="http://schemas.microsoft.com/office/drawing/2014/main" id="{0AED14AC-457E-420D-B330-3E370C595F33}"/>
                </a:ext>
              </a:extLst>
            </p:cNvPr>
            <p:cNvSpPr/>
            <p:nvPr/>
          </p:nvSpPr>
          <p:spPr>
            <a:xfrm>
              <a:off x="6071018" y="3339833"/>
              <a:ext cx="423852" cy="397906"/>
            </a:xfrm>
            <a:custGeom>
              <a:avLst/>
              <a:gdLst>
                <a:gd name="connsiteX0" fmla="*/ 420425 w 423852"/>
                <a:gd name="connsiteY0" fmla="*/ 139162 h 397906"/>
                <a:gd name="connsiteX1" fmla="*/ 361268 w 423852"/>
                <a:gd name="connsiteY1" fmla="*/ 114935 h 397906"/>
                <a:gd name="connsiteX2" fmla="*/ 333661 w 423852"/>
                <a:gd name="connsiteY2" fmla="*/ 162825 h 397906"/>
                <a:gd name="connsiteX3" fmla="*/ 260981 w 423852"/>
                <a:gd name="connsiteY3" fmla="*/ 193249 h 397906"/>
                <a:gd name="connsiteX4" fmla="*/ 223233 w 423852"/>
                <a:gd name="connsiteY4" fmla="*/ 166769 h 397906"/>
                <a:gd name="connsiteX5" fmla="*/ 223233 w 423852"/>
                <a:gd name="connsiteY5" fmla="*/ 88455 h 397906"/>
                <a:gd name="connsiteX6" fmla="*/ 257037 w 423852"/>
                <a:gd name="connsiteY6" fmla="*/ 45073 h 397906"/>
                <a:gd name="connsiteX7" fmla="*/ 211965 w 423852"/>
                <a:gd name="connsiteY7" fmla="*/ 0 h 397906"/>
                <a:gd name="connsiteX8" fmla="*/ 211965 w 423852"/>
                <a:gd name="connsiteY8" fmla="*/ 0 h 397906"/>
                <a:gd name="connsiteX9" fmla="*/ 166892 w 423852"/>
                <a:gd name="connsiteY9" fmla="*/ 45073 h 397906"/>
                <a:gd name="connsiteX10" fmla="*/ 200696 w 423852"/>
                <a:gd name="connsiteY10" fmla="*/ 88455 h 397906"/>
                <a:gd name="connsiteX11" fmla="*/ 200696 w 423852"/>
                <a:gd name="connsiteY11" fmla="*/ 166205 h 397906"/>
                <a:gd name="connsiteX12" fmla="*/ 162948 w 423852"/>
                <a:gd name="connsiteY12" fmla="*/ 192685 h 397906"/>
                <a:gd name="connsiteX13" fmla="*/ 90269 w 423852"/>
                <a:gd name="connsiteY13" fmla="*/ 162261 h 397906"/>
                <a:gd name="connsiteX14" fmla="*/ 62662 w 423852"/>
                <a:gd name="connsiteY14" fmla="*/ 114372 h 397906"/>
                <a:gd name="connsiteX15" fmla="*/ 3504 w 423852"/>
                <a:gd name="connsiteY15" fmla="*/ 138598 h 397906"/>
                <a:gd name="connsiteX16" fmla="*/ 27730 w 423852"/>
                <a:gd name="connsiteY16" fmla="*/ 197756 h 397906"/>
                <a:gd name="connsiteX17" fmla="*/ 80691 w 423852"/>
                <a:gd name="connsiteY17" fmla="*/ 183107 h 397906"/>
                <a:gd name="connsiteX18" fmla="*/ 155060 w 423852"/>
                <a:gd name="connsiteY18" fmla="*/ 213531 h 397906"/>
                <a:gd name="connsiteX19" fmla="*/ 154497 w 423852"/>
                <a:gd name="connsiteY19" fmla="*/ 220856 h 397906"/>
                <a:gd name="connsiteX20" fmla="*/ 165765 w 423852"/>
                <a:gd name="connsiteY20" fmla="*/ 254660 h 397906"/>
                <a:gd name="connsiteX21" fmla="*/ 107171 w 423852"/>
                <a:gd name="connsiteY21" fmla="*/ 313818 h 397906"/>
                <a:gd name="connsiteX22" fmla="*/ 52520 w 423852"/>
                <a:gd name="connsiteY22" fmla="*/ 320579 h 397906"/>
                <a:gd name="connsiteX23" fmla="*/ 52520 w 423852"/>
                <a:gd name="connsiteY23" fmla="*/ 384244 h 397906"/>
                <a:gd name="connsiteX24" fmla="*/ 116185 w 423852"/>
                <a:gd name="connsiteY24" fmla="*/ 384244 h 397906"/>
                <a:gd name="connsiteX25" fmla="*/ 122946 w 423852"/>
                <a:gd name="connsiteY25" fmla="*/ 329593 h 397906"/>
                <a:gd name="connsiteX26" fmla="*/ 182667 w 423852"/>
                <a:gd name="connsiteY26" fmla="*/ 269872 h 397906"/>
                <a:gd name="connsiteX27" fmla="*/ 210838 w 423852"/>
                <a:gd name="connsiteY27" fmla="*/ 277760 h 397906"/>
                <a:gd name="connsiteX28" fmla="*/ 211965 w 423852"/>
                <a:gd name="connsiteY28" fmla="*/ 277760 h 397906"/>
                <a:gd name="connsiteX29" fmla="*/ 213091 w 423852"/>
                <a:gd name="connsiteY29" fmla="*/ 277760 h 397906"/>
                <a:gd name="connsiteX30" fmla="*/ 241262 w 423852"/>
                <a:gd name="connsiteY30" fmla="*/ 269872 h 397906"/>
                <a:gd name="connsiteX31" fmla="*/ 300983 w 423852"/>
                <a:gd name="connsiteY31" fmla="*/ 329593 h 397906"/>
                <a:gd name="connsiteX32" fmla="*/ 307744 w 423852"/>
                <a:gd name="connsiteY32" fmla="*/ 384807 h 397906"/>
                <a:gd name="connsiteX33" fmla="*/ 371409 w 423852"/>
                <a:gd name="connsiteY33" fmla="*/ 384807 h 397906"/>
                <a:gd name="connsiteX34" fmla="*/ 371409 w 423852"/>
                <a:gd name="connsiteY34" fmla="*/ 321142 h 397906"/>
                <a:gd name="connsiteX35" fmla="*/ 316758 w 423852"/>
                <a:gd name="connsiteY35" fmla="*/ 314381 h 397906"/>
                <a:gd name="connsiteX36" fmla="*/ 258164 w 423852"/>
                <a:gd name="connsiteY36" fmla="*/ 255224 h 397906"/>
                <a:gd name="connsiteX37" fmla="*/ 269432 w 423852"/>
                <a:gd name="connsiteY37" fmla="*/ 221419 h 397906"/>
                <a:gd name="connsiteX38" fmla="*/ 268869 w 423852"/>
                <a:gd name="connsiteY38" fmla="*/ 214095 h 397906"/>
                <a:gd name="connsiteX39" fmla="*/ 343239 w 423852"/>
                <a:gd name="connsiteY39" fmla="*/ 183671 h 397906"/>
                <a:gd name="connsiteX40" fmla="*/ 396199 w 423852"/>
                <a:gd name="connsiteY40" fmla="*/ 198319 h 397906"/>
                <a:gd name="connsiteX41" fmla="*/ 420425 w 423852"/>
                <a:gd name="connsiteY41" fmla="*/ 139162 h 39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23852" h="397906">
                  <a:moveTo>
                    <a:pt x="420425" y="139162"/>
                  </a:moveTo>
                  <a:cubicBezTo>
                    <a:pt x="410847" y="116062"/>
                    <a:pt x="384367" y="105357"/>
                    <a:pt x="361268" y="114935"/>
                  </a:cubicBezTo>
                  <a:cubicBezTo>
                    <a:pt x="342112" y="122823"/>
                    <a:pt x="330844" y="143105"/>
                    <a:pt x="333661" y="162825"/>
                  </a:cubicBezTo>
                  <a:lnTo>
                    <a:pt x="260981" y="193249"/>
                  </a:lnTo>
                  <a:cubicBezTo>
                    <a:pt x="253093" y="179727"/>
                    <a:pt x="239008" y="169586"/>
                    <a:pt x="223233" y="166769"/>
                  </a:cubicBezTo>
                  <a:lnTo>
                    <a:pt x="223233" y="88455"/>
                  </a:lnTo>
                  <a:cubicBezTo>
                    <a:pt x="242389" y="83384"/>
                    <a:pt x="257037" y="65919"/>
                    <a:pt x="257037" y="45073"/>
                  </a:cubicBezTo>
                  <a:cubicBezTo>
                    <a:pt x="257037" y="20283"/>
                    <a:pt x="236755" y="0"/>
                    <a:pt x="211965" y="0"/>
                  </a:cubicBezTo>
                  <a:lnTo>
                    <a:pt x="211965" y="0"/>
                  </a:lnTo>
                  <a:cubicBezTo>
                    <a:pt x="187175" y="0"/>
                    <a:pt x="166892" y="20283"/>
                    <a:pt x="166892" y="45073"/>
                  </a:cubicBezTo>
                  <a:cubicBezTo>
                    <a:pt x="166892" y="65919"/>
                    <a:pt x="181541" y="83384"/>
                    <a:pt x="200696" y="88455"/>
                  </a:cubicBezTo>
                  <a:lnTo>
                    <a:pt x="200696" y="166205"/>
                  </a:lnTo>
                  <a:cubicBezTo>
                    <a:pt x="184358" y="169022"/>
                    <a:pt x="170836" y="179164"/>
                    <a:pt x="162948" y="192685"/>
                  </a:cubicBezTo>
                  <a:lnTo>
                    <a:pt x="90269" y="162261"/>
                  </a:lnTo>
                  <a:cubicBezTo>
                    <a:pt x="93086" y="142542"/>
                    <a:pt x="82381" y="122259"/>
                    <a:pt x="62662" y="114372"/>
                  </a:cubicBezTo>
                  <a:cubicBezTo>
                    <a:pt x="39562" y="104794"/>
                    <a:pt x="13082" y="115499"/>
                    <a:pt x="3504" y="138598"/>
                  </a:cubicBezTo>
                  <a:cubicBezTo>
                    <a:pt x="-6074" y="161698"/>
                    <a:pt x="4631" y="188178"/>
                    <a:pt x="27730" y="197756"/>
                  </a:cubicBezTo>
                  <a:cubicBezTo>
                    <a:pt x="46886" y="205644"/>
                    <a:pt x="68859" y="199446"/>
                    <a:pt x="80691" y="183107"/>
                  </a:cubicBezTo>
                  <a:lnTo>
                    <a:pt x="155060" y="213531"/>
                  </a:lnTo>
                  <a:cubicBezTo>
                    <a:pt x="154497" y="215785"/>
                    <a:pt x="154497" y="218602"/>
                    <a:pt x="154497" y="220856"/>
                  </a:cubicBezTo>
                  <a:cubicBezTo>
                    <a:pt x="154497" y="233251"/>
                    <a:pt x="158441" y="245082"/>
                    <a:pt x="165765" y="254660"/>
                  </a:cubicBezTo>
                  <a:lnTo>
                    <a:pt x="107171" y="313818"/>
                  </a:lnTo>
                  <a:cubicBezTo>
                    <a:pt x="89705" y="303677"/>
                    <a:pt x="67169" y="305930"/>
                    <a:pt x="52520" y="320579"/>
                  </a:cubicBezTo>
                  <a:cubicBezTo>
                    <a:pt x="35055" y="338044"/>
                    <a:pt x="35055" y="366778"/>
                    <a:pt x="52520" y="384244"/>
                  </a:cubicBezTo>
                  <a:cubicBezTo>
                    <a:pt x="69986" y="401709"/>
                    <a:pt x="98720" y="401709"/>
                    <a:pt x="116185" y="384244"/>
                  </a:cubicBezTo>
                  <a:cubicBezTo>
                    <a:pt x="130834" y="369595"/>
                    <a:pt x="133088" y="347059"/>
                    <a:pt x="122946" y="329593"/>
                  </a:cubicBezTo>
                  <a:lnTo>
                    <a:pt x="182667" y="269872"/>
                  </a:lnTo>
                  <a:cubicBezTo>
                    <a:pt x="191119" y="274943"/>
                    <a:pt x="200696" y="277760"/>
                    <a:pt x="210838" y="277760"/>
                  </a:cubicBezTo>
                  <a:cubicBezTo>
                    <a:pt x="211401" y="277760"/>
                    <a:pt x="211401" y="277760"/>
                    <a:pt x="211965" y="277760"/>
                  </a:cubicBezTo>
                  <a:cubicBezTo>
                    <a:pt x="212528" y="277760"/>
                    <a:pt x="212528" y="277760"/>
                    <a:pt x="213091" y="277760"/>
                  </a:cubicBezTo>
                  <a:cubicBezTo>
                    <a:pt x="223233" y="277760"/>
                    <a:pt x="232811" y="274943"/>
                    <a:pt x="241262" y="269872"/>
                  </a:cubicBezTo>
                  <a:lnTo>
                    <a:pt x="300983" y="329593"/>
                  </a:lnTo>
                  <a:cubicBezTo>
                    <a:pt x="290842" y="347059"/>
                    <a:pt x="293095" y="369595"/>
                    <a:pt x="307744" y="384807"/>
                  </a:cubicBezTo>
                  <a:cubicBezTo>
                    <a:pt x="325209" y="402273"/>
                    <a:pt x="353943" y="402273"/>
                    <a:pt x="371409" y="384807"/>
                  </a:cubicBezTo>
                  <a:cubicBezTo>
                    <a:pt x="388875" y="367342"/>
                    <a:pt x="388875" y="338608"/>
                    <a:pt x="371409" y="321142"/>
                  </a:cubicBezTo>
                  <a:cubicBezTo>
                    <a:pt x="356760" y="306494"/>
                    <a:pt x="334224" y="304240"/>
                    <a:pt x="316758" y="314381"/>
                  </a:cubicBezTo>
                  <a:lnTo>
                    <a:pt x="258164" y="255224"/>
                  </a:lnTo>
                  <a:cubicBezTo>
                    <a:pt x="265488" y="245646"/>
                    <a:pt x="269432" y="234377"/>
                    <a:pt x="269432" y="221419"/>
                  </a:cubicBezTo>
                  <a:cubicBezTo>
                    <a:pt x="269432" y="219165"/>
                    <a:pt x="269432" y="216348"/>
                    <a:pt x="268869" y="214095"/>
                  </a:cubicBezTo>
                  <a:lnTo>
                    <a:pt x="343239" y="183671"/>
                  </a:lnTo>
                  <a:cubicBezTo>
                    <a:pt x="355070" y="199446"/>
                    <a:pt x="377043" y="206207"/>
                    <a:pt x="396199" y="198319"/>
                  </a:cubicBezTo>
                  <a:cubicBezTo>
                    <a:pt x="418735" y="188178"/>
                    <a:pt x="430003" y="162261"/>
                    <a:pt x="420425" y="139162"/>
                  </a:cubicBezTo>
                  <a:close/>
                </a:path>
              </a:pathLst>
            </a:custGeom>
            <a:solidFill>
              <a:schemeClr val="accent1"/>
            </a:solidFill>
            <a:ln w="5556" cap="flat">
              <a:noFill/>
              <a:prstDash val="solid"/>
              <a:miter/>
            </a:ln>
          </p:spPr>
          <p:txBody>
            <a:bodyPr rtlCol="0" anchor="ctr"/>
            <a:lstStyle/>
            <a:p>
              <a:endParaRPr lang="en-US"/>
            </a:p>
          </p:txBody>
        </p:sp>
      </p:grpSp>
      <p:grpSp>
        <p:nvGrpSpPr>
          <p:cNvPr id="48" name="Group 47">
            <a:extLst>
              <a:ext uri="{FF2B5EF4-FFF2-40B4-BE49-F238E27FC236}">
                <a16:creationId xmlns:a16="http://schemas.microsoft.com/office/drawing/2014/main" id="{BDF0BAF6-8440-41AF-8D82-C5A19BAE7E51}"/>
              </a:ext>
            </a:extLst>
          </p:cNvPr>
          <p:cNvGrpSpPr/>
          <p:nvPr/>
        </p:nvGrpSpPr>
        <p:grpSpPr>
          <a:xfrm>
            <a:off x="7565924" y="4246085"/>
            <a:ext cx="702269" cy="702269"/>
            <a:chOff x="5994399" y="3253290"/>
            <a:chExt cx="585694" cy="585694"/>
          </a:xfrm>
        </p:grpSpPr>
        <p:sp>
          <p:nvSpPr>
            <p:cNvPr id="49" name="Rectangle 48">
              <a:extLst>
                <a:ext uri="{FF2B5EF4-FFF2-40B4-BE49-F238E27FC236}">
                  <a16:creationId xmlns:a16="http://schemas.microsoft.com/office/drawing/2014/main" id="{9FC21F06-B928-47CA-8086-DE6C17B48BD2}"/>
                </a:ext>
              </a:extLst>
            </p:cNvPr>
            <p:cNvSpPr/>
            <p:nvPr/>
          </p:nvSpPr>
          <p:spPr bwMode="auto">
            <a:xfrm>
              <a:off x="5994399" y="3253290"/>
              <a:ext cx="585694" cy="58569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Graphic 9" descr="Network">
              <a:extLst>
                <a:ext uri="{FF2B5EF4-FFF2-40B4-BE49-F238E27FC236}">
                  <a16:creationId xmlns:a16="http://schemas.microsoft.com/office/drawing/2014/main" id="{7683C0FB-29DA-4F5F-AA5B-1E948AB4BB05}"/>
                </a:ext>
              </a:extLst>
            </p:cNvPr>
            <p:cNvSpPr/>
            <p:nvPr/>
          </p:nvSpPr>
          <p:spPr>
            <a:xfrm>
              <a:off x="6071018" y="3339833"/>
              <a:ext cx="423852" cy="397906"/>
            </a:xfrm>
            <a:custGeom>
              <a:avLst/>
              <a:gdLst>
                <a:gd name="connsiteX0" fmla="*/ 420425 w 423852"/>
                <a:gd name="connsiteY0" fmla="*/ 139162 h 397906"/>
                <a:gd name="connsiteX1" fmla="*/ 361268 w 423852"/>
                <a:gd name="connsiteY1" fmla="*/ 114935 h 397906"/>
                <a:gd name="connsiteX2" fmla="*/ 333661 w 423852"/>
                <a:gd name="connsiteY2" fmla="*/ 162825 h 397906"/>
                <a:gd name="connsiteX3" fmla="*/ 260981 w 423852"/>
                <a:gd name="connsiteY3" fmla="*/ 193249 h 397906"/>
                <a:gd name="connsiteX4" fmla="*/ 223233 w 423852"/>
                <a:gd name="connsiteY4" fmla="*/ 166769 h 397906"/>
                <a:gd name="connsiteX5" fmla="*/ 223233 w 423852"/>
                <a:gd name="connsiteY5" fmla="*/ 88455 h 397906"/>
                <a:gd name="connsiteX6" fmla="*/ 257037 w 423852"/>
                <a:gd name="connsiteY6" fmla="*/ 45073 h 397906"/>
                <a:gd name="connsiteX7" fmla="*/ 211965 w 423852"/>
                <a:gd name="connsiteY7" fmla="*/ 0 h 397906"/>
                <a:gd name="connsiteX8" fmla="*/ 211965 w 423852"/>
                <a:gd name="connsiteY8" fmla="*/ 0 h 397906"/>
                <a:gd name="connsiteX9" fmla="*/ 166892 w 423852"/>
                <a:gd name="connsiteY9" fmla="*/ 45073 h 397906"/>
                <a:gd name="connsiteX10" fmla="*/ 200696 w 423852"/>
                <a:gd name="connsiteY10" fmla="*/ 88455 h 397906"/>
                <a:gd name="connsiteX11" fmla="*/ 200696 w 423852"/>
                <a:gd name="connsiteY11" fmla="*/ 166205 h 397906"/>
                <a:gd name="connsiteX12" fmla="*/ 162948 w 423852"/>
                <a:gd name="connsiteY12" fmla="*/ 192685 h 397906"/>
                <a:gd name="connsiteX13" fmla="*/ 90269 w 423852"/>
                <a:gd name="connsiteY13" fmla="*/ 162261 h 397906"/>
                <a:gd name="connsiteX14" fmla="*/ 62662 w 423852"/>
                <a:gd name="connsiteY14" fmla="*/ 114372 h 397906"/>
                <a:gd name="connsiteX15" fmla="*/ 3504 w 423852"/>
                <a:gd name="connsiteY15" fmla="*/ 138598 h 397906"/>
                <a:gd name="connsiteX16" fmla="*/ 27730 w 423852"/>
                <a:gd name="connsiteY16" fmla="*/ 197756 h 397906"/>
                <a:gd name="connsiteX17" fmla="*/ 80691 w 423852"/>
                <a:gd name="connsiteY17" fmla="*/ 183107 h 397906"/>
                <a:gd name="connsiteX18" fmla="*/ 155060 w 423852"/>
                <a:gd name="connsiteY18" fmla="*/ 213531 h 397906"/>
                <a:gd name="connsiteX19" fmla="*/ 154497 w 423852"/>
                <a:gd name="connsiteY19" fmla="*/ 220856 h 397906"/>
                <a:gd name="connsiteX20" fmla="*/ 165765 w 423852"/>
                <a:gd name="connsiteY20" fmla="*/ 254660 h 397906"/>
                <a:gd name="connsiteX21" fmla="*/ 107171 w 423852"/>
                <a:gd name="connsiteY21" fmla="*/ 313818 h 397906"/>
                <a:gd name="connsiteX22" fmla="*/ 52520 w 423852"/>
                <a:gd name="connsiteY22" fmla="*/ 320579 h 397906"/>
                <a:gd name="connsiteX23" fmla="*/ 52520 w 423852"/>
                <a:gd name="connsiteY23" fmla="*/ 384244 h 397906"/>
                <a:gd name="connsiteX24" fmla="*/ 116185 w 423852"/>
                <a:gd name="connsiteY24" fmla="*/ 384244 h 397906"/>
                <a:gd name="connsiteX25" fmla="*/ 122946 w 423852"/>
                <a:gd name="connsiteY25" fmla="*/ 329593 h 397906"/>
                <a:gd name="connsiteX26" fmla="*/ 182667 w 423852"/>
                <a:gd name="connsiteY26" fmla="*/ 269872 h 397906"/>
                <a:gd name="connsiteX27" fmla="*/ 210838 w 423852"/>
                <a:gd name="connsiteY27" fmla="*/ 277760 h 397906"/>
                <a:gd name="connsiteX28" fmla="*/ 211965 w 423852"/>
                <a:gd name="connsiteY28" fmla="*/ 277760 h 397906"/>
                <a:gd name="connsiteX29" fmla="*/ 213091 w 423852"/>
                <a:gd name="connsiteY29" fmla="*/ 277760 h 397906"/>
                <a:gd name="connsiteX30" fmla="*/ 241262 w 423852"/>
                <a:gd name="connsiteY30" fmla="*/ 269872 h 397906"/>
                <a:gd name="connsiteX31" fmla="*/ 300983 w 423852"/>
                <a:gd name="connsiteY31" fmla="*/ 329593 h 397906"/>
                <a:gd name="connsiteX32" fmla="*/ 307744 w 423852"/>
                <a:gd name="connsiteY32" fmla="*/ 384807 h 397906"/>
                <a:gd name="connsiteX33" fmla="*/ 371409 w 423852"/>
                <a:gd name="connsiteY33" fmla="*/ 384807 h 397906"/>
                <a:gd name="connsiteX34" fmla="*/ 371409 w 423852"/>
                <a:gd name="connsiteY34" fmla="*/ 321142 h 397906"/>
                <a:gd name="connsiteX35" fmla="*/ 316758 w 423852"/>
                <a:gd name="connsiteY35" fmla="*/ 314381 h 397906"/>
                <a:gd name="connsiteX36" fmla="*/ 258164 w 423852"/>
                <a:gd name="connsiteY36" fmla="*/ 255224 h 397906"/>
                <a:gd name="connsiteX37" fmla="*/ 269432 w 423852"/>
                <a:gd name="connsiteY37" fmla="*/ 221419 h 397906"/>
                <a:gd name="connsiteX38" fmla="*/ 268869 w 423852"/>
                <a:gd name="connsiteY38" fmla="*/ 214095 h 397906"/>
                <a:gd name="connsiteX39" fmla="*/ 343239 w 423852"/>
                <a:gd name="connsiteY39" fmla="*/ 183671 h 397906"/>
                <a:gd name="connsiteX40" fmla="*/ 396199 w 423852"/>
                <a:gd name="connsiteY40" fmla="*/ 198319 h 397906"/>
                <a:gd name="connsiteX41" fmla="*/ 420425 w 423852"/>
                <a:gd name="connsiteY41" fmla="*/ 139162 h 39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23852" h="397906">
                  <a:moveTo>
                    <a:pt x="420425" y="139162"/>
                  </a:moveTo>
                  <a:cubicBezTo>
                    <a:pt x="410847" y="116062"/>
                    <a:pt x="384367" y="105357"/>
                    <a:pt x="361268" y="114935"/>
                  </a:cubicBezTo>
                  <a:cubicBezTo>
                    <a:pt x="342112" y="122823"/>
                    <a:pt x="330844" y="143105"/>
                    <a:pt x="333661" y="162825"/>
                  </a:cubicBezTo>
                  <a:lnTo>
                    <a:pt x="260981" y="193249"/>
                  </a:lnTo>
                  <a:cubicBezTo>
                    <a:pt x="253093" y="179727"/>
                    <a:pt x="239008" y="169586"/>
                    <a:pt x="223233" y="166769"/>
                  </a:cubicBezTo>
                  <a:lnTo>
                    <a:pt x="223233" y="88455"/>
                  </a:lnTo>
                  <a:cubicBezTo>
                    <a:pt x="242389" y="83384"/>
                    <a:pt x="257037" y="65919"/>
                    <a:pt x="257037" y="45073"/>
                  </a:cubicBezTo>
                  <a:cubicBezTo>
                    <a:pt x="257037" y="20283"/>
                    <a:pt x="236755" y="0"/>
                    <a:pt x="211965" y="0"/>
                  </a:cubicBezTo>
                  <a:lnTo>
                    <a:pt x="211965" y="0"/>
                  </a:lnTo>
                  <a:cubicBezTo>
                    <a:pt x="187175" y="0"/>
                    <a:pt x="166892" y="20283"/>
                    <a:pt x="166892" y="45073"/>
                  </a:cubicBezTo>
                  <a:cubicBezTo>
                    <a:pt x="166892" y="65919"/>
                    <a:pt x="181541" y="83384"/>
                    <a:pt x="200696" y="88455"/>
                  </a:cubicBezTo>
                  <a:lnTo>
                    <a:pt x="200696" y="166205"/>
                  </a:lnTo>
                  <a:cubicBezTo>
                    <a:pt x="184358" y="169022"/>
                    <a:pt x="170836" y="179164"/>
                    <a:pt x="162948" y="192685"/>
                  </a:cubicBezTo>
                  <a:lnTo>
                    <a:pt x="90269" y="162261"/>
                  </a:lnTo>
                  <a:cubicBezTo>
                    <a:pt x="93086" y="142542"/>
                    <a:pt x="82381" y="122259"/>
                    <a:pt x="62662" y="114372"/>
                  </a:cubicBezTo>
                  <a:cubicBezTo>
                    <a:pt x="39562" y="104794"/>
                    <a:pt x="13082" y="115499"/>
                    <a:pt x="3504" y="138598"/>
                  </a:cubicBezTo>
                  <a:cubicBezTo>
                    <a:pt x="-6074" y="161698"/>
                    <a:pt x="4631" y="188178"/>
                    <a:pt x="27730" y="197756"/>
                  </a:cubicBezTo>
                  <a:cubicBezTo>
                    <a:pt x="46886" y="205644"/>
                    <a:pt x="68859" y="199446"/>
                    <a:pt x="80691" y="183107"/>
                  </a:cubicBezTo>
                  <a:lnTo>
                    <a:pt x="155060" y="213531"/>
                  </a:lnTo>
                  <a:cubicBezTo>
                    <a:pt x="154497" y="215785"/>
                    <a:pt x="154497" y="218602"/>
                    <a:pt x="154497" y="220856"/>
                  </a:cubicBezTo>
                  <a:cubicBezTo>
                    <a:pt x="154497" y="233251"/>
                    <a:pt x="158441" y="245082"/>
                    <a:pt x="165765" y="254660"/>
                  </a:cubicBezTo>
                  <a:lnTo>
                    <a:pt x="107171" y="313818"/>
                  </a:lnTo>
                  <a:cubicBezTo>
                    <a:pt x="89705" y="303677"/>
                    <a:pt x="67169" y="305930"/>
                    <a:pt x="52520" y="320579"/>
                  </a:cubicBezTo>
                  <a:cubicBezTo>
                    <a:pt x="35055" y="338044"/>
                    <a:pt x="35055" y="366778"/>
                    <a:pt x="52520" y="384244"/>
                  </a:cubicBezTo>
                  <a:cubicBezTo>
                    <a:pt x="69986" y="401709"/>
                    <a:pt x="98720" y="401709"/>
                    <a:pt x="116185" y="384244"/>
                  </a:cubicBezTo>
                  <a:cubicBezTo>
                    <a:pt x="130834" y="369595"/>
                    <a:pt x="133088" y="347059"/>
                    <a:pt x="122946" y="329593"/>
                  </a:cubicBezTo>
                  <a:lnTo>
                    <a:pt x="182667" y="269872"/>
                  </a:lnTo>
                  <a:cubicBezTo>
                    <a:pt x="191119" y="274943"/>
                    <a:pt x="200696" y="277760"/>
                    <a:pt x="210838" y="277760"/>
                  </a:cubicBezTo>
                  <a:cubicBezTo>
                    <a:pt x="211401" y="277760"/>
                    <a:pt x="211401" y="277760"/>
                    <a:pt x="211965" y="277760"/>
                  </a:cubicBezTo>
                  <a:cubicBezTo>
                    <a:pt x="212528" y="277760"/>
                    <a:pt x="212528" y="277760"/>
                    <a:pt x="213091" y="277760"/>
                  </a:cubicBezTo>
                  <a:cubicBezTo>
                    <a:pt x="223233" y="277760"/>
                    <a:pt x="232811" y="274943"/>
                    <a:pt x="241262" y="269872"/>
                  </a:cubicBezTo>
                  <a:lnTo>
                    <a:pt x="300983" y="329593"/>
                  </a:lnTo>
                  <a:cubicBezTo>
                    <a:pt x="290842" y="347059"/>
                    <a:pt x="293095" y="369595"/>
                    <a:pt x="307744" y="384807"/>
                  </a:cubicBezTo>
                  <a:cubicBezTo>
                    <a:pt x="325209" y="402273"/>
                    <a:pt x="353943" y="402273"/>
                    <a:pt x="371409" y="384807"/>
                  </a:cubicBezTo>
                  <a:cubicBezTo>
                    <a:pt x="388875" y="367342"/>
                    <a:pt x="388875" y="338608"/>
                    <a:pt x="371409" y="321142"/>
                  </a:cubicBezTo>
                  <a:cubicBezTo>
                    <a:pt x="356760" y="306494"/>
                    <a:pt x="334224" y="304240"/>
                    <a:pt x="316758" y="314381"/>
                  </a:cubicBezTo>
                  <a:lnTo>
                    <a:pt x="258164" y="255224"/>
                  </a:lnTo>
                  <a:cubicBezTo>
                    <a:pt x="265488" y="245646"/>
                    <a:pt x="269432" y="234377"/>
                    <a:pt x="269432" y="221419"/>
                  </a:cubicBezTo>
                  <a:cubicBezTo>
                    <a:pt x="269432" y="219165"/>
                    <a:pt x="269432" y="216348"/>
                    <a:pt x="268869" y="214095"/>
                  </a:cubicBezTo>
                  <a:lnTo>
                    <a:pt x="343239" y="183671"/>
                  </a:lnTo>
                  <a:cubicBezTo>
                    <a:pt x="355070" y="199446"/>
                    <a:pt x="377043" y="206207"/>
                    <a:pt x="396199" y="198319"/>
                  </a:cubicBezTo>
                  <a:cubicBezTo>
                    <a:pt x="418735" y="188178"/>
                    <a:pt x="430003" y="162261"/>
                    <a:pt x="420425" y="139162"/>
                  </a:cubicBezTo>
                  <a:close/>
                </a:path>
              </a:pathLst>
            </a:custGeom>
            <a:solidFill>
              <a:schemeClr val="accent1"/>
            </a:solidFill>
            <a:ln w="5556" cap="flat">
              <a:noFill/>
              <a:prstDash val="solid"/>
              <a:miter/>
            </a:ln>
          </p:spPr>
          <p:txBody>
            <a:bodyPr rtlCol="0" anchor="ctr"/>
            <a:lstStyle/>
            <a:p>
              <a:endParaRPr lang="en-US" dirty="0"/>
            </a:p>
          </p:txBody>
        </p:sp>
      </p:grpSp>
      <p:grpSp>
        <p:nvGrpSpPr>
          <p:cNvPr id="51" name="Group 50">
            <a:extLst>
              <a:ext uri="{FF2B5EF4-FFF2-40B4-BE49-F238E27FC236}">
                <a16:creationId xmlns:a16="http://schemas.microsoft.com/office/drawing/2014/main" id="{AD459564-9EC0-45E3-BEF6-ACA6C6879ACC}"/>
              </a:ext>
            </a:extLst>
          </p:cNvPr>
          <p:cNvGrpSpPr/>
          <p:nvPr/>
        </p:nvGrpSpPr>
        <p:grpSpPr>
          <a:xfrm>
            <a:off x="7560207" y="5172713"/>
            <a:ext cx="702269" cy="702269"/>
            <a:chOff x="5994399" y="3253290"/>
            <a:chExt cx="585694" cy="585694"/>
          </a:xfrm>
        </p:grpSpPr>
        <p:sp>
          <p:nvSpPr>
            <p:cNvPr id="52" name="Rectangle 51">
              <a:extLst>
                <a:ext uri="{FF2B5EF4-FFF2-40B4-BE49-F238E27FC236}">
                  <a16:creationId xmlns:a16="http://schemas.microsoft.com/office/drawing/2014/main" id="{26A3035B-7BF2-45E1-8D9F-07785F87E852}"/>
                </a:ext>
              </a:extLst>
            </p:cNvPr>
            <p:cNvSpPr/>
            <p:nvPr/>
          </p:nvSpPr>
          <p:spPr bwMode="auto">
            <a:xfrm>
              <a:off x="5994399" y="3253290"/>
              <a:ext cx="585694" cy="58569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Graphic 9" descr="Network">
              <a:extLst>
                <a:ext uri="{FF2B5EF4-FFF2-40B4-BE49-F238E27FC236}">
                  <a16:creationId xmlns:a16="http://schemas.microsoft.com/office/drawing/2014/main" id="{D6FFFC25-FC44-4405-BB1D-0EE3EE3EA91A}"/>
                </a:ext>
              </a:extLst>
            </p:cNvPr>
            <p:cNvSpPr/>
            <p:nvPr/>
          </p:nvSpPr>
          <p:spPr>
            <a:xfrm>
              <a:off x="6071018" y="3339833"/>
              <a:ext cx="423852" cy="397906"/>
            </a:xfrm>
            <a:custGeom>
              <a:avLst/>
              <a:gdLst>
                <a:gd name="connsiteX0" fmla="*/ 420425 w 423852"/>
                <a:gd name="connsiteY0" fmla="*/ 139162 h 397906"/>
                <a:gd name="connsiteX1" fmla="*/ 361268 w 423852"/>
                <a:gd name="connsiteY1" fmla="*/ 114935 h 397906"/>
                <a:gd name="connsiteX2" fmla="*/ 333661 w 423852"/>
                <a:gd name="connsiteY2" fmla="*/ 162825 h 397906"/>
                <a:gd name="connsiteX3" fmla="*/ 260981 w 423852"/>
                <a:gd name="connsiteY3" fmla="*/ 193249 h 397906"/>
                <a:gd name="connsiteX4" fmla="*/ 223233 w 423852"/>
                <a:gd name="connsiteY4" fmla="*/ 166769 h 397906"/>
                <a:gd name="connsiteX5" fmla="*/ 223233 w 423852"/>
                <a:gd name="connsiteY5" fmla="*/ 88455 h 397906"/>
                <a:gd name="connsiteX6" fmla="*/ 257037 w 423852"/>
                <a:gd name="connsiteY6" fmla="*/ 45073 h 397906"/>
                <a:gd name="connsiteX7" fmla="*/ 211965 w 423852"/>
                <a:gd name="connsiteY7" fmla="*/ 0 h 397906"/>
                <a:gd name="connsiteX8" fmla="*/ 211965 w 423852"/>
                <a:gd name="connsiteY8" fmla="*/ 0 h 397906"/>
                <a:gd name="connsiteX9" fmla="*/ 166892 w 423852"/>
                <a:gd name="connsiteY9" fmla="*/ 45073 h 397906"/>
                <a:gd name="connsiteX10" fmla="*/ 200696 w 423852"/>
                <a:gd name="connsiteY10" fmla="*/ 88455 h 397906"/>
                <a:gd name="connsiteX11" fmla="*/ 200696 w 423852"/>
                <a:gd name="connsiteY11" fmla="*/ 166205 h 397906"/>
                <a:gd name="connsiteX12" fmla="*/ 162948 w 423852"/>
                <a:gd name="connsiteY12" fmla="*/ 192685 h 397906"/>
                <a:gd name="connsiteX13" fmla="*/ 90269 w 423852"/>
                <a:gd name="connsiteY13" fmla="*/ 162261 h 397906"/>
                <a:gd name="connsiteX14" fmla="*/ 62662 w 423852"/>
                <a:gd name="connsiteY14" fmla="*/ 114372 h 397906"/>
                <a:gd name="connsiteX15" fmla="*/ 3504 w 423852"/>
                <a:gd name="connsiteY15" fmla="*/ 138598 h 397906"/>
                <a:gd name="connsiteX16" fmla="*/ 27730 w 423852"/>
                <a:gd name="connsiteY16" fmla="*/ 197756 h 397906"/>
                <a:gd name="connsiteX17" fmla="*/ 80691 w 423852"/>
                <a:gd name="connsiteY17" fmla="*/ 183107 h 397906"/>
                <a:gd name="connsiteX18" fmla="*/ 155060 w 423852"/>
                <a:gd name="connsiteY18" fmla="*/ 213531 h 397906"/>
                <a:gd name="connsiteX19" fmla="*/ 154497 w 423852"/>
                <a:gd name="connsiteY19" fmla="*/ 220856 h 397906"/>
                <a:gd name="connsiteX20" fmla="*/ 165765 w 423852"/>
                <a:gd name="connsiteY20" fmla="*/ 254660 h 397906"/>
                <a:gd name="connsiteX21" fmla="*/ 107171 w 423852"/>
                <a:gd name="connsiteY21" fmla="*/ 313818 h 397906"/>
                <a:gd name="connsiteX22" fmla="*/ 52520 w 423852"/>
                <a:gd name="connsiteY22" fmla="*/ 320579 h 397906"/>
                <a:gd name="connsiteX23" fmla="*/ 52520 w 423852"/>
                <a:gd name="connsiteY23" fmla="*/ 384244 h 397906"/>
                <a:gd name="connsiteX24" fmla="*/ 116185 w 423852"/>
                <a:gd name="connsiteY24" fmla="*/ 384244 h 397906"/>
                <a:gd name="connsiteX25" fmla="*/ 122946 w 423852"/>
                <a:gd name="connsiteY25" fmla="*/ 329593 h 397906"/>
                <a:gd name="connsiteX26" fmla="*/ 182667 w 423852"/>
                <a:gd name="connsiteY26" fmla="*/ 269872 h 397906"/>
                <a:gd name="connsiteX27" fmla="*/ 210838 w 423852"/>
                <a:gd name="connsiteY27" fmla="*/ 277760 h 397906"/>
                <a:gd name="connsiteX28" fmla="*/ 211965 w 423852"/>
                <a:gd name="connsiteY28" fmla="*/ 277760 h 397906"/>
                <a:gd name="connsiteX29" fmla="*/ 213091 w 423852"/>
                <a:gd name="connsiteY29" fmla="*/ 277760 h 397906"/>
                <a:gd name="connsiteX30" fmla="*/ 241262 w 423852"/>
                <a:gd name="connsiteY30" fmla="*/ 269872 h 397906"/>
                <a:gd name="connsiteX31" fmla="*/ 300983 w 423852"/>
                <a:gd name="connsiteY31" fmla="*/ 329593 h 397906"/>
                <a:gd name="connsiteX32" fmla="*/ 307744 w 423852"/>
                <a:gd name="connsiteY32" fmla="*/ 384807 h 397906"/>
                <a:gd name="connsiteX33" fmla="*/ 371409 w 423852"/>
                <a:gd name="connsiteY33" fmla="*/ 384807 h 397906"/>
                <a:gd name="connsiteX34" fmla="*/ 371409 w 423852"/>
                <a:gd name="connsiteY34" fmla="*/ 321142 h 397906"/>
                <a:gd name="connsiteX35" fmla="*/ 316758 w 423852"/>
                <a:gd name="connsiteY35" fmla="*/ 314381 h 397906"/>
                <a:gd name="connsiteX36" fmla="*/ 258164 w 423852"/>
                <a:gd name="connsiteY36" fmla="*/ 255224 h 397906"/>
                <a:gd name="connsiteX37" fmla="*/ 269432 w 423852"/>
                <a:gd name="connsiteY37" fmla="*/ 221419 h 397906"/>
                <a:gd name="connsiteX38" fmla="*/ 268869 w 423852"/>
                <a:gd name="connsiteY38" fmla="*/ 214095 h 397906"/>
                <a:gd name="connsiteX39" fmla="*/ 343239 w 423852"/>
                <a:gd name="connsiteY39" fmla="*/ 183671 h 397906"/>
                <a:gd name="connsiteX40" fmla="*/ 396199 w 423852"/>
                <a:gd name="connsiteY40" fmla="*/ 198319 h 397906"/>
                <a:gd name="connsiteX41" fmla="*/ 420425 w 423852"/>
                <a:gd name="connsiteY41" fmla="*/ 139162 h 39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23852" h="397906">
                  <a:moveTo>
                    <a:pt x="420425" y="139162"/>
                  </a:moveTo>
                  <a:cubicBezTo>
                    <a:pt x="410847" y="116062"/>
                    <a:pt x="384367" y="105357"/>
                    <a:pt x="361268" y="114935"/>
                  </a:cubicBezTo>
                  <a:cubicBezTo>
                    <a:pt x="342112" y="122823"/>
                    <a:pt x="330844" y="143105"/>
                    <a:pt x="333661" y="162825"/>
                  </a:cubicBezTo>
                  <a:lnTo>
                    <a:pt x="260981" y="193249"/>
                  </a:lnTo>
                  <a:cubicBezTo>
                    <a:pt x="253093" y="179727"/>
                    <a:pt x="239008" y="169586"/>
                    <a:pt x="223233" y="166769"/>
                  </a:cubicBezTo>
                  <a:lnTo>
                    <a:pt x="223233" y="88455"/>
                  </a:lnTo>
                  <a:cubicBezTo>
                    <a:pt x="242389" y="83384"/>
                    <a:pt x="257037" y="65919"/>
                    <a:pt x="257037" y="45073"/>
                  </a:cubicBezTo>
                  <a:cubicBezTo>
                    <a:pt x="257037" y="20283"/>
                    <a:pt x="236755" y="0"/>
                    <a:pt x="211965" y="0"/>
                  </a:cubicBezTo>
                  <a:lnTo>
                    <a:pt x="211965" y="0"/>
                  </a:lnTo>
                  <a:cubicBezTo>
                    <a:pt x="187175" y="0"/>
                    <a:pt x="166892" y="20283"/>
                    <a:pt x="166892" y="45073"/>
                  </a:cubicBezTo>
                  <a:cubicBezTo>
                    <a:pt x="166892" y="65919"/>
                    <a:pt x="181541" y="83384"/>
                    <a:pt x="200696" y="88455"/>
                  </a:cubicBezTo>
                  <a:lnTo>
                    <a:pt x="200696" y="166205"/>
                  </a:lnTo>
                  <a:cubicBezTo>
                    <a:pt x="184358" y="169022"/>
                    <a:pt x="170836" y="179164"/>
                    <a:pt x="162948" y="192685"/>
                  </a:cubicBezTo>
                  <a:lnTo>
                    <a:pt x="90269" y="162261"/>
                  </a:lnTo>
                  <a:cubicBezTo>
                    <a:pt x="93086" y="142542"/>
                    <a:pt x="82381" y="122259"/>
                    <a:pt x="62662" y="114372"/>
                  </a:cubicBezTo>
                  <a:cubicBezTo>
                    <a:pt x="39562" y="104794"/>
                    <a:pt x="13082" y="115499"/>
                    <a:pt x="3504" y="138598"/>
                  </a:cubicBezTo>
                  <a:cubicBezTo>
                    <a:pt x="-6074" y="161698"/>
                    <a:pt x="4631" y="188178"/>
                    <a:pt x="27730" y="197756"/>
                  </a:cubicBezTo>
                  <a:cubicBezTo>
                    <a:pt x="46886" y="205644"/>
                    <a:pt x="68859" y="199446"/>
                    <a:pt x="80691" y="183107"/>
                  </a:cubicBezTo>
                  <a:lnTo>
                    <a:pt x="155060" y="213531"/>
                  </a:lnTo>
                  <a:cubicBezTo>
                    <a:pt x="154497" y="215785"/>
                    <a:pt x="154497" y="218602"/>
                    <a:pt x="154497" y="220856"/>
                  </a:cubicBezTo>
                  <a:cubicBezTo>
                    <a:pt x="154497" y="233251"/>
                    <a:pt x="158441" y="245082"/>
                    <a:pt x="165765" y="254660"/>
                  </a:cubicBezTo>
                  <a:lnTo>
                    <a:pt x="107171" y="313818"/>
                  </a:lnTo>
                  <a:cubicBezTo>
                    <a:pt x="89705" y="303677"/>
                    <a:pt x="67169" y="305930"/>
                    <a:pt x="52520" y="320579"/>
                  </a:cubicBezTo>
                  <a:cubicBezTo>
                    <a:pt x="35055" y="338044"/>
                    <a:pt x="35055" y="366778"/>
                    <a:pt x="52520" y="384244"/>
                  </a:cubicBezTo>
                  <a:cubicBezTo>
                    <a:pt x="69986" y="401709"/>
                    <a:pt x="98720" y="401709"/>
                    <a:pt x="116185" y="384244"/>
                  </a:cubicBezTo>
                  <a:cubicBezTo>
                    <a:pt x="130834" y="369595"/>
                    <a:pt x="133088" y="347059"/>
                    <a:pt x="122946" y="329593"/>
                  </a:cubicBezTo>
                  <a:lnTo>
                    <a:pt x="182667" y="269872"/>
                  </a:lnTo>
                  <a:cubicBezTo>
                    <a:pt x="191119" y="274943"/>
                    <a:pt x="200696" y="277760"/>
                    <a:pt x="210838" y="277760"/>
                  </a:cubicBezTo>
                  <a:cubicBezTo>
                    <a:pt x="211401" y="277760"/>
                    <a:pt x="211401" y="277760"/>
                    <a:pt x="211965" y="277760"/>
                  </a:cubicBezTo>
                  <a:cubicBezTo>
                    <a:pt x="212528" y="277760"/>
                    <a:pt x="212528" y="277760"/>
                    <a:pt x="213091" y="277760"/>
                  </a:cubicBezTo>
                  <a:cubicBezTo>
                    <a:pt x="223233" y="277760"/>
                    <a:pt x="232811" y="274943"/>
                    <a:pt x="241262" y="269872"/>
                  </a:cubicBezTo>
                  <a:lnTo>
                    <a:pt x="300983" y="329593"/>
                  </a:lnTo>
                  <a:cubicBezTo>
                    <a:pt x="290842" y="347059"/>
                    <a:pt x="293095" y="369595"/>
                    <a:pt x="307744" y="384807"/>
                  </a:cubicBezTo>
                  <a:cubicBezTo>
                    <a:pt x="325209" y="402273"/>
                    <a:pt x="353943" y="402273"/>
                    <a:pt x="371409" y="384807"/>
                  </a:cubicBezTo>
                  <a:cubicBezTo>
                    <a:pt x="388875" y="367342"/>
                    <a:pt x="388875" y="338608"/>
                    <a:pt x="371409" y="321142"/>
                  </a:cubicBezTo>
                  <a:cubicBezTo>
                    <a:pt x="356760" y="306494"/>
                    <a:pt x="334224" y="304240"/>
                    <a:pt x="316758" y="314381"/>
                  </a:cubicBezTo>
                  <a:lnTo>
                    <a:pt x="258164" y="255224"/>
                  </a:lnTo>
                  <a:cubicBezTo>
                    <a:pt x="265488" y="245646"/>
                    <a:pt x="269432" y="234377"/>
                    <a:pt x="269432" y="221419"/>
                  </a:cubicBezTo>
                  <a:cubicBezTo>
                    <a:pt x="269432" y="219165"/>
                    <a:pt x="269432" y="216348"/>
                    <a:pt x="268869" y="214095"/>
                  </a:cubicBezTo>
                  <a:lnTo>
                    <a:pt x="343239" y="183671"/>
                  </a:lnTo>
                  <a:cubicBezTo>
                    <a:pt x="355070" y="199446"/>
                    <a:pt x="377043" y="206207"/>
                    <a:pt x="396199" y="198319"/>
                  </a:cubicBezTo>
                  <a:cubicBezTo>
                    <a:pt x="418735" y="188178"/>
                    <a:pt x="430003" y="162261"/>
                    <a:pt x="420425" y="139162"/>
                  </a:cubicBezTo>
                  <a:close/>
                </a:path>
              </a:pathLst>
            </a:custGeom>
            <a:solidFill>
              <a:schemeClr val="accent1"/>
            </a:solidFill>
            <a:ln w="5556" cap="flat">
              <a:noFill/>
              <a:prstDash val="solid"/>
              <a:miter/>
            </a:ln>
          </p:spPr>
          <p:txBody>
            <a:bodyPr rtlCol="0" anchor="ctr"/>
            <a:lstStyle/>
            <a:p>
              <a:endParaRPr lang="en-US"/>
            </a:p>
          </p:txBody>
        </p:sp>
      </p:grpSp>
      <p:sp>
        <p:nvSpPr>
          <p:cNvPr id="54" name="Double Bracket 53">
            <a:extLst>
              <a:ext uri="{FF2B5EF4-FFF2-40B4-BE49-F238E27FC236}">
                <a16:creationId xmlns:a16="http://schemas.microsoft.com/office/drawing/2014/main" id="{3033DDB8-E3B7-4A3A-BF49-0BAFDE8D2F6F}"/>
              </a:ext>
            </a:extLst>
          </p:cNvPr>
          <p:cNvSpPr/>
          <p:nvPr/>
        </p:nvSpPr>
        <p:spPr>
          <a:xfrm>
            <a:off x="3189255" y="3386911"/>
            <a:ext cx="876729" cy="2456739"/>
          </a:xfrm>
          <a:prstGeom prst="bracketPair">
            <a:avLst>
              <a:gd name="adj" fmla="val 7563"/>
            </a:avLst>
          </a:prstGeom>
          <a:ln w="571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TextBox 57">
            <a:extLst>
              <a:ext uri="{FF2B5EF4-FFF2-40B4-BE49-F238E27FC236}">
                <a16:creationId xmlns:a16="http://schemas.microsoft.com/office/drawing/2014/main" id="{8D148B4B-8F37-4DE8-A5FB-6B5C2F96508A}"/>
              </a:ext>
            </a:extLst>
          </p:cNvPr>
          <p:cNvSpPr txBox="1"/>
          <p:nvPr/>
        </p:nvSpPr>
        <p:spPr>
          <a:xfrm>
            <a:off x="8262476" y="5053368"/>
            <a:ext cx="626592" cy="923330"/>
          </a:xfrm>
          <a:prstGeom prst="rect">
            <a:avLst/>
          </a:prstGeom>
          <a:noFill/>
        </p:spPr>
        <p:txBody>
          <a:bodyPr wrap="square" lIns="0" tIns="0" rIns="0" bIns="0" rtlCol="0">
            <a:spAutoFit/>
          </a:bodyPr>
          <a:lstStyle/>
          <a:p>
            <a:pPr algn="l"/>
            <a:r>
              <a:rPr lang="en-US" sz="6000" b="1" dirty="0">
                <a:solidFill>
                  <a:srgbClr val="00B050"/>
                </a:solidFill>
                <a:sym typeface="Wingdings 2" panose="05020102010507070707" pitchFamily="18" charset="2"/>
              </a:rPr>
              <a:t></a:t>
            </a:r>
            <a:endParaRPr lang="en-US" sz="6000" b="1" dirty="0">
              <a:solidFill>
                <a:srgbClr val="00B050"/>
              </a:solidFill>
            </a:endParaRPr>
          </a:p>
        </p:txBody>
      </p:sp>
      <p:cxnSp>
        <p:nvCxnSpPr>
          <p:cNvPr id="59" name="Connector: Elbow 58">
            <a:extLst>
              <a:ext uri="{FF2B5EF4-FFF2-40B4-BE49-F238E27FC236}">
                <a16:creationId xmlns:a16="http://schemas.microsoft.com/office/drawing/2014/main" id="{0FF01C8C-660F-40C5-BCA8-138702AFA692}"/>
              </a:ext>
            </a:extLst>
          </p:cNvPr>
          <p:cNvCxnSpPr>
            <a:cxnSpLocks/>
            <a:endCxn id="65" idx="1"/>
          </p:cNvCxnSpPr>
          <p:nvPr/>
        </p:nvCxnSpPr>
        <p:spPr>
          <a:xfrm>
            <a:off x="3998871" y="3852124"/>
            <a:ext cx="1008219" cy="748715"/>
          </a:xfrm>
          <a:prstGeom prst="bentConnector3">
            <a:avLst>
              <a:gd name="adj1" fmla="val 50000"/>
            </a:avLst>
          </a:prstGeom>
          <a:ln w="57150">
            <a:solidFill>
              <a:schemeClr val="tx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A1F9C439-AC22-43FA-B13D-314A6C36A896}"/>
              </a:ext>
            </a:extLst>
          </p:cNvPr>
          <p:cNvCxnSpPr>
            <a:cxnSpLocks/>
            <a:stCxn id="65" idx="3"/>
            <a:endCxn id="46" idx="1"/>
          </p:cNvCxnSpPr>
          <p:nvPr/>
        </p:nvCxnSpPr>
        <p:spPr>
          <a:xfrm flipV="1">
            <a:off x="6888476" y="3670592"/>
            <a:ext cx="677449" cy="930247"/>
          </a:xfrm>
          <a:prstGeom prst="bentConnector3">
            <a:avLst/>
          </a:prstGeom>
          <a:ln w="57150">
            <a:solidFill>
              <a:schemeClr val="tx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A8D3A4F3-7B15-413B-BFCA-D605C7709CA9}"/>
              </a:ext>
            </a:extLst>
          </p:cNvPr>
          <p:cNvCxnSpPr>
            <a:cxnSpLocks/>
            <a:endCxn id="65" idx="1"/>
          </p:cNvCxnSpPr>
          <p:nvPr/>
        </p:nvCxnSpPr>
        <p:spPr>
          <a:xfrm flipV="1">
            <a:off x="3993153" y="4600839"/>
            <a:ext cx="1013937" cy="659175"/>
          </a:xfrm>
          <a:prstGeom prst="bentConnector3">
            <a:avLst>
              <a:gd name="adj1" fmla="val 50000"/>
            </a:avLst>
          </a:prstGeom>
          <a:ln w="57150">
            <a:solidFill>
              <a:schemeClr val="tx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166BA5A2-ABE5-4DE1-AB99-CA3F130A9E68}"/>
              </a:ext>
            </a:extLst>
          </p:cNvPr>
          <p:cNvCxnSpPr>
            <a:cxnSpLocks/>
            <a:stCxn id="65" idx="3"/>
            <a:endCxn id="52" idx="1"/>
          </p:cNvCxnSpPr>
          <p:nvPr/>
        </p:nvCxnSpPr>
        <p:spPr>
          <a:xfrm>
            <a:off x="6888476" y="4600839"/>
            <a:ext cx="671731" cy="923009"/>
          </a:xfrm>
          <a:prstGeom prst="bentConnector3">
            <a:avLst>
              <a:gd name="adj1" fmla="val 50000"/>
            </a:avLst>
          </a:prstGeom>
          <a:ln w="57150">
            <a:solidFill>
              <a:schemeClr val="tx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39">
            <a:extLst>
              <a:ext uri="{FF2B5EF4-FFF2-40B4-BE49-F238E27FC236}">
                <a16:creationId xmlns:a16="http://schemas.microsoft.com/office/drawing/2014/main" id="{B8B53B8F-09DA-4186-8F50-6A97D8397214}"/>
              </a:ext>
            </a:extLst>
          </p:cNvPr>
          <p:cNvCxnSpPr>
            <a:cxnSpLocks/>
            <a:endCxn id="65" idx="1"/>
          </p:cNvCxnSpPr>
          <p:nvPr/>
        </p:nvCxnSpPr>
        <p:spPr>
          <a:xfrm flipV="1">
            <a:off x="3993153" y="4600839"/>
            <a:ext cx="1013937" cy="1"/>
          </a:xfrm>
          <a:prstGeom prst="straightConnector1">
            <a:avLst/>
          </a:prstGeom>
          <a:ln w="57150">
            <a:solidFill>
              <a:schemeClr val="tx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39">
            <a:extLst>
              <a:ext uri="{FF2B5EF4-FFF2-40B4-BE49-F238E27FC236}">
                <a16:creationId xmlns:a16="http://schemas.microsoft.com/office/drawing/2014/main" id="{C105A22C-38E6-41DE-B138-C15CED63979F}"/>
              </a:ext>
            </a:extLst>
          </p:cNvPr>
          <p:cNvCxnSpPr>
            <a:cxnSpLocks/>
            <a:stCxn id="65" idx="3"/>
            <a:endCxn id="49" idx="1"/>
          </p:cNvCxnSpPr>
          <p:nvPr/>
        </p:nvCxnSpPr>
        <p:spPr>
          <a:xfrm flipV="1">
            <a:off x="6888476" y="4597220"/>
            <a:ext cx="677448" cy="3619"/>
          </a:xfrm>
          <a:prstGeom prst="straightConnector1">
            <a:avLst/>
          </a:prstGeom>
          <a:ln w="57150">
            <a:solidFill>
              <a:schemeClr val="tx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9CC3BCCE-D2E0-47C1-A118-D1F2C7515644}"/>
              </a:ext>
            </a:extLst>
          </p:cNvPr>
          <p:cNvSpPr/>
          <p:nvPr/>
        </p:nvSpPr>
        <p:spPr bwMode="auto">
          <a:xfrm>
            <a:off x="5007090" y="3670593"/>
            <a:ext cx="1881386" cy="186049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7" name="Group 66">
            <a:extLst>
              <a:ext uri="{FF2B5EF4-FFF2-40B4-BE49-F238E27FC236}">
                <a16:creationId xmlns:a16="http://schemas.microsoft.com/office/drawing/2014/main" id="{17798D6E-DDF3-4969-B9BE-30855F4FA402}"/>
              </a:ext>
            </a:extLst>
          </p:cNvPr>
          <p:cNvGrpSpPr/>
          <p:nvPr/>
        </p:nvGrpSpPr>
        <p:grpSpPr>
          <a:xfrm>
            <a:off x="5432265" y="2644047"/>
            <a:ext cx="876729" cy="876729"/>
            <a:chOff x="9724660" y="3504478"/>
            <a:chExt cx="1064400" cy="1064400"/>
          </a:xfrm>
        </p:grpSpPr>
        <p:pic>
          <p:nvPicPr>
            <p:cNvPr id="9" name="Graphic 8" descr="Table">
              <a:extLst>
                <a:ext uri="{FF2B5EF4-FFF2-40B4-BE49-F238E27FC236}">
                  <a16:creationId xmlns:a16="http://schemas.microsoft.com/office/drawing/2014/main" id="{E0860422-CF76-42A2-BFC2-385DA09B19B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977824" y="3847966"/>
              <a:ext cx="569955" cy="430887"/>
            </a:xfrm>
            <a:prstGeom prst="rect">
              <a:avLst/>
            </a:prstGeom>
          </p:spPr>
        </p:pic>
        <p:pic>
          <p:nvPicPr>
            <p:cNvPr id="66" name="Graphic 65" descr="Paper">
              <a:extLst>
                <a:ext uri="{FF2B5EF4-FFF2-40B4-BE49-F238E27FC236}">
                  <a16:creationId xmlns:a16="http://schemas.microsoft.com/office/drawing/2014/main" id="{BFFE857B-1528-4FD2-8677-F30146863F5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724660" y="3504478"/>
              <a:ext cx="1064400" cy="1064400"/>
            </a:xfrm>
            <a:prstGeom prst="rect">
              <a:avLst/>
            </a:prstGeom>
          </p:spPr>
        </p:pic>
      </p:grpSp>
      <p:cxnSp>
        <p:nvCxnSpPr>
          <p:cNvPr id="68" name="Connector: Elbow 39">
            <a:extLst>
              <a:ext uri="{FF2B5EF4-FFF2-40B4-BE49-F238E27FC236}">
                <a16:creationId xmlns:a16="http://schemas.microsoft.com/office/drawing/2014/main" id="{EE30DCE7-9071-42BC-B6C5-7EA4F7055372}"/>
              </a:ext>
            </a:extLst>
          </p:cNvPr>
          <p:cNvCxnSpPr>
            <a:cxnSpLocks/>
            <a:stCxn id="66" idx="2"/>
          </p:cNvCxnSpPr>
          <p:nvPr/>
        </p:nvCxnSpPr>
        <p:spPr>
          <a:xfrm>
            <a:off x="5870630" y="3520776"/>
            <a:ext cx="0" cy="331347"/>
          </a:xfrm>
          <a:prstGeom prst="straightConnector1">
            <a:avLst/>
          </a:prstGeom>
          <a:ln w="57150">
            <a:solidFill>
              <a:schemeClr val="tx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1" name="Graphic 20" descr="Scatterplot">
            <a:extLst>
              <a:ext uri="{FF2B5EF4-FFF2-40B4-BE49-F238E27FC236}">
                <a16:creationId xmlns:a16="http://schemas.microsoft.com/office/drawing/2014/main" id="{E94BC1E5-379F-439C-B559-7EA6B747B31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267405" y="3386911"/>
            <a:ext cx="737705" cy="737705"/>
          </a:xfrm>
          <a:prstGeom prst="rect">
            <a:avLst/>
          </a:prstGeom>
        </p:spPr>
      </p:pic>
      <p:pic>
        <p:nvPicPr>
          <p:cNvPr id="24" name="Graphic 23" descr="Supply And Demand">
            <a:extLst>
              <a:ext uri="{FF2B5EF4-FFF2-40B4-BE49-F238E27FC236}">
                <a16:creationId xmlns:a16="http://schemas.microsoft.com/office/drawing/2014/main" id="{0FB4C18A-8C31-4151-ABE9-09DB503E461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267406" y="5008677"/>
            <a:ext cx="680914" cy="680914"/>
          </a:xfrm>
          <a:prstGeom prst="rect">
            <a:avLst/>
          </a:prstGeom>
        </p:spPr>
      </p:pic>
    </p:spTree>
    <p:extLst>
      <p:ext uri="{BB962C8B-B14F-4D97-AF65-F5344CB8AC3E}">
        <p14:creationId xmlns:p14="http://schemas.microsoft.com/office/powerpoint/2010/main" val="6472659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par>
                                <p:cTn id="12" presetID="10" presetClass="entr" presetSubtype="0" fill="hold" nodeType="with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500"/>
                                        <p:tgtEl>
                                          <p:spTgt spid="44"/>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wipe(up)">
                                      <p:cBhvr>
                                        <p:cTn id="17" dur="500"/>
                                        <p:tgtEl>
                                          <p:spTgt spid="54"/>
                                        </p:tgtEl>
                                      </p:cBhvr>
                                    </p:animEffect>
                                  </p:childTnLst>
                                </p:cTn>
                              </p:par>
                              <p:par>
                                <p:cTn id="18" presetID="10" presetClass="entr" presetSubtype="0" fill="hold"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68"/>
                                        </p:tgtEl>
                                        <p:attrNameLst>
                                          <p:attrName>style.visibility</p:attrName>
                                        </p:attrNameLst>
                                      </p:cBhvr>
                                      <p:to>
                                        <p:strVal val="visible"/>
                                      </p:to>
                                    </p:set>
                                    <p:animEffect transition="in" filter="wipe(up)">
                                      <p:cBhvr>
                                        <p:cTn id="30" dur="500"/>
                                        <p:tgtEl>
                                          <p:spTgt spid="68"/>
                                        </p:tgtEl>
                                      </p:cBhvr>
                                    </p:animEffect>
                                  </p:childTnLst>
                                </p:cTn>
                              </p:par>
                              <p:par>
                                <p:cTn id="31" presetID="22" presetClass="entr" presetSubtype="8" fill="hold" nodeType="with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left)">
                                      <p:cBhvr>
                                        <p:cTn id="33" dur="500"/>
                                        <p:tgtEl>
                                          <p:spTgt spid="59"/>
                                        </p:tgtEl>
                                      </p:cBhvr>
                                    </p:animEffect>
                                  </p:childTnLst>
                                </p:cTn>
                              </p:par>
                            </p:childTnLst>
                          </p:cTn>
                        </p:par>
                        <p:par>
                          <p:cTn id="34" fill="hold">
                            <p:stCondLst>
                              <p:cond delay="1500"/>
                            </p:stCondLst>
                            <p:childTnLst>
                              <p:par>
                                <p:cTn id="35" presetID="8" presetClass="emph" presetSubtype="0" fill="hold" nodeType="afterEffect">
                                  <p:stCondLst>
                                    <p:cond delay="0"/>
                                  </p:stCondLst>
                                  <p:childTnLst>
                                    <p:animRot by="21600000">
                                      <p:cBhvr>
                                        <p:cTn id="36" dur="2000" fill="hold"/>
                                        <p:tgtEl>
                                          <p:spTgt spid="43"/>
                                        </p:tgtEl>
                                        <p:attrNameLst>
                                          <p:attrName>r</p:attrName>
                                        </p:attrNameLst>
                                      </p:cBhvr>
                                    </p:animRot>
                                  </p:childTnLst>
                                </p:cTn>
                              </p:par>
                            </p:childTnLst>
                          </p:cTn>
                        </p:par>
                        <p:par>
                          <p:cTn id="37" fill="hold">
                            <p:stCondLst>
                              <p:cond delay="3500"/>
                            </p:stCondLst>
                            <p:childTnLst>
                              <p:par>
                                <p:cTn id="38" presetID="22" presetClass="entr" presetSubtype="8" fill="hold" nodeType="after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wipe(left)">
                                      <p:cBhvr>
                                        <p:cTn id="40" dur="500"/>
                                        <p:tgtEl>
                                          <p:spTgt spid="60"/>
                                        </p:tgtEl>
                                      </p:cBhvr>
                                    </p:animEffect>
                                  </p:childTnLst>
                                </p:cTn>
                              </p:par>
                            </p:childTnLst>
                          </p:cTn>
                        </p:par>
                        <p:par>
                          <p:cTn id="41" fill="hold">
                            <p:stCondLst>
                              <p:cond delay="4000"/>
                            </p:stCondLst>
                            <p:childTnLst>
                              <p:par>
                                <p:cTn id="42" presetID="10" presetClass="entr" presetSubtype="0" fill="hold" nodeType="after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fade">
                                      <p:cBhvr>
                                        <p:cTn id="44" dur="500"/>
                                        <p:tgtEl>
                                          <p:spTgt spid="45"/>
                                        </p:tgtEl>
                                      </p:cBhvr>
                                    </p:animEffect>
                                  </p:childTnLst>
                                </p:cTn>
                              </p:par>
                            </p:childTnLst>
                          </p:cTn>
                        </p:par>
                        <p:par>
                          <p:cTn id="45" fill="hold">
                            <p:stCondLst>
                              <p:cond delay="4500"/>
                            </p:stCondLst>
                            <p:childTnLst>
                              <p:par>
                                <p:cTn id="46" presetID="1" presetClass="exit" presetSubtype="0" fill="hold" nodeType="afterEffect">
                                  <p:stCondLst>
                                    <p:cond delay="0"/>
                                  </p:stCondLst>
                                  <p:childTnLst>
                                    <p:set>
                                      <p:cBhvr>
                                        <p:cTn id="47" dur="1" fill="hold">
                                          <p:stCondLst>
                                            <p:cond delay="0"/>
                                          </p:stCondLst>
                                        </p:cTn>
                                        <p:tgtEl>
                                          <p:spTgt spid="59"/>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60"/>
                                        </p:tgtEl>
                                        <p:attrNameLst>
                                          <p:attrName>style.visibility</p:attrName>
                                        </p:attrNameLst>
                                      </p:cBhvr>
                                      <p:to>
                                        <p:strVal val="hidden"/>
                                      </p:to>
                                    </p:set>
                                  </p:childTnLst>
                                </p:cTn>
                              </p:par>
                            </p:childTnLst>
                          </p:cTn>
                        </p:par>
                        <p:par>
                          <p:cTn id="50" fill="hold">
                            <p:stCondLst>
                              <p:cond delay="4500"/>
                            </p:stCondLst>
                            <p:childTnLst>
                              <p:par>
                                <p:cTn id="51" presetID="22" presetClass="entr" presetSubtype="8" fill="hold" nodeType="afterEffect">
                                  <p:stCondLst>
                                    <p:cond delay="0"/>
                                  </p:stCondLst>
                                  <p:childTnLst>
                                    <p:set>
                                      <p:cBhvr>
                                        <p:cTn id="52" dur="1" fill="hold">
                                          <p:stCondLst>
                                            <p:cond delay="0"/>
                                          </p:stCondLst>
                                        </p:cTn>
                                        <p:tgtEl>
                                          <p:spTgt spid="63"/>
                                        </p:tgtEl>
                                        <p:attrNameLst>
                                          <p:attrName>style.visibility</p:attrName>
                                        </p:attrNameLst>
                                      </p:cBhvr>
                                      <p:to>
                                        <p:strVal val="visible"/>
                                      </p:to>
                                    </p:set>
                                    <p:animEffect transition="in" filter="wipe(left)">
                                      <p:cBhvr>
                                        <p:cTn id="53" dur="500"/>
                                        <p:tgtEl>
                                          <p:spTgt spid="63"/>
                                        </p:tgtEl>
                                      </p:cBhvr>
                                    </p:animEffect>
                                  </p:childTnLst>
                                </p:cTn>
                              </p:par>
                            </p:childTnLst>
                          </p:cTn>
                        </p:par>
                        <p:par>
                          <p:cTn id="54" fill="hold">
                            <p:stCondLst>
                              <p:cond delay="5000"/>
                            </p:stCondLst>
                            <p:childTnLst>
                              <p:par>
                                <p:cTn id="55" presetID="8" presetClass="emph" presetSubtype="0" fill="hold" nodeType="afterEffect">
                                  <p:stCondLst>
                                    <p:cond delay="0"/>
                                  </p:stCondLst>
                                  <p:childTnLst>
                                    <p:animRot by="21600000">
                                      <p:cBhvr>
                                        <p:cTn id="56" dur="2000" fill="hold"/>
                                        <p:tgtEl>
                                          <p:spTgt spid="43"/>
                                        </p:tgtEl>
                                        <p:attrNameLst>
                                          <p:attrName>r</p:attrName>
                                        </p:attrNameLst>
                                      </p:cBhvr>
                                    </p:animRot>
                                  </p:childTnLst>
                                </p:cTn>
                              </p:par>
                            </p:childTnLst>
                          </p:cTn>
                        </p:par>
                        <p:par>
                          <p:cTn id="57" fill="hold">
                            <p:stCondLst>
                              <p:cond delay="7000"/>
                            </p:stCondLst>
                            <p:childTnLst>
                              <p:par>
                                <p:cTn id="58" presetID="22" presetClass="entr" presetSubtype="8" fill="hold" nodeType="after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wipe(left)">
                                      <p:cBhvr>
                                        <p:cTn id="60" dur="500"/>
                                        <p:tgtEl>
                                          <p:spTgt spid="64"/>
                                        </p:tgtEl>
                                      </p:cBhvr>
                                    </p:animEffect>
                                  </p:childTnLst>
                                </p:cTn>
                              </p:par>
                            </p:childTnLst>
                          </p:cTn>
                        </p:par>
                        <p:par>
                          <p:cTn id="61" fill="hold">
                            <p:stCondLst>
                              <p:cond delay="7500"/>
                            </p:stCondLst>
                            <p:childTnLst>
                              <p:par>
                                <p:cTn id="62" presetID="10" presetClass="entr" presetSubtype="0" fill="hold" nodeType="after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childTnLst>
                          </p:cTn>
                        </p:par>
                        <p:par>
                          <p:cTn id="65" fill="hold">
                            <p:stCondLst>
                              <p:cond delay="8000"/>
                            </p:stCondLst>
                            <p:childTnLst>
                              <p:par>
                                <p:cTn id="66" presetID="1" presetClass="exit" presetSubtype="0" fill="hold" nodeType="afterEffect">
                                  <p:stCondLst>
                                    <p:cond delay="0"/>
                                  </p:stCondLst>
                                  <p:childTnLst>
                                    <p:set>
                                      <p:cBhvr>
                                        <p:cTn id="67" dur="1" fill="hold">
                                          <p:stCondLst>
                                            <p:cond delay="0"/>
                                          </p:stCondLst>
                                        </p:cTn>
                                        <p:tgtEl>
                                          <p:spTgt spid="64"/>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63"/>
                                        </p:tgtEl>
                                        <p:attrNameLst>
                                          <p:attrName>style.visibility</p:attrName>
                                        </p:attrNameLst>
                                      </p:cBhvr>
                                      <p:to>
                                        <p:strVal val="hidden"/>
                                      </p:to>
                                    </p:set>
                                  </p:childTnLst>
                                </p:cTn>
                              </p:par>
                            </p:childTnLst>
                          </p:cTn>
                        </p:par>
                        <p:par>
                          <p:cTn id="70" fill="hold">
                            <p:stCondLst>
                              <p:cond delay="8000"/>
                            </p:stCondLst>
                            <p:childTnLst>
                              <p:par>
                                <p:cTn id="71" presetID="22" presetClass="entr" presetSubtype="8" fill="hold" nodeType="afterEffect">
                                  <p:stCondLst>
                                    <p:cond delay="0"/>
                                  </p:stCondLst>
                                  <p:childTnLst>
                                    <p:set>
                                      <p:cBhvr>
                                        <p:cTn id="72" dur="1" fill="hold">
                                          <p:stCondLst>
                                            <p:cond delay="0"/>
                                          </p:stCondLst>
                                        </p:cTn>
                                        <p:tgtEl>
                                          <p:spTgt spid="61"/>
                                        </p:tgtEl>
                                        <p:attrNameLst>
                                          <p:attrName>style.visibility</p:attrName>
                                        </p:attrNameLst>
                                      </p:cBhvr>
                                      <p:to>
                                        <p:strVal val="visible"/>
                                      </p:to>
                                    </p:set>
                                    <p:animEffect transition="in" filter="wipe(left)">
                                      <p:cBhvr>
                                        <p:cTn id="73" dur="500"/>
                                        <p:tgtEl>
                                          <p:spTgt spid="61"/>
                                        </p:tgtEl>
                                      </p:cBhvr>
                                    </p:animEffect>
                                  </p:childTnLst>
                                </p:cTn>
                              </p:par>
                            </p:childTnLst>
                          </p:cTn>
                        </p:par>
                        <p:par>
                          <p:cTn id="74" fill="hold">
                            <p:stCondLst>
                              <p:cond delay="8500"/>
                            </p:stCondLst>
                            <p:childTnLst>
                              <p:par>
                                <p:cTn id="75" presetID="8" presetClass="emph" presetSubtype="0" fill="hold" nodeType="afterEffect">
                                  <p:stCondLst>
                                    <p:cond delay="0"/>
                                  </p:stCondLst>
                                  <p:childTnLst>
                                    <p:animRot by="21600000">
                                      <p:cBhvr>
                                        <p:cTn id="76" dur="2000" fill="hold"/>
                                        <p:tgtEl>
                                          <p:spTgt spid="43"/>
                                        </p:tgtEl>
                                        <p:attrNameLst>
                                          <p:attrName>r</p:attrName>
                                        </p:attrNameLst>
                                      </p:cBhvr>
                                    </p:animRot>
                                  </p:childTnLst>
                                </p:cTn>
                              </p:par>
                            </p:childTnLst>
                          </p:cTn>
                        </p:par>
                        <p:par>
                          <p:cTn id="77" fill="hold">
                            <p:stCondLst>
                              <p:cond delay="10500"/>
                            </p:stCondLst>
                            <p:childTnLst>
                              <p:par>
                                <p:cTn id="78" presetID="22" presetClass="entr" presetSubtype="8" fill="hold" nodeType="afterEffect">
                                  <p:stCondLst>
                                    <p:cond delay="0"/>
                                  </p:stCondLst>
                                  <p:childTnLst>
                                    <p:set>
                                      <p:cBhvr>
                                        <p:cTn id="79" dur="1" fill="hold">
                                          <p:stCondLst>
                                            <p:cond delay="0"/>
                                          </p:stCondLst>
                                        </p:cTn>
                                        <p:tgtEl>
                                          <p:spTgt spid="62"/>
                                        </p:tgtEl>
                                        <p:attrNameLst>
                                          <p:attrName>style.visibility</p:attrName>
                                        </p:attrNameLst>
                                      </p:cBhvr>
                                      <p:to>
                                        <p:strVal val="visible"/>
                                      </p:to>
                                    </p:set>
                                    <p:animEffect transition="in" filter="wipe(left)">
                                      <p:cBhvr>
                                        <p:cTn id="80" dur="500"/>
                                        <p:tgtEl>
                                          <p:spTgt spid="62"/>
                                        </p:tgtEl>
                                      </p:cBhvr>
                                    </p:animEffect>
                                  </p:childTnLst>
                                </p:cTn>
                              </p:par>
                            </p:childTnLst>
                          </p:cTn>
                        </p:par>
                        <p:par>
                          <p:cTn id="81" fill="hold">
                            <p:stCondLst>
                              <p:cond delay="11000"/>
                            </p:stCondLst>
                            <p:childTnLst>
                              <p:par>
                                <p:cTn id="82" presetID="10" presetClass="entr" presetSubtype="0" fill="hold" nodeType="after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fade">
                                      <p:cBhvr>
                                        <p:cTn id="84" dur="500"/>
                                        <p:tgtEl>
                                          <p:spTgt spid="51"/>
                                        </p:tgtEl>
                                      </p:cBhvr>
                                    </p:animEffect>
                                  </p:childTnLst>
                                </p:cTn>
                              </p:par>
                            </p:childTnLst>
                          </p:cTn>
                        </p:par>
                        <p:par>
                          <p:cTn id="85" fill="hold">
                            <p:stCondLst>
                              <p:cond delay="11500"/>
                            </p:stCondLst>
                            <p:childTnLst>
                              <p:par>
                                <p:cTn id="86" presetID="1" presetClass="exit" presetSubtype="0" fill="hold" nodeType="afterEffect">
                                  <p:stCondLst>
                                    <p:cond delay="0"/>
                                  </p:stCondLst>
                                  <p:childTnLst>
                                    <p:set>
                                      <p:cBhvr>
                                        <p:cTn id="87" dur="1" fill="hold">
                                          <p:stCondLst>
                                            <p:cond delay="0"/>
                                          </p:stCondLst>
                                        </p:cTn>
                                        <p:tgtEl>
                                          <p:spTgt spid="61"/>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62"/>
                                        </p:tgtEl>
                                        <p:attrNameLst>
                                          <p:attrName>style.visibility</p:attrName>
                                        </p:attrNameLst>
                                      </p:cBhvr>
                                      <p:to>
                                        <p:strVal val="hidden"/>
                                      </p:to>
                                    </p:set>
                                  </p:childTnLst>
                                </p:cTn>
                              </p:par>
                            </p:childTnLst>
                          </p:cTn>
                        </p:par>
                        <p:par>
                          <p:cTn id="90" fill="hold">
                            <p:stCondLst>
                              <p:cond delay="11500"/>
                            </p:stCondLst>
                            <p:childTnLst>
                              <p:par>
                                <p:cTn id="91" presetID="22" presetClass="entr" presetSubtype="4" fill="hold" grpId="0" nodeType="afterEffect">
                                  <p:stCondLst>
                                    <p:cond delay="0"/>
                                  </p:stCondLst>
                                  <p:childTnLst>
                                    <p:set>
                                      <p:cBhvr>
                                        <p:cTn id="92" dur="1" fill="hold">
                                          <p:stCondLst>
                                            <p:cond delay="0"/>
                                          </p:stCondLst>
                                        </p:cTn>
                                        <p:tgtEl>
                                          <p:spTgt spid="58"/>
                                        </p:tgtEl>
                                        <p:attrNameLst>
                                          <p:attrName>style.visibility</p:attrName>
                                        </p:attrNameLst>
                                      </p:cBhvr>
                                      <p:to>
                                        <p:strVal val="visible"/>
                                      </p:to>
                                    </p:set>
                                    <p:animEffect transition="in" filter="wipe(down)">
                                      <p:cBhvr>
                                        <p:cTn id="93" dur="500"/>
                                        <p:tgtEl>
                                          <p:spTgt spid="58"/>
                                        </p:tgtEl>
                                      </p:cBhvr>
                                    </p:animEffect>
                                  </p:childTnLst>
                                </p:cTn>
                              </p:par>
                              <p:par>
                                <p:cTn id="94" presetID="1" presetClass="exit" presetSubtype="0" fill="hold" nodeType="withEffect">
                                  <p:stCondLst>
                                    <p:cond delay="0"/>
                                  </p:stCondLst>
                                  <p:childTnLst>
                                    <p:set>
                                      <p:cBhvr>
                                        <p:cTn id="95" dur="1" fill="hold">
                                          <p:stCondLst>
                                            <p:cond delay="0"/>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Automated ML in Azure Machine Learning Studio</a:t>
            </a:r>
          </a:p>
        </p:txBody>
      </p:sp>
      <p:sp>
        <p:nvSpPr>
          <p:cNvPr id="11" name="Content Placeholder 10">
            <a:extLst>
              <a:ext uri="{FF2B5EF4-FFF2-40B4-BE49-F238E27FC236}">
                <a16:creationId xmlns:a16="http://schemas.microsoft.com/office/drawing/2014/main" id="{7E705799-F30C-419F-BCAC-BAB1878FAC7A}"/>
              </a:ext>
            </a:extLst>
          </p:cNvPr>
          <p:cNvSpPr>
            <a:spLocks noGrp="1"/>
          </p:cNvSpPr>
          <p:nvPr>
            <p:ph sz="quarter" idx="10"/>
          </p:nvPr>
        </p:nvSpPr>
        <p:spPr>
          <a:xfrm>
            <a:off x="530741" y="1275781"/>
            <a:ext cx="4099737" cy="5103961"/>
          </a:xfrm>
        </p:spPr>
        <p:txBody>
          <a:bodyPr/>
          <a:lstStyle/>
          <a:p>
            <a:pPr marL="457200" indent="-457200">
              <a:buFont typeface="+mj-lt"/>
              <a:buAutoNum type="arabicPeriod"/>
            </a:pPr>
            <a:r>
              <a:rPr lang="en-US" dirty="0"/>
              <a:t>Select dataset</a:t>
            </a:r>
          </a:p>
          <a:p>
            <a:pPr marL="800100" lvl="2" indent="-457200"/>
            <a:r>
              <a:rPr lang="en-US" dirty="0"/>
              <a:t>Upload files</a:t>
            </a:r>
          </a:p>
          <a:p>
            <a:pPr marL="800100" lvl="2" indent="-457200"/>
            <a:r>
              <a:rPr lang="en-US" dirty="0"/>
              <a:t>Import from Web</a:t>
            </a:r>
          </a:p>
          <a:p>
            <a:pPr marL="800100" lvl="2" indent="-457200"/>
            <a:r>
              <a:rPr lang="en-US" dirty="0"/>
              <a:t>Register data source</a:t>
            </a:r>
          </a:p>
          <a:p>
            <a:pPr marL="457200" indent="-457200">
              <a:buFont typeface="+mj-lt"/>
              <a:buAutoNum type="arabicPeriod"/>
            </a:pPr>
            <a:r>
              <a:rPr lang="en-US" dirty="0"/>
              <a:t>Configure run</a:t>
            </a:r>
          </a:p>
          <a:p>
            <a:pPr marL="800100" lvl="2" indent="-457200"/>
            <a:r>
              <a:rPr lang="en-US" dirty="0"/>
              <a:t>Experiment name</a:t>
            </a:r>
          </a:p>
          <a:p>
            <a:pPr marL="800100" lvl="2" indent="-457200"/>
            <a:r>
              <a:rPr lang="en-US" dirty="0"/>
              <a:t>Target label</a:t>
            </a:r>
          </a:p>
          <a:p>
            <a:pPr marL="800100" lvl="2" indent="-457200"/>
            <a:r>
              <a:rPr lang="en-US" dirty="0"/>
              <a:t>Compute</a:t>
            </a:r>
          </a:p>
          <a:p>
            <a:pPr marL="457200" indent="-457200">
              <a:buFont typeface="+mj-lt"/>
              <a:buAutoNum type="arabicPeriod"/>
            </a:pPr>
            <a:r>
              <a:rPr lang="en-US" dirty="0"/>
              <a:t>Task type and settings</a:t>
            </a:r>
          </a:p>
          <a:p>
            <a:pPr marL="628650" lvl="2" indent="-285750"/>
            <a:r>
              <a:rPr lang="en-US" dirty="0"/>
              <a:t>Classification</a:t>
            </a:r>
          </a:p>
          <a:p>
            <a:pPr marL="628650" lvl="2" indent="-285750"/>
            <a:r>
              <a:rPr lang="en-US" dirty="0"/>
              <a:t>Regression</a:t>
            </a:r>
          </a:p>
          <a:p>
            <a:pPr marL="628650" lvl="2" indent="-285750"/>
            <a:r>
              <a:rPr lang="en-US" dirty="0"/>
              <a:t>Time Series</a:t>
            </a:r>
          </a:p>
        </p:txBody>
      </p:sp>
      <p:pic>
        <p:nvPicPr>
          <p:cNvPr id="10" name="Picture 9">
            <a:extLst>
              <a:ext uri="{FF2B5EF4-FFF2-40B4-BE49-F238E27FC236}">
                <a16:creationId xmlns:a16="http://schemas.microsoft.com/office/drawing/2014/main" id="{971F582D-FE12-4CD3-BFD6-563EB46BA9EA}"/>
              </a:ext>
            </a:extLst>
          </p:cNvPr>
          <p:cNvPicPr>
            <a:picLocks noChangeAspect="1"/>
          </p:cNvPicPr>
          <p:nvPr/>
        </p:nvPicPr>
        <p:blipFill>
          <a:blip r:embed="rId3"/>
          <a:stretch>
            <a:fillRect/>
          </a:stretch>
        </p:blipFill>
        <p:spPr>
          <a:xfrm>
            <a:off x="4683642" y="1324680"/>
            <a:ext cx="7391643" cy="476997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8171196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Configuration and Featurization</a:t>
            </a:r>
          </a:p>
        </p:txBody>
      </p:sp>
      <p:sp>
        <p:nvSpPr>
          <p:cNvPr id="2" name="Text Placeholder 1">
            <a:extLst>
              <a:ext uri="{FF2B5EF4-FFF2-40B4-BE49-F238E27FC236}">
                <a16:creationId xmlns:a16="http://schemas.microsoft.com/office/drawing/2014/main" id="{D42C05A2-A9A1-4F78-AF75-06247C85B459}"/>
              </a:ext>
            </a:extLst>
          </p:cNvPr>
          <p:cNvSpPr>
            <a:spLocks noGrp="1"/>
          </p:cNvSpPr>
          <p:nvPr>
            <p:ph type="body" sz="quarter" idx="15"/>
          </p:nvPr>
        </p:nvSpPr>
        <p:spPr>
          <a:xfrm>
            <a:off x="417627" y="1775871"/>
            <a:ext cx="5578932" cy="2569934"/>
          </a:xfrm>
        </p:spPr>
        <p:txBody>
          <a:bodyPr/>
          <a:lstStyle/>
          <a:p>
            <a:r>
              <a:rPr lang="en-US" sz="2000" dirty="0"/>
              <a:t>Configuration Options</a:t>
            </a:r>
          </a:p>
          <a:p>
            <a:pPr marL="285750" indent="-285750">
              <a:buFont typeface="Arial" panose="020B0604020202020204" pitchFamily="34" charset="0"/>
              <a:buChar char="•"/>
            </a:pPr>
            <a:r>
              <a:rPr lang="en-US" sz="1800" dirty="0"/>
              <a:t>Primary metric (used to evaluate the best model)</a:t>
            </a:r>
          </a:p>
          <a:p>
            <a:pPr marL="285750" indent="-285750">
              <a:buFont typeface="Arial" panose="020B0604020202020204" pitchFamily="34" charset="0"/>
              <a:buChar char="•"/>
            </a:pPr>
            <a:r>
              <a:rPr lang="en-US" sz="1800" dirty="0"/>
              <a:t>Explain best model (generates feature importance)</a:t>
            </a:r>
          </a:p>
          <a:p>
            <a:pPr marL="285750" indent="-285750">
              <a:buFont typeface="Arial" panose="020B0604020202020204" pitchFamily="34" charset="0"/>
              <a:buChar char="•"/>
            </a:pPr>
            <a:r>
              <a:rPr lang="en-US" sz="1800" dirty="0"/>
              <a:t>Blocked algorithms (restricts training algorithms)</a:t>
            </a:r>
          </a:p>
          <a:p>
            <a:pPr marL="285750" indent="-285750">
              <a:buFont typeface="Arial" panose="020B0604020202020204" pitchFamily="34" charset="0"/>
              <a:buChar char="•"/>
            </a:pPr>
            <a:r>
              <a:rPr lang="en-US" sz="1800" dirty="0"/>
              <a:t>Exit criterion (enables early-stopping)</a:t>
            </a:r>
          </a:p>
          <a:p>
            <a:pPr marL="285750" indent="-285750">
              <a:buFont typeface="Arial" panose="020B0604020202020204" pitchFamily="34" charset="0"/>
              <a:buChar char="•"/>
            </a:pPr>
            <a:r>
              <a:rPr lang="en-US" sz="1800" dirty="0"/>
              <a:t>Validation (sets cross-validation technique)</a:t>
            </a:r>
          </a:p>
          <a:p>
            <a:pPr marL="285750" indent="-285750">
              <a:buFont typeface="Arial" panose="020B0604020202020204" pitchFamily="34" charset="0"/>
              <a:buChar char="•"/>
            </a:pPr>
            <a:r>
              <a:rPr lang="en-US" sz="1800" dirty="0"/>
              <a:t>Concurrency (sets number of parallel iterations)</a:t>
            </a:r>
          </a:p>
        </p:txBody>
      </p:sp>
      <p:sp>
        <p:nvSpPr>
          <p:cNvPr id="4" name="Text Placeholder 3">
            <a:extLst>
              <a:ext uri="{FF2B5EF4-FFF2-40B4-BE49-F238E27FC236}">
                <a16:creationId xmlns:a16="http://schemas.microsoft.com/office/drawing/2014/main" id="{D050A771-C049-4229-98C3-0B26A8A0FF2F}"/>
              </a:ext>
            </a:extLst>
          </p:cNvPr>
          <p:cNvSpPr>
            <a:spLocks noGrp="1"/>
          </p:cNvSpPr>
          <p:nvPr>
            <p:ph type="body" sz="quarter" idx="16"/>
          </p:nvPr>
        </p:nvSpPr>
        <p:spPr>
          <a:xfrm>
            <a:off x="6215904" y="1775872"/>
            <a:ext cx="5544007" cy="2677656"/>
          </a:xfrm>
        </p:spPr>
        <p:txBody>
          <a:bodyPr/>
          <a:lstStyle/>
          <a:p>
            <a:r>
              <a:rPr lang="en-US" sz="2000" dirty="0"/>
              <a:t>Featurization</a:t>
            </a:r>
          </a:p>
          <a:p>
            <a:pPr marL="285750" lvl="0" indent="-285750">
              <a:buFont typeface="Arial" panose="020B0604020202020204" pitchFamily="34" charset="0"/>
              <a:buChar char="•"/>
              <a:defRPr/>
            </a:pPr>
            <a:r>
              <a:rPr lang="en-US" sz="1800" dirty="0"/>
              <a:t>Normalization / scaling is automatic</a:t>
            </a:r>
          </a:p>
          <a:p>
            <a:pPr marL="285750" lvl="0" indent="-285750">
              <a:buFont typeface="Arial" panose="020B0604020202020204" pitchFamily="34" charset="0"/>
              <a:buChar char="•"/>
              <a:defRPr/>
            </a:pPr>
            <a:r>
              <a:rPr lang="en-US" sz="1800" dirty="0"/>
              <a:t>Optional featurization includes:</a:t>
            </a:r>
          </a:p>
          <a:p>
            <a:pPr marL="628650" lvl="2" indent="-285750">
              <a:defRPr/>
            </a:pPr>
            <a:r>
              <a:rPr lang="en-US" sz="1400" dirty="0"/>
              <a:t>Dropping high-cardinality features</a:t>
            </a:r>
          </a:p>
          <a:p>
            <a:pPr marL="628650" lvl="2" indent="-285750">
              <a:defRPr/>
            </a:pPr>
            <a:r>
              <a:rPr lang="en-US" sz="1400" dirty="0"/>
              <a:t>Imputing missing values</a:t>
            </a:r>
          </a:p>
          <a:p>
            <a:pPr marL="628650" lvl="2" indent="-285750">
              <a:defRPr/>
            </a:pPr>
            <a:r>
              <a:rPr lang="en-US" sz="1400" dirty="0"/>
              <a:t>Categorical encoding</a:t>
            </a:r>
          </a:p>
          <a:p>
            <a:pPr marL="628650" lvl="2" indent="-285750">
              <a:defRPr/>
            </a:pPr>
            <a:r>
              <a:rPr lang="en-US" sz="1400" dirty="0"/>
              <a:t>Derived feature generation</a:t>
            </a:r>
          </a:p>
          <a:p>
            <a:pPr marL="285750" indent="-285750">
              <a:buFont typeface="Arial" panose="020B0604020202020204" pitchFamily="34" charset="0"/>
              <a:buChar char="•"/>
              <a:defRPr/>
            </a:pPr>
            <a:r>
              <a:rPr lang="en-US" sz="1800" dirty="0"/>
              <a:t>Data guardrails mitigate unbalanced data</a:t>
            </a:r>
          </a:p>
        </p:txBody>
      </p:sp>
    </p:spTree>
    <p:extLst>
      <p:ext uri="{BB962C8B-B14F-4D97-AF65-F5344CB8AC3E}">
        <p14:creationId xmlns:p14="http://schemas.microsoft.com/office/powerpoint/2010/main" val="62214373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Use Automated Machine Learning</a:t>
            </a:r>
          </a:p>
        </p:txBody>
      </p:sp>
      <p:sp>
        <p:nvSpPr>
          <p:cNvPr id="8" name="Text Placeholder 6">
            <a:extLst>
              <a:ext uri="{FF2B5EF4-FFF2-40B4-BE49-F238E27FC236}">
                <a16:creationId xmlns:a16="http://schemas.microsoft.com/office/drawing/2014/main" id="{7F6D085D-B395-41BC-B1E6-8B9B933DC046}"/>
              </a:ext>
            </a:extLst>
          </p:cNvPr>
          <p:cNvSpPr txBox="1">
            <a:spLocks/>
          </p:cNvSpPr>
          <p:nvPr/>
        </p:nvSpPr>
        <p:spPr>
          <a:xfrm>
            <a:off x="914387" y="4462691"/>
            <a:ext cx="10153628" cy="893450"/>
          </a:xfrm>
          <a:prstGeom prst="rect">
            <a:avLst/>
          </a:prstGeom>
        </p:spPr>
        <p:txBody>
          <a:bodyPr vert="horz" wrap="square" lIns="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buFont typeface="+mj-lt"/>
              <a:buAutoNum type="arabicPeriod"/>
            </a:pPr>
            <a:r>
              <a:rPr lang="en-US" dirty="0">
                <a:latin typeface="+mn-lt"/>
              </a:rPr>
              <a:t>View the lab instructions at </a:t>
            </a:r>
            <a:r>
              <a:rPr lang="en-US" dirty="0">
                <a:latin typeface="+mn-lt"/>
                <a:hlinkClick r:id="rId3"/>
              </a:rPr>
              <a:t>https://aka.ms/mslearn-dp100</a:t>
            </a:r>
            <a:endParaRPr lang="en-US" dirty="0">
              <a:latin typeface="+mn-lt"/>
            </a:endParaRPr>
          </a:p>
          <a:p>
            <a:pPr marL="457200" indent="-457200">
              <a:buFont typeface="+mj-lt"/>
              <a:buAutoNum type="arabicPeriod"/>
            </a:pPr>
            <a:r>
              <a:rPr lang="en-US" dirty="0">
                <a:latin typeface="+mn-lt"/>
              </a:rPr>
              <a:t>Complete the </a:t>
            </a:r>
            <a:r>
              <a:rPr lang="en-US" b="1" dirty="0">
                <a:latin typeface="+mn-lt"/>
              </a:rPr>
              <a:t>Use Automated Machine Learning</a:t>
            </a:r>
            <a:r>
              <a:rPr lang="en-US" dirty="0">
                <a:latin typeface="+mn-lt"/>
              </a:rPr>
              <a:t> exercise </a:t>
            </a:r>
          </a:p>
        </p:txBody>
      </p:sp>
      <p:pic>
        <p:nvPicPr>
          <p:cNvPr id="9" name="Graphic 8" descr="Ui Ux with solid fill">
            <a:extLst>
              <a:ext uri="{FF2B5EF4-FFF2-40B4-BE49-F238E27FC236}">
                <a16:creationId xmlns:a16="http://schemas.microsoft.com/office/drawing/2014/main" id="{CB932F05-C812-49A5-B063-DF6E675B42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01817" y="1195411"/>
            <a:ext cx="2988365" cy="2988365"/>
          </a:xfrm>
          <a:prstGeom prst="rect">
            <a:avLst/>
          </a:prstGeom>
        </p:spPr>
      </p:pic>
    </p:spTree>
    <p:extLst>
      <p:ext uri="{BB962C8B-B14F-4D97-AF65-F5344CB8AC3E}">
        <p14:creationId xmlns:p14="http://schemas.microsoft.com/office/powerpoint/2010/main" val="3476806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Azure Machine Learning Designer</a:t>
            </a:r>
          </a:p>
        </p:txBody>
      </p:sp>
      <p:grpSp>
        <p:nvGrpSpPr>
          <p:cNvPr id="34" name="Group 33">
            <a:extLst>
              <a:ext uri="{FF2B5EF4-FFF2-40B4-BE49-F238E27FC236}">
                <a16:creationId xmlns:a16="http://schemas.microsoft.com/office/drawing/2014/main" id="{732A9EBA-04D9-49C7-B016-470A37C4778A}"/>
              </a:ext>
            </a:extLst>
          </p:cNvPr>
          <p:cNvGrpSpPr/>
          <p:nvPr/>
        </p:nvGrpSpPr>
        <p:grpSpPr>
          <a:xfrm>
            <a:off x="10042818" y="2776795"/>
            <a:ext cx="1312382" cy="1312568"/>
            <a:chOff x="3176047" y="3690102"/>
            <a:chExt cx="702132" cy="702232"/>
          </a:xfrm>
        </p:grpSpPr>
        <p:grpSp>
          <p:nvGrpSpPr>
            <p:cNvPr id="35" name="Group 34">
              <a:extLst>
                <a:ext uri="{FF2B5EF4-FFF2-40B4-BE49-F238E27FC236}">
                  <a16:creationId xmlns:a16="http://schemas.microsoft.com/office/drawing/2014/main" id="{F565DBF5-14C5-45F0-B72F-F535BA6894EA}"/>
                </a:ext>
              </a:extLst>
            </p:cNvPr>
            <p:cNvGrpSpPr/>
            <p:nvPr/>
          </p:nvGrpSpPr>
          <p:grpSpPr>
            <a:xfrm>
              <a:off x="3176047" y="3690102"/>
              <a:ext cx="702132" cy="702232"/>
              <a:chOff x="7465384" y="3849138"/>
              <a:chExt cx="648329" cy="648421"/>
            </a:xfrm>
          </p:grpSpPr>
          <p:sp>
            <p:nvSpPr>
              <p:cNvPr id="37" name="Freeform 5">
                <a:extLst>
                  <a:ext uri="{FF2B5EF4-FFF2-40B4-BE49-F238E27FC236}">
                    <a16:creationId xmlns:a16="http://schemas.microsoft.com/office/drawing/2014/main" id="{B72D05F3-C75B-4267-A4BE-5FA5B7DCAAD4}"/>
                  </a:ext>
                </a:extLst>
              </p:cNvPr>
              <p:cNvSpPr>
                <a:spLocks/>
              </p:cNvSpPr>
              <p:nvPr/>
            </p:nvSpPr>
            <p:spPr bwMode="auto">
              <a:xfrm>
                <a:off x="7465384" y="3849138"/>
                <a:ext cx="648329" cy="648421"/>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8" name="Freeform 6">
                <a:extLst>
                  <a:ext uri="{FF2B5EF4-FFF2-40B4-BE49-F238E27FC236}">
                    <a16:creationId xmlns:a16="http://schemas.microsoft.com/office/drawing/2014/main" id="{07DEE0FC-047C-4516-9030-DC0F47565719}"/>
                  </a:ext>
                </a:extLst>
              </p:cNvPr>
              <p:cNvSpPr>
                <a:spLocks noEditPoints="1"/>
              </p:cNvSpPr>
              <p:nvPr/>
            </p:nvSpPr>
            <p:spPr bwMode="auto">
              <a:xfrm>
                <a:off x="7509969" y="3894255"/>
                <a:ext cx="559158" cy="558187"/>
              </a:xfrm>
              <a:prstGeom prst="ellipse">
                <a:avLst/>
              </a:prstGeom>
              <a:noFill/>
              <a:ln w="571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6" name="Graphic 35" descr="Decision chart">
              <a:extLst>
                <a:ext uri="{FF2B5EF4-FFF2-40B4-BE49-F238E27FC236}">
                  <a16:creationId xmlns:a16="http://schemas.microsoft.com/office/drawing/2014/main" id="{B8C2AD1D-8364-47C2-B84B-CEFE3F6A49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75360" y="3844029"/>
              <a:ext cx="333334" cy="333334"/>
            </a:xfrm>
            <a:prstGeom prst="rect">
              <a:avLst/>
            </a:prstGeom>
          </p:spPr>
        </p:pic>
      </p:grpSp>
    </p:spTree>
    <p:extLst>
      <p:ext uri="{BB962C8B-B14F-4D97-AF65-F5344CB8AC3E}">
        <p14:creationId xmlns:p14="http://schemas.microsoft.com/office/powerpoint/2010/main" val="364024380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picture containing screenshot&#10;&#10;Description automatically generated">
            <a:extLst>
              <a:ext uri="{FF2B5EF4-FFF2-40B4-BE49-F238E27FC236}">
                <a16:creationId xmlns:a16="http://schemas.microsoft.com/office/drawing/2014/main" id="{BB3CE9FD-1743-4D6E-A177-6C45CB56A38B}"/>
              </a:ext>
            </a:extLst>
          </p:cNvPr>
          <p:cNvPicPr>
            <a:picLocks noChangeAspect="1"/>
          </p:cNvPicPr>
          <p:nvPr/>
        </p:nvPicPr>
        <p:blipFill>
          <a:blip r:embed="rId3"/>
          <a:stretch>
            <a:fillRect/>
          </a:stretch>
        </p:blipFill>
        <p:spPr>
          <a:xfrm>
            <a:off x="3031619" y="1929695"/>
            <a:ext cx="5650262" cy="4684331"/>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9A4320E8-379C-41AC-BFFE-EF2DCB353CE9}"/>
              </a:ext>
            </a:extLst>
          </p:cNvPr>
          <p:cNvSpPr>
            <a:spLocks noGrp="1"/>
          </p:cNvSpPr>
          <p:nvPr>
            <p:ph type="title"/>
          </p:nvPr>
        </p:nvSpPr>
        <p:spPr/>
        <p:txBody>
          <a:bodyPr/>
          <a:lstStyle/>
          <a:p>
            <a:r>
              <a:rPr lang="en-US" dirty="0"/>
              <a:t>What is Azure Machine Learning Designer?</a:t>
            </a:r>
          </a:p>
        </p:txBody>
      </p:sp>
      <p:grpSp>
        <p:nvGrpSpPr>
          <p:cNvPr id="8" name="Group 7">
            <a:extLst>
              <a:ext uri="{FF2B5EF4-FFF2-40B4-BE49-F238E27FC236}">
                <a16:creationId xmlns:a16="http://schemas.microsoft.com/office/drawing/2014/main" id="{CE67907C-136B-419E-BAD8-E5F85AD5BBFB}"/>
              </a:ext>
            </a:extLst>
          </p:cNvPr>
          <p:cNvGrpSpPr/>
          <p:nvPr/>
        </p:nvGrpSpPr>
        <p:grpSpPr>
          <a:xfrm>
            <a:off x="1609675" y="1687338"/>
            <a:ext cx="8342847" cy="4600114"/>
            <a:chOff x="2010051" y="1378298"/>
            <a:chExt cx="8342847" cy="4600114"/>
          </a:xfrm>
        </p:grpSpPr>
        <p:sp>
          <p:nvSpPr>
            <p:cNvPr id="4" name="Left Brace 3">
              <a:extLst>
                <a:ext uri="{FF2B5EF4-FFF2-40B4-BE49-F238E27FC236}">
                  <a16:creationId xmlns:a16="http://schemas.microsoft.com/office/drawing/2014/main" id="{1447367C-3A7D-45A5-9625-74143B6630D5}"/>
                </a:ext>
              </a:extLst>
            </p:cNvPr>
            <p:cNvSpPr/>
            <p:nvPr/>
          </p:nvSpPr>
          <p:spPr>
            <a:xfrm>
              <a:off x="3004708" y="1944841"/>
              <a:ext cx="663752" cy="4033571"/>
            </a:xfrm>
            <a:prstGeom prst="leftBrace">
              <a:avLst/>
            </a:prstGeom>
            <a:ln w="38100">
              <a:solidFill>
                <a:schemeClr val="accent3"/>
              </a:solidFill>
              <a:headEnd type="none" w="lg" len="med"/>
              <a:tailEnd type="none" w="lg"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88C95CEB-EF7C-45AE-A0D8-B2CD6B21CE9F}"/>
                </a:ext>
              </a:extLst>
            </p:cNvPr>
            <p:cNvSpPr txBox="1"/>
            <p:nvPr/>
          </p:nvSpPr>
          <p:spPr>
            <a:xfrm>
              <a:off x="2010051" y="3790983"/>
              <a:ext cx="89768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Pipeline</a:t>
              </a:r>
            </a:p>
          </p:txBody>
        </p:sp>
        <p:sp>
          <p:nvSpPr>
            <p:cNvPr id="6" name="Speech Bubble: Rectangle 5">
              <a:extLst>
                <a:ext uri="{FF2B5EF4-FFF2-40B4-BE49-F238E27FC236}">
                  <a16:creationId xmlns:a16="http://schemas.microsoft.com/office/drawing/2014/main" id="{25DB92BB-403C-4CF1-90BF-E3789F1913DD}"/>
                </a:ext>
              </a:extLst>
            </p:cNvPr>
            <p:cNvSpPr/>
            <p:nvPr/>
          </p:nvSpPr>
          <p:spPr bwMode="auto">
            <a:xfrm>
              <a:off x="9096695" y="1378298"/>
              <a:ext cx="1256203" cy="566543"/>
            </a:xfrm>
            <a:prstGeom prst="wedgeRectCallout">
              <a:avLst>
                <a:gd name="adj1" fmla="val -144220"/>
                <a:gd name="adj2" fmla="val 72578"/>
              </a:avLst>
            </a:prstGeom>
            <a:ln w="38100">
              <a:solidFill>
                <a:schemeClr val="accent3"/>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Dataset</a:t>
              </a:r>
            </a:p>
          </p:txBody>
        </p:sp>
        <p:sp>
          <p:nvSpPr>
            <p:cNvPr id="7" name="Speech Bubble: Rectangle 6">
              <a:extLst>
                <a:ext uri="{FF2B5EF4-FFF2-40B4-BE49-F238E27FC236}">
                  <a16:creationId xmlns:a16="http://schemas.microsoft.com/office/drawing/2014/main" id="{5A427AFC-02AE-4058-94F3-0F2C2A9D3ABB}"/>
                </a:ext>
              </a:extLst>
            </p:cNvPr>
            <p:cNvSpPr/>
            <p:nvPr/>
          </p:nvSpPr>
          <p:spPr bwMode="auto">
            <a:xfrm>
              <a:off x="9010401" y="3378329"/>
              <a:ext cx="1256203" cy="566543"/>
            </a:xfrm>
            <a:prstGeom prst="wedgeRectCallout">
              <a:avLst>
                <a:gd name="adj1" fmla="val -131219"/>
                <a:gd name="adj2" fmla="val -147457"/>
              </a:avLst>
            </a:prstGeom>
            <a:ln w="38100">
              <a:solidFill>
                <a:schemeClr val="accent3"/>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Module</a:t>
              </a:r>
            </a:p>
          </p:txBody>
        </p:sp>
      </p:grpSp>
      <p:sp>
        <p:nvSpPr>
          <p:cNvPr id="12" name="TextBox 11">
            <a:extLst>
              <a:ext uri="{FF2B5EF4-FFF2-40B4-BE49-F238E27FC236}">
                <a16:creationId xmlns:a16="http://schemas.microsoft.com/office/drawing/2014/main" id="{51DD24C9-EFE3-4672-88A0-6A6C27F54F2A}"/>
              </a:ext>
            </a:extLst>
          </p:cNvPr>
          <p:cNvSpPr txBox="1"/>
          <p:nvPr/>
        </p:nvSpPr>
        <p:spPr>
          <a:xfrm>
            <a:off x="418643" y="1294360"/>
            <a:ext cx="8893799" cy="461665"/>
          </a:xfrm>
          <a:prstGeom prst="rect">
            <a:avLst/>
          </a:prstGeom>
          <a:noFill/>
        </p:spPr>
        <p:txBody>
          <a:bodyPr wrap="square">
            <a:spAutoFit/>
          </a:bodyPr>
          <a:lstStyle/>
          <a:p>
            <a:r>
              <a:rPr lang="en-US" sz="2400" spc="-49" dirty="0">
                <a:solidFill>
                  <a:srgbClr val="000000"/>
                </a:solidFill>
                <a:latin typeface="Segoe UI Semibold"/>
              </a:rPr>
              <a:t>A v</a:t>
            </a:r>
            <a:r>
              <a:rPr kumimoji="0" lang="en-US" sz="2400" b="0" i="0" u="none" strike="noStrike" kern="1200" cap="none" spc="-49" normalizeH="0" baseline="0" noProof="0" dirty="0" err="1">
                <a:ln>
                  <a:noFill/>
                </a:ln>
                <a:solidFill>
                  <a:srgbClr val="000000"/>
                </a:solidFill>
                <a:effectLst/>
                <a:uLnTx/>
                <a:uFillTx/>
                <a:latin typeface="Segoe UI Semibold"/>
                <a:ea typeface="+mn-ea"/>
                <a:cs typeface="+mn-cs"/>
              </a:rPr>
              <a:t>isual</a:t>
            </a:r>
            <a:r>
              <a:rPr kumimoji="0" lang="en-US" sz="2400" b="0" i="0" u="none" strike="noStrike" kern="1200" cap="none" spc="-49" normalizeH="0" baseline="0" noProof="0" dirty="0">
                <a:ln>
                  <a:noFill/>
                </a:ln>
                <a:solidFill>
                  <a:srgbClr val="000000"/>
                </a:solidFill>
                <a:effectLst/>
                <a:uLnTx/>
                <a:uFillTx/>
                <a:latin typeface="Segoe UI Semibold"/>
                <a:ea typeface="+mn-ea"/>
                <a:cs typeface="+mn-cs"/>
              </a:rPr>
              <a:t> interface for creating machine learning pipelines</a:t>
            </a:r>
            <a:endParaRPr lang="en-US" sz="1400" dirty="0"/>
          </a:p>
        </p:txBody>
      </p:sp>
    </p:spTree>
    <p:extLst>
      <p:ext uri="{BB962C8B-B14F-4D97-AF65-F5344CB8AC3E}">
        <p14:creationId xmlns:p14="http://schemas.microsoft.com/office/powerpoint/2010/main" val="285883894"/>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358DD63460F6D46982CDFCFF3E015F7" ma:contentTypeVersion="8" ma:contentTypeDescription="Create a new document." ma:contentTypeScope="" ma:versionID="d4c95c701b69dc54ce68342230fc4205">
  <xsd:schema xmlns:xsd="http://www.w3.org/2001/XMLSchema" xmlns:xs="http://www.w3.org/2001/XMLSchema" xmlns:p="http://schemas.microsoft.com/office/2006/metadata/properties" xmlns:ns1="http://schemas.microsoft.com/sharepoint/v3" xmlns:ns2="7e96d60b-db1d-44a2-8be4-a128982f8e65" xmlns:ns3="76e03480-8cba-4236-ba8e-c2eaec5d39d6" targetNamespace="http://schemas.microsoft.com/office/2006/metadata/properties" ma:root="true" ma:fieldsID="7b3ec7c302ac4ba5bc825fb57c2e71f6" ns1:_="" ns2:_="" ns3:_="">
    <xsd:import namespace="http://schemas.microsoft.com/sharepoint/v3"/>
    <xsd:import namespace="7e96d60b-db1d-44a2-8be4-a128982f8e65"/>
    <xsd:import namespace="76e03480-8cba-4236-ba8e-c2eaec5d39d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6d60b-db1d-44a2-8be4-a128982f8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e03480-8cba-4236-ba8e-c2eaec5d39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10db0749-eddb-4627-97e5-bcd86b41c8cd"/>
    <ds:schemaRef ds:uri="a4bc753f-e3bb-4cba-8373-da173ea151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720A05D-C617-4701-A14E-CD880E1E4CE6}">
  <ds:schemaRefs>
    <ds:schemaRef ds:uri="76e03480-8cba-4236-ba8e-c2eaec5d39d6"/>
    <ds:schemaRef ds:uri="7e96d60b-db1d-44a2-8be4-a128982f8e6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547</TotalTime>
  <Words>2504</Words>
  <Application>Microsoft Office PowerPoint</Application>
  <PresentationFormat>Widescreen</PresentationFormat>
  <Paragraphs>202</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Consolas</vt:lpstr>
      <vt:lpstr>Segoe UI</vt:lpstr>
      <vt:lpstr>Segoe UI Light</vt:lpstr>
      <vt:lpstr>Segoe UI Semibold</vt:lpstr>
      <vt:lpstr>Wingdings</vt:lpstr>
      <vt:lpstr>Microsoft Azure Template</vt:lpstr>
      <vt:lpstr>Module 2: Visual Tools for Machine Learning</vt:lpstr>
      <vt:lpstr>Agenda</vt:lpstr>
      <vt:lpstr>Automated Machine Learning</vt:lpstr>
      <vt:lpstr>What is Automated Machine Learning?</vt:lpstr>
      <vt:lpstr>Automated ML in Azure Machine Learning Studio</vt:lpstr>
      <vt:lpstr>Configuration and Featurization</vt:lpstr>
      <vt:lpstr>Lab: Use Automated Machine Learning</vt:lpstr>
      <vt:lpstr>Azure Machine Learning Designer</vt:lpstr>
      <vt:lpstr>What is Azure Machine Learning Designer?</vt:lpstr>
      <vt:lpstr>Training Pipelines</vt:lpstr>
      <vt:lpstr>Inference Pipelines</vt:lpstr>
      <vt:lpstr>Publishing a Service Endpoint</vt:lpstr>
      <vt:lpstr>Lab: Use Azure Machine Learning Designer</vt:lpstr>
      <vt:lpstr>Knowledge check</vt:lpstr>
      <vt:lpstr>References</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PowerPoint Template</dc:title>
  <dc:creator>Celene Abramson</dc:creator>
  <cp:lastModifiedBy>Graeme Malcolm</cp:lastModifiedBy>
  <cp:revision>5</cp:revision>
  <dcterms:created xsi:type="dcterms:W3CDTF">2020-04-30T00:33:59Z</dcterms:created>
  <dcterms:modified xsi:type="dcterms:W3CDTF">2021-06-17T02:22:39Z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0x0101000358DD63460F6D46982CDFCFF3E015F7</vt:lpwstr>
  </property>
</Properties>
</file>