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1797" r:id="rId8"/>
    <p:sldId id="3458" r:id="rId9"/>
    <p:sldId id="3473" r:id="rId10"/>
    <p:sldId id="3474" r:id="rId11"/>
    <p:sldId id="1840" r:id="rId12"/>
    <p:sldId id="1834" r:id="rId13"/>
    <p:sldId id="3475" r:id="rId14"/>
    <p:sldId id="3469" r:id="rId15"/>
    <p:sldId id="3460" r:id="rId16"/>
    <p:sldId id="3476" r:id="rId17"/>
    <p:sldId id="1843" r:id="rId18"/>
    <p:sldId id="1841" r:id="rId19"/>
    <p:sldId id="178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4A7A13-90F8-7BE2-A9EF-18A72C80ADC4}" name="Graeme Malcolm" initials="GM" userId="S::gmalc@microsoft.com::0828a162-3a1f-48c4-ad15-5bbb25c8ef7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0078D4"/>
    <a:srgbClr val="F7F7F7"/>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43929-1A17-4B54-AA8F-52A37F6F9FB2}" v="211" dt="2020-12-01T01:36:33.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67799" autoAdjust="0"/>
  </p:normalViewPr>
  <p:slideViewPr>
    <p:cSldViewPr snapToGrid="0">
      <p:cViewPr varScale="1">
        <p:scale>
          <a:sx n="75" d="100"/>
          <a:sy n="75" d="100"/>
        </p:scale>
        <p:origin x="107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50143929-1A17-4B54-AA8F-52A37F6F9FB2}"/>
    <pc:docChg chg="undo redo custSel addSld delSld modSld">
      <pc:chgData name="Graeme Malcolm" userId="0828a162-3a1f-48c4-ad15-5bbb25c8ef77" providerId="ADAL" clId="{50143929-1A17-4B54-AA8F-52A37F6F9FB2}" dt="2020-12-02T02:40:04.149" v="10477" actId="20577"/>
      <pc:docMkLst>
        <pc:docMk/>
      </pc:docMkLst>
      <pc:sldChg chg="modSp mod modNotesTx">
        <pc:chgData name="Graeme Malcolm" userId="0828a162-3a1f-48c4-ad15-5bbb25c8ef77" providerId="ADAL" clId="{50143929-1A17-4B54-AA8F-52A37F6F9FB2}" dt="2020-11-20T01:02:29.954" v="3199" actId="20577"/>
        <pc:sldMkLst>
          <pc:docMk/>
          <pc:sldMk cId="3018641981" sldId="1627"/>
        </pc:sldMkLst>
        <pc:spChg chg="mod">
          <ac:chgData name="Graeme Malcolm" userId="0828a162-3a1f-48c4-ad15-5bbb25c8ef77" providerId="ADAL" clId="{50143929-1A17-4B54-AA8F-52A37F6F9FB2}" dt="2020-11-10T00:04:23.634" v="1"/>
          <ac:spMkLst>
            <pc:docMk/>
            <pc:sldMk cId="3018641981" sldId="1627"/>
            <ac:spMk id="4" creationId="{841CB59B-EF9E-4E47-BF33-B8075EB6C7A1}"/>
          </ac:spMkLst>
        </pc:spChg>
      </pc:sldChg>
      <pc:sldChg chg="del">
        <pc:chgData name="Graeme Malcolm" userId="0828a162-3a1f-48c4-ad15-5bbb25c8ef77" providerId="ADAL" clId="{50143929-1A17-4B54-AA8F-52A37F6F9FB2}" dt="2020-11-10T01:07:02.073" v="449" actId="47"/>
        <pc:sldMkLst>
          <pc:docMk/>
          <pc:sldMk cId="622143730" sldId="1678"/>
        </pc:sldMkLst>
      </pc:sldChg>
      <pc:sldChg chg="addSp delSp modSp mod modNotesTx">
        <pc:chgData name="Graeme Malcolm" userId="0828a162-3a1f-48c4-ad15-5bbb25c8ef77" providerId="ADAL" clId="{50143929-1A17-4B54-AA8F-52A37F6F9FB2}" dt="2020-11-20T01:04:05.033" v="3525" actId="20577"/>
        <pc:sldMkLst>
          <pc:docMk/>
          <pc:sldMk cId="2281750522" sldId="1684"/>
        </pc:sldMkLst>
        <pc:spChg chg="mod">
          <ac:chgData name="Graeme Malcolm" userId="0828a162-3a1f-48c4-ad15-5bbb25c8ef77" providerId="ADAL" clId="{50143929-1A17-4B54-AA8F-52A37F6F9FB2}" dt="2020-11-10T00:08:32.129" v="28"/>
          <ac:spMkLst>
            <pc:docMk/>
            <pc:sldMk cId="2281750522" sldId="1684"/>
            <ac:spMk id="5" creationId="{007C2C26-EFD2-E847-AEA7-5CEF245E0904}"/>
          </ac:spMkLst>
        </pc:spChg>
        <pc:spChg chg="mod">
          <ac:chgData name="Graeme Malcolm" userId="0828a162-3a1f-48c4-ad15-5bbb25c8ef77" providerId="ADAL" clId="{50143929-1A17-4B54-AA8F-52A37F6F9FB2}" dt="2020-11-12T23:04:31.172" v="3187" actId="1076"/>
          <ac:spMkLst>
            <pc:docMk/>
            <pc:sldMk cId="2281750522" sldId="1684"/>
            <ac:spMk id="16" creationId="{C3ED6191-F008-413E-A432-A541445B573F}"/>
          </ac:spMkLst>
        </pc:spChg>
        <pc:spChg chg="mod">
          <ac:chgData name="Graeme Malcolm" userId="0828a162-3a1f-48c4-ad15-5bbb25c8ef77" providerId="ADAL" clId="{50143929-1A17-4B54-AA8F-52A37F6F9FB2}" dt="2020-11-12T23:04:31.172" v="3187" actId="1076"/>
          <ac:spMkLst>
            <pc:docMk/>
            <pc:sldMk cId="2281750522" sldId="1684"/>
            <ac:spMk id="17" creationId="{0BFBC686-F985-4015-BC80-DD078394EE35}"/>
          </ac:spMkLst>
        </pc:spChg>
        <pc:grpChg chg="add mod modVis">
          <ac:chgData name="Graeme Malcolm" userId="0828a162-3a1f-48c4-ad15-5bbb25c8ef77" providerId="ADAL" clId="{50143929-1A17-4B54-AA8F-52A37F6F9FB2}" dt="2020-11-12T23:04:31.172" v="3187" actId="1076"/>
          <ac:grpSpMkLst>
            <pc:docMk/>
            <pc:sldMk cId="2281750522" sldId="1684"/>
            <ac:grpSpMk id="8" creationId="{41C66211-51EA-4265-989D-FB37DE09DCA4}"/>
          </ac:grpSpMkLst>
        </pc:grpChg>
        <pc:grpChg chg="mod">
          <ac:chgData name="Graeme Malcolm" userId="0828a162-3a1f-48c4-ad15-5bbb25c8ef77" providerId="ADAL" clId="{50143929-1A17-4B54-AA8F-52A37F6F9FB2}" dt="2020-11-12T23:04:31.172" v="3187" actId="1076"/>
          <ac:grpSpMkLst>
            <pc:docMk/>
            <pc:sldMk cId="2281750522" sldId="1684"/>
            <ac:grpSpMk id="9" creationId="{47B46FD7-D0B6-43AB-8945-7F57F89FAEEF}"/>
          </ac:grpSpMkLst>
        </pc:grpChg>
        <pc:grpChg chg="del">
          <ac:chgData name="Graeme Malcolm" userId="0828a162-3a1f-48c4-ad15-5bbb25c8ef77" providerId="ADAL" clId="{50143929-1A17-4B54-AA8F-52A37F6F9FB2}" dt="2020-11-10T00:09:13.794" v="36" actId="478"/>
          <ac:grpSpMkLst>
            <pc:docMk/>
            <pc:sldMk cId="2281750522" sldId="1684"/>
            <ac:grpSpMk id="11" creationId="{C831D11F-C6A3-41FF-9CF5-CDD913A53349}"/>
          </ac:grpSpMkLst>
        </pc:grpChg>
        <pc:picChg chg="add mod">
          <ac:chgData name="Graeme Malcolm" userId="0828a162-3a1f-48c4-ad15-5bbb25c8ef77" providerId="ADAL" clId="{50143929-1A17-4B54-AA8F-52A37F6F9FB2}" dt="2020-11-12T23:04:26.407" v="3186" actId="1076"/>
          <ac:picMkLst>
            <pc:docMk/>
            <pc:sldMk cId="2281750522" sldId="1684"/>
            <ac:picMk id="2" creationId="{0C841215-44EE-428E-9EEF-68476D2A9123}"/>
          </ac:picMkLst>
        </pc:picChg>
        <pc:picChg chg="mod">
          <ac:chgData name="Graeme Malcolm" userId="0828a162-3a1f-48c4-ad15-5bbb25c8ef77" providerId="ADAL" clId="{50143929-1A17-4B54-AA8F-52A37F6F9FB2}" dt="2020-11-12T23:04:33.342" v="3188" actId="1076"/>
          <ac:picMkLst>
            <pc:docMk/>
            <pc:sldMk cId="2281750522" sldId="1684"/>
            <ac:picMk id="10" creationId="{96ED5F57-7D12-4592-988D-F5F7FC3C45A6}"/>
          </ac:picMkLst>
        </pc:picChg>
      </pc:sldChg>
      <pc:sldChg chg="addSp delSp modSp mod modNotesTx">
        <pc:chgData name="Graeme Malcolm" userId="0828a162-3a1f-48c4-ad15-5bbb25c8ef77" providerId="ADAL" clId="{50143929-1A17-4B54-AA8F-52A37F6F9FB2}" dt="2020-11-20T01:03:40.760" v="3423" actId="20577"/>
        <pc:sldMkLst>
          <pc:docMk/>
          <pc:sldMk cId="4244671936" sldId="1778"/>
        </pc:sldMkLst>
        <pc:spChg chg="mod">
          <ac:chgData name="Graeme Malcolm" userId="0828a162-3a1f-48c4-ad15-5bbb25c8ef77" providerId="ADAL" clId="{50143929-1A17-4B54-AA8F-52A37F6F9FB2}" dt="2020-11-10T00:06:05.527" v="3"/>
          <ac:spMkLst>
            <pc:docMk/>
            <pc:sldMk cId="4244671936" sldId="1778"/>
            <ac:spMk id="2" creationId="{00000000-0000-0000-0000-000000000000}"/>
          </ac:spMkLst>
        </pc:spChg>
        <pc:spChg chg="mod">
          <ac:chgData name="Graeme Malcolm" userId="0828a162-3a1f-48c4-ad15-5bbb25c8ef77" providerId="ADAL" clId="{50143929-1A17-4B54-AA8F-52A37F6F9FB2}" dt="2020-11-10T00:07:33.380" v="20" actId="478"/>
          <ac:spMkLst>
            <pc:docMk/>
            <pc:sldMk cId="4244671936" sldId="1778"/>
            <ac:spMk id="4" creationId="{7D9B437B-464C-4057-8E69-98F426E6ACC5}"/>
          </ac:spMkLst>
        </pc:spChg>
        <pc:spChg chg="del mod">
          <ac:chgData name="Graeme Malcolm" userId="0828a162-3a1f-48c4-ad15-5bbb25c8ef77" providerId="ADAL" clId="{50143929-1A17-4B54-AA8F-52A37F6F9FB2}" dt="2020-11-10T00:07:24.803" v="16" actId="478"/>
          <ac:spMkLst>
            <pc:docMk/>
            <pc:sldMk cId="4244671936" sldId="1778"/>
            <ac:spMk id="5" creationId="{49003CD1-95B0-4D99-8633-198D3DEB223B}"/>
          </ac:spMkLst>
        </pc:spChg>
        <pc:spChg chg="mod">
          <ac:chgData name="Graeme Malcolm" userId="0828a162-3a1f-48c4-ad15-5bbb25c8ef77" providerId="ADAL" clId="{50143929-1A17-4B54-AA8F-52A37F6F9FB2}" dt="2020-11-10T00:05:46.425" v="2"/>
          <ac:spMkLst>
            <pc:docMk/>
            <pc:sldMk cId="4244671936" sldId="1778"/>
            <ac:spMk id="6" creationId="{00000000-0000-0000-0000-000000000000}"/>
          </ac:spMkLst>
        </pc:spChg>
        <pc:spChg chg="del mod">
          <ac:chgData name="Graeme Malcolm" userId="0828a162-3a1f-48c4-ad15-5bbb25c8ef77" providerId="ADAL" clId="{50143929-1A17-4B54-AA8F-52A37F6F9FB2}" dt="2020-11-10T00:07:31.842" v="19" actId="478"/>
          <ac:spMkLst>
            <pc:docMk/>
            <pc:sldMk cId="4244671936" sldId="1778"/>
            <ac:spMk id="7" creationId="{725DDF31-293A-4C35-8991-DCB145369FC0}"/>
          </ac:spMkLst>
        </pc:spChg>
        <pc:spChg chg="mod">
          <ac:chgData name="Graeme Malcolm" userId="0828a162-3a1f-48c4-ad15-5bbb25c8ef77" providerId="ADAL" clId="{50143929-1A17-4B54-AA8F-52A37F6F9FB2}" dt="2020-11-10T00:07:33.380" v="20" actId="478"/>
          <ac:spMkLst>
            <pc:docMk/>
            <pc:sldMk cId="4244671936" sldId="1778"/>
            <ac:spMk id="8" creationId="{1EEDDB14-E083-4D62-A4DA-3B7DDEAF659B}"/>
          </ac:spMkLst>
        </pc:spChg>
        <pc:spChg chg="mod">
          <ac:chgData name="Graeme Malcolm" userId="0828a162-3a1f-48c4-ad15-5bbb25c8ef77" providerId="ADAL" clId="{50143929-1A17-4B54-AA8F-52A37F6F9FB2}" dt="2020-11-10T00:07:33.380" v="20" actId="478"/>
          <ac:spMkLst>
            <pc:docMk/>
            <pc:sldMk cId="4244671936" sldId="1778"/>
            <ac:spMk id="9" creationId="{193FF287-C3CD-4040-888E-568659FFDECA}"/>
          </ac:spMkLst>
        </pc:spChg>
        <pc:spChg chg="add mod">
          <ac:chgData name="Graeme Malcolm" userId="0828a162-3a1f-48c4-ad15-5bbb25c8ef77" providerId="ADAL" clId="{50143929-1A17-4B54-AA8F-52A37F6F9FB2}" dt="2020-11-10T00:06:56.043" v="14" actId="1035"/>
          <ac:spMkLst>
            <pc:docMk/>
            <pc:sldMk cId="4244671936" sldId="1778"/>
            <ac:spMk id="10" creationId="{4CC1F310-808B-49D8-AD68-20D324C9AA83}"/>
          </ac:spMkLst>
        </pc:spChg>
        <pc:spChg chg="mod">
          <ac:chgData name="Graeme Malcolm" userId="0828a162-3a1f-48c4-ad15-5bbb25c8ef77" providerId="ADAL" clId="{50143929-1A17-4B54-AA8F-52A37F6F9FB2}" dt="2020-11-10T00:07:33.380" v="20" actId="478"/>
          <ac:spMkLst>
            <pc:docMk/>
            <pc:sldMk cId="4244671936" sldId="1778"/>
            <ac:spMk id="11" creationId="{2FEFD171-94EA-426D-AA01-6B5881B014E6}"/>
          </ac:spMkLst>
        </pc:spChg>
        <pc:spChg chg="mod">
          <ac:chgData name="Graeme Malcolm" userId="0828a162-3a1f-48c4-ad15-5bbb25c8ef77" providerId="ADAL" clId="{50143929-1A17-4B54-AA8F-52A37F6F9FB2}" dt="2020-11-10T00:07:33.380" v="20" actId="478"/>
          <ac:spMkLst>
            <pc:docMk/>
            <pc:sldMk cId="4244671936" sldId="1778"/>
            <ac:spMk id="12" creationId="{5D360918-F953-4201-B213-5EABEFA907AF}"/>
          </ac:spMkLst>
        </pc:spChg>
        <pc:spChg chg="mod">
          <ac:chgData name="Graeme Malcolm" userId="0828a162-3a1f-48c4-ad15-5bbb25c8ef77" providerId="ADAL" clId="{50143929-1A17-4B54-AA8F-52A37F6F9FB2}" dt="2020-11-10T00:07:33.380" v="20" actId="478"/>
          <ac:spMkLst>
            <pc:docMk/>
            <pc:sldMk cId="4244671936" sldId="1778"/>
            <ac:spMk id="13" creationId="{FDBC77C4-409D-4230-82DC-2627631E588D}"/>
          </ac:spMkLst>
        </pc:spChg>
        <pc:spChg chg="mod">
          <ac:chgData name="Graeme Malcolm" userId="0828a162-3a1f-48c4-ad15-5bbb25c8ef77" providerId="ADAL" clId="{50143929-1A17-4B54-AA8F-52A37F6F9FB2}" dt="2020-11-10T00:06:18.802" v="5" actId="1076"/>
          <ac:spMkLst>
            <pc:docMk/>
            <pc:sldMk cId="4244671936" sldId="1778"/>
            <ac:spMk id="19" creationId="{1CDEB316-D9D8-469F-A919-A92F602599C7}"/>
          </ac:spMkLst>
        </pc:spChg>
        <pc:spChg chg="mod">
          <ac:chgData name="Graeme Malcolm" userId="0828a162-3a1f-48c4-ad15-5bbb25c8ef77" providerId="ADAL" clId="{50143929-1A17-4B54-AA8F-52A37F6F9FB2}" dt="2020-11-10T00:06:18.802" v="5" actId="1076"/>
          <ac:spMkLst>
            <pc:docMk/>
            <pc:sldMk cId="4244671936" sldId="1778"/>
            <ac:spMk id="20" creationId="{76AD78A2-0083-41CA-8943-8C23000F9A81}"/>
          </ac:spMkLst>
        </pc:spChg>
        <pc:spChg chg="add del mod">
          <ac:chgData name="Graeme Malcolm" userId="0828a162-3a1f-48c4-ad15-5bbb25c8ef77" providerId="ADAL" clId="{50143929-1A17-4B54-AA8F-52A37F6F9FB2}" dt="2020-11-10T00:07:33.380" v="20" actId="478"/>
          <ac:spMkLst>
            <pc:docMk/>
            <pc:sldMk cId="4244671936" sldId="1778"/>
            <ac:spMk id="30" creationId="{0FC9D5AC-7C81-4E87-8D48-6231EC47A9C2}"/>
          </ac:spMkLst>
        </pc:spChg>
        <pc:spChg chg="mod">
          <ac:chgData name="Graeme Malcolm" userId="0828a162-3a1f-48c4-ad15-5bbb25c8ef77" providerId="ADAL" clId="{50143929-1A17-4B54-AA8F-52A37F6F9FB2}" dt="2020-11-10T00:07:33.380" v="20" actId="478"/>
          <ac:spMkLst>
            <pc:docMk/>
            <pc:sldMk cId="4244671936" sldId="1778"/>
            <ac:spMk id="32" creationId="{13B96D7B-7575-4EBF-9F95-5C5324981E2A}"/>
          </ac:spMkLst>
        </pc:spChg>
        <pc:spChg chg="mod">
          <ac:chgData name="Graeme Malcolm" userId="0828a162-3a1f-48c4-ad15-5bbb25c8ef77" providerId="ADAL" clId="{50143929-1A17-4B54-AA8F-52A37F6F9FB2}" dt="2020-11-10T00:07:33.380" v="20" actId="478"/>
          <ac:spMkLst>
            <pc:docMk/>
            <pc:sldMk cId="4244671936" sldId="1778"/>
            <ac:spMk id="33" creationId="{BABC1629-A9B0-4639-9A95-8A9D933817BA}"/>
          </ac:spMkLst>
        </pc:spChg>
        <pc:spChg chg="mod">
          <ac:chgData name="Graeme Malcolm" userId="0828a162-3a1f-48c4-ad15-5bbb25c8ef77" providerId="ADAL" clId="{50143929-1A17-4B54-AA8F-52A37F6F9FB2}" dt="2020-11-10T00:07:33.380" v="20" actId="478"/>
          <ac:spMkLst>
            <pc:docMk/>
            <pc:sldMk cId="4244671936" sldId="1778"/>
            <ac:spMk id="35" creationId="{087F5403-7C94-45D3-8619-222994213AE6}"/>
          </ac:spMkLst>
        </pc:spChg>
        <pc:spChg chg="mod">
          <ac:chgData name="Graeme Malcolm" userId="0828a162-3a1f-48c4-ad15-5bbb25c8ef77" providerId="ADAL" clId="{50143929-1A17-4B54-AA8F-52A37F6F9FB2}" dt="2020-11-10T00:07:33.380" v="20" actId="478"/>
          <ac:spMkLst>
            <pc:docMk/>
            <pc:sldMk cId="4244671936" sldId="1778"/>
            <ac:spMk id="36" creationId="{639A8D73-A293-4EEE-9CE9-22CD3E808182}"/>
          </ac:spMkLst>
        </pc:spChg>
        <pc:spChg chg="mod">
          <ac:chgData name="Graeme Malcolm" userId="0828a162-3a1f-48c4-ad15-5bbb25c8ef77" providerId="ADAL" clId="{50143929-1A17-4B54-AA8F-52A37F6F9FB2}" dt="2020-11-10T00:07:33.380" v="20" actId="478"/>
          <ac:spMkLst>
            <pc:docMk/>
            <pc:sldMk cId="4244671936" sldId="1778"/>
            <ac:spMk id="37" creationId="{4979A068-00A6-4BFE-8555-A059D219C23E}"/>
          </ac:spMkLst>
        </pc:spChg>
        <pc:spChg chg="mod">
          <ac:chgData name="Graeme Malcolm" userId="0828a162-3a1f-48c4-ad15-5bbb25c8ef77" providerId="ADAL" clId="{50143929-1A17-4B54-AA8F-52A37F6F9FB2}" dt="2020-11-10T00:07:33.380" v="20" actId="478"/>
          <ac:spMkLst>
            <pc:docMk/>
            <pc:sldMk cId="4244671936" sldId="1778"/>
            <ac:spMk id="38" creationId="{4F4FB8C0-C01D-47FA-A2E3-F71A489654AB}"/>
          </ac:spMkLst>
        </pc:spChg>
        <pc:spChg chg="mod">
          <ac:chgData name="Graeme Malcolm" userId="0828a162-3a1f-48c4-ad15-5bbb25c8ef77" providerId="ADAL" clId="{50143929-1A17-4B54-AA8F-52A37F6F9FB2}" dt="2020-11-10T00:07:33.380" v="20" actId="478"/>
          <ac:spMkLst>
            <pc:docMk/>
            <pc:sldMk cId="4244671936" sldId="1778"/>
            <ac:spMk id="39" creationId="{581473E6-A418-4110-96CC-8B81EC72633D}"/>
          </ac:spMkLst>
        </pc:spChg>
        <pc:spChg chg="mod">
          <ac:chgData name="Graeme Malcolm" userId="0828a162-3a1f-48c4-ad15-5bbb25c8ef77" providerId="ADAL" clId="{50143929-1A17-4B54-AA8F-52A37F6F9FB2}" dt="2020-11-10T00:07:33.380" v="20" actId="478"/>
          <ac:spMkLst>
            <pc:docMk/>
            <pc:sldMk cId="4244671936" sldId="1778"/>
            <ac:spMk id="40" creationId="{023582F3-8A9C-4955-810D-BB1439D1F786}"/>
          </ac:spMkLst>
        </pc:spChg>
        <pc:spChg chg="mod">
          <ac:chgData name="Graeme Malcolm" userId="0828a162-3a1f-48c4-ad15-5bbb25c8ef77" providerId="ADAL" clId="{50143929-1A17-4B54-AA8F-52A37F6F9FB2}" dt="2020-11-10T00:07:33.380" v="20" actId="478"/>
          <ac:spMkLst>
            <pc:docMk/>
            <pc:sldMk cId="4244671936" sldId="1778"/>
            <ac:spMk id="41" creationId="{627DEB16-82ED-4282-B2B0-2F416282DAF7}"/>
          </ac:spMkLst>
        </pc:spChg>
        <pc:spChg chg="mod">
          <ac:chgData name="Graeme Malcolm" userId="0828a162-3a1f-48c4-ad15-5bbb25c8ef77" providerId="ADAL" clId="{50143929-1A17-4B54-AA8F-52A37F6F9FB2}" dt="2020-11-10T00:07:33.380" v="20" actId="478"/>
          <ac:spMkLst>
            <pc:docMk/>
            <pc:sldMk cId="4244671936" sldId="1778"/>
            <ac:spMk id="42" creationId="{9C30C876-C63E-4476-A690-D2713CD91929}"/>
          </ac:spMkLst>
        </pc:spChg>
        <pc:spChg chg="mod">
          <ac:chgData name="Graeme Malcolm" userId="0828a162-3a1f-48c4-ad15-5bbb25c8ef77" providerId="ADAL" clId="{50143929-1A17-4B54-AA8F-52A37F6F9FB2}" dt="2020-11-10T00:07:33.380" v="20" actId="478"/>
          <ac:spMkLst>
            <pc:docMk/>
            <pc:sldMk cId="4244671936" sldId="1778"/>
            <ac:spMk id="43" creationId="{6ED01A73-0184-462C-83BD-05351381586D}"/>
          </ac:spMkLst>
        </pc:spChg>
        <pc:spChg chg="del mod">
          <ac:chgData name="Graeme Malcolm" userId="0828a162-3a1f-48c4-ad15-5bbb25c8ef77" providerId="ADAL" clId="{50143929-1A17-4B54-AA8F-52A37F6F9FB2}" dt="2020-11-10T00:07:33.380" v="20" actId="478"/>
          <ac:spMkLst>
            <pc:docMk/>
            <pc:sldMk cId="4244671936" sldId="1778"/>
            <ac:spMk id="44" creationId="{64F8352F-FEE8-4989-9D14-DBF1746CB86D}"/>
          </ac:spMkLst>
        </pc:spChg>
        <pc:spChg chg="mod">
          <ac:chgData name="Graeme Malcolm" userId="0828a162-3a1f-48c4-ad15-5bbb25c8ef77" providerId="ADAL" clId="{50143929-1A17-4B54-AA8F-52A37F6F9FB2}" dt="2020-11-10T00:07:33.380" v="20" actId="478"/>
          <ac:spMkLst>
            <pc:docMk/>
            <pc:sldMk cId="4244671936" sldId="1778"/>
            <ac:spMk id="45" creationId="{7B9C3255-BC67-46D5-9393-302059E78DF5}"/>
          </ac:spMkLst>
        </pc:spChg>
        <pc:spChg chg="mod">
          <ac:chgData name="Graeme Malcolm" userId="0828a162-3a1f-48c4-ad15-5bbb25c8ef77" providerId="ADAL" clId="{50143929-1A17-4B54-AA8F-52A37F6F9FB2}" dt="2020-11-10T00:07:33.380" v="20" actId="478"/>
          <ac:spMkLst>
            <pc:docMk/>
            <pc:sldMk cId="4244671936" sldId="1778"/>
            <ac:spMk id="46" creationId="{DE30E07A-AC5C-48F5-A089-327A96A9CD15}"/>
          </ac:spMkLst>
        </pc:spChg>
        <pc:spChg chg="mod">
          <ac:chgData name="Graeme Malcolm" userId="0828a162-3a1f-48c4-ad15-5bbb25c8ef77" providerId="ADAL" clId="{50143929-1A17-4B54-AA8F-52A37F6F9FB2}" dt="2020-11-10T00:07:33.380" v="20" actId="478"/>
          <ac:spMkLst>
            <pc:docMk/>
            <pc:sldMk cId="4244671936" sldId="1778"/>
            <ac:spMk id="47" creationId="{1158C8FD-DE8D-493F-88D9-B8FB2C7896EF}"/>
          </ac:spMkLst>
        </pc:spChg>
        <pc:spChg chg="mod">
          <ac:chgData name="Graeme Malcolm" userId="0828a162-3a1f-48c4-ad15-5bbb25c8ef77" providerId="ADAL" clId="{50143929-1A17-4B54-AA8F-52A37F6F9FB2}" dt="2020-11-10T00:07:33.380" v="20" actId="478"/>
          <ac:spMkLst>
            <pc:docMk/>
            <pc:sldMk cId="4244671936" sldId="1778"/>
            <ac:spMk id="48" creationId="{6A121287-CEE1-4B30-9969-438ECB459E6A}"/>
          </ac:spMkLst>
        </pc:spChg>
        <pc:spChg chg="mod">
          <ac:chgData name="Graeme Malcolm" userId="0828a162-3a1f-48c4-ad15-5bbb25c8ef77" providerId="ADAL" clId="{50143929-1A17-4B54-AA8F-52A37F6F9FB2}" dt="2020-11-10T00:07:33.380" v="20" actId="478"/>
          <ac:spMkLst>
            <pc:docMk/>
            <pc:sldMk cId="4244671936" sldId="1778"/>
            <ac:spMk id="49" creationId="{74A8E46F-FC07-4F4E-A19B-0A5DEED18CC6}"/>
          </ac:spMkLst>
        </pc:spChg>
        <pc:spChg chg="mod">
          <ac:chgData name="Graeme Malcolm" userId="0828a162-3a1f-48c4-ad15-5bbb25c8ef77" providerId="ADAL" clId="{50143929-1A17-4B54-AA8F-52A37F6F9FB2}" dt="2020-11-10T00:07:33.380" v="20" actId="478"/>
          <ac:spMkLst>
            <pc:docMk/>
            <pc:sldMk cId="4244671936" sldId="1778"/>
            <ac:spMk id="50" creationId="{3EBB8649-2121-4531-906F-BD0CF11051F0}"/>
          </ac:spMkLst>
        </pc:spChg>
        <pc:spChg chg="mod">
          <ac:chgData name="Graeme Malcolm" userId="0828a162-3a1f-48c4-ad15-5bbb25c8ef77" providerId="ADAL" clId="{50143929-1A17-4B54-AA8F-52A37F6F9FB2}" dt="2020-11-10T00:07:33.380" v="20" actId="478"/>
          <ac:spMkLst>
            <pc:docMk/>
            <pc:sldMk cId="4244671936" sldId="1778"/>
            <ac:spMk id="51" creationId="{512EEE04-5EBD-4FE5-BC21-74B2A4DEA562}"/>
          </ac:spMkLst>
        </pc:spChg>
        <pc:grpChg chg="add">
          <ac:chgData name="Graeme Malcolm" userId="0828a162-3a1f-48c4-ad15-5bbb25c8ef77" providerId="ADAL" clId="{50143929-1A17-4B54-AA8F-52A37F6F9FB2}" dt="2020-11-10T22:14:47.369" v="1719" actId="164"/>
          <ac:grpSpMkLst>
            <pc:docMk/>
            <pc:sldMk cId="4244671936" sldId="1778"/>
            <ac:grpSpMk id="3" creationId="{7DD44D83-DFDC-4D31-8DD9-E6445B28CC8F}"/>
          </ac:grpSpMkLst>
        </pc:grpChg>
        <pc:grpChg chg="del mod topLvl">
          <ac:chgData name="Graeme Malcolm" userId="0828a162-3a1f-48c4-ad15-5bbb25c8ef77" providerId="ADAL" clId="{50143929-1A17-4B54-AA8F-52A37F6F9FB2}" dt="2020-11-10T00:07:41.436" v="22" actId="478"/>
          <ac:grpSpMkLst>
            <pc:docMk/>
            <pc:sldMk cId="4244671936" sldId="1778"/>
            <ac:grpSpMk id="3" creationId="{C1035F21-0CD5-4245-8E8D-A20A0F7F9E7F}"/>
          </ac:grpSpMkLst>
        </pc:grpChg>
        <pc:grpChg chg="add">
          <ac:chgData name="Graeme Malcolm" userId="0828a162-3a1f-48c4-ad15-5bbb25c8ef77" providerId="ADAL" clId="{50143929-1A17-4B54-AA8F-52A37F6F9FB2}" dt="2020-11-12T23:03:57.505" v="3180" actId="164"/>
          <ac:grpSpMkLst>
            <pc:docMk/>
            <pc:sldMk cId="4244671936" sldId="1778"/>
            <ac:grpSpMk id="7" creationId="{0DCEBA0B-13AC-47AC-BAB2-ADAD31AD4F45}"/>
          </ac:grpSpMkLst>
        </pc:grpChg>
        <pc:grpChg chg="del mod">
          <ac:chgData name="Graeme Malcolm" userId="0828a162-3a1f-48c4-ad15-5bbb25c8ef77" providerId="ADAL" clId="{50143929-1A17-4B54-AA8F-52A37F6F9FB2}" dt="2020-11-10T00:06:42.156" v="7" actId="478"/>
          <ac:grpSpMkLst>
            <pc:docMk/>
            <pc:sldMk cId="4244671936" sldId="1778"/>
            <ac:grpSpMk id="15" creationId="{9625197A-2532-4BF9-9F48-F4CD748BEB39}"/>
          </ac:grpSpMkLst>
        </pc:grpChg>
        <pc:grpChg chg="mod topLvl">
          <ac:chgData name="Graeme Malcolm" userId="0828a162-3a1f-48c4-ad15-5bbb25c8ef77" providerId="ADAL" clId="{50143929-1A17-4B54-AA8F-52A37F6F9FB2}" dt="2020-11-10T00:06:42.156" v="7" actId="478"/>
          <ac:grpSpMkLst>
            <pc:docMk/>
            <pc:sldMk cId="4244671936" sldId="1778"/>
            <ac:grpSpMk id="16" creationId="{0ED86DB0-8F5E-4DF4-9F87-1FF716F5A038}"/>
          </ac:grpSpMkLst>
        </pc:grpChg>
        <pc:grpChg chg="add">
          <ac:chgData name="Graeme Malcolm" userId="0828a162-3a1f-48c4-ad15-5bbb25c8ef77" providerId="ADAL" clId="{50143929-1A17-4B54-AA8F-52A37F6F9FB2}" dt="2020-11-10T00:08:11.447" v="27" actId="164"/>
          <ac:grpSpMkLst>
            <pc:docMk/>
            <pc:sldMk cId="4244671936" sldId="1778"/>
            <ac:grpSpMk id="22" creationId="{822C4641-E14D-4AE3-8302-A7CF1597A4EC}"/>
          </ac:grpSpMkLst>
        </pc:grpChg>
        <pc:grpChg chg="add del mod topLvl">
          <ac:chgData name="Graeme Malcolm" userId="0828a162-3a1f-48c4-ad15-5bbb25c8ef77" providerId="ADAL" clId="{50143929-1A17-4B54-AA8F-52A37F6F9FB2}" dt="2020-11-10T00:07:36.840" v="21" actId="165"/>
          <ac:grpSpMkLst>
            <pc:docMk/>
            <pc:sldMk cId="4244671936" sldId="1778"/>
            <ac:grpSpMk id="28" creationId="{D65DC82E-A598-4D09-ADFD-D15FAC60165E}"/>
          </ac:grpSpMkLst>
        </pc:grpChg>
        <pc:grpChg chg="del mod">
          <ac:chgData name="Graeme Malcolm" userId="0828a162-3a1f-48c4-ad15-5bbb25c8ef77" providerId="ADAL" clId="{50143929-1A17-4B54-AA8F-52A37F6F9FB2}" dt="2020-11-10T00:07:36.840" v="21" actId="165"/>
          <ac:grpSpMkLst>
            <pc:docMk/>
            <pc:sldMk cId="4244671936" sldId="1778"/>
            <ac:grpSpMk id="52" creationId="{2B2D5290-5AA9-4CD5-812C-10070CC8AFA8}"/>
          </ac:grpSpMkLst>
        </pc:grpChg>
        <pc:picChg chg="add mod">
          <ac:chgData name="Graeme Malcolm" userId="0828a162-3a1f-48c4-ad15-5bbb25c8ef77" providerId="ADAL" clId="{50143929-1A17-4B54-AA8F-52A37F6F9FB2}" dt="2020-11-12T23:03:51.495" v="3179" actId="1076"/>
          <ac:picMkLst>
            <pc:docMk/>
            <pc:sldMk cId="4244671936" sldId="1778"/>
            <ac:picMk id="5" creationId="{B22287CE-3B62-4EF9-9ED0-E64D6620C0D1}"/>
          </ac:picMkLst>
        </pc:picChg>
        <pc:picChg chg="del mod topLvl">
          <ac:chgData name="Graeme Malcolm" userId="0828a162-3a1f-48c4-ad15-5bbb25c8ef77" providerId="ADAL" clId="{50143929-1A17-4B54-AA8F-52A37F6F9FB2}" dt="2020-11-10T00:06:42.156" v="7" actId="478"/>
          <ac:picMkLst>
            <pc:docMk/>
            <pc:sldMk cId="4244671936" sldId="1778"/>
            <ac:picMk id="18" creationId="{E662FA40-5242-409B-87A0-0EE235014223}"/>
          </ac:picMkLst>
        </pc:picChg>
        <pc:picChg chg="add mod">
          <ac:chgData name="Graeme Malcolm" userId="0828a162-3a1f-48c4-ad15-5bbb25c8ef77" providerId="ADAL" clId="{50143929-1A17-4B54-AA8F-52A37F6F9FB2}" dt="2020-11-12T23:03:46.063" v="3178" actId="1076"/>
          <ac:picMkLst>
            <pc:docMk/>
            <pc:sldMk cId="4244671936" sldId="1778"/>
            <ac:picMk id="21" creationId="{9C485AA7-E646-4688-8F67-38836456EE74}"/>
          </ac:picMkLst>
        </pc:picChg>
      </pc:sldChg>
      <pc:sldChg chg="addSp delSp modSp mod delAnim modAnim modNotesTx">
        <pc:chgData name="Graeme Malcolm" userId="0828a162-3a1f-48c4-ad15-5bbb25c8ef77" providerId="ADAL" clId="{50143929-1A17-4B54-AA8F-52A37F6F9FB2}" dt="2020-11-24T20:13:23.319" v="10416" actId="20577"/>
        <pc:sldMkLst>
          <pc:docMk/>
          <pc:sldMk cId="647265905" sldId="1797"/>
        </pc:sldMkLst>
        <pc:spChg chg="del">
          <ac:chgData name="Graeme Malcolm" userId="0828a162-3a1f-48c4-ad15-5bbb25c8ef77" providerId="ADAL" clId="{50143929-1A17-4B54-AA8F-52A37F6F9FB2}" dt="2020-11-10T00:09:42.692" v="38" actId="478"/>
          <ac:spMkLst>
            <pc:docMk/>
            <pc:sldMk cId="647265905" sldId="1797"/>
            <ac:spMk id="3" creationId="{6012A1CD-E0D6-476D-9271-39941619DEFC}"/>
          </ac:spMkLst>
        </pc:spChg>
        <pc:spChg chg="mod">
          <ac:chgData name="Graeme Malcolm" userId="0828a162-3a1f-48c4-ad15-5bbb25c8ef77" providerId="ADAL" clId="{50143929-1A17-4B54-AA8F-52A37F6F9FB2}" dt="2020-11-10T00:14:38" v="96" actId="20577"/>
          <ac:spMkLst>
            <pc:docMk/>
            <pc:sldMk cId="647265905" sldId="1797"/>
            <ac:spMk id="8" creationId="{13F9A67F-9E05-4A1C-BFF3-5B0F68E043E2}"/>
          </ac:spMkLst>
        </pc:spChg>
        <pc:spChg chg="mod">
          <ac:chgData name="Graeme Malcolm" userId="0828a162-3a1f-48c4-ad15-5bbb25c8ef77" providerId="ADAL" clId="{50143929-1A17-4B54-AA8F-52A37F6F9FB2}" dt="2020-11-10T00:12:09.212" v="58" actId="27803"/>
          <ac:spMkLst>
            <pc:docMk/>
            <pc:sldMk cId="647265905" sldId="1797"/>
            <ac:spMk id="10" creationId="{BD039B3C-23A1-41BC-9972-CA40492B4A77}"/>
          </ac:spMkLst>
        </pc:spChg>
        <pc:spChg chg="mod">
          <ac:chgData name="Graeme Malcolm" userId="0828a162-3a1f-48c4-ad15-5bbb25c8ef77" providerId="ADAL" clId="{50143929-1A17-4B54-AA8F-52A37F6F9FB2}" dt="2020-11-10T00:12:09.212" v="58" actId="27803"/>
          <ac:spMkLst>
            <pc:docMk/>
            <pc:sldMk cId="647265905" sldId="1797"/>
            <ac:spMk id="11" creationId="{F799500B-4845-45B5-912C-2ADC42AF69EE}"/>
          </ac:spMkLst>
        </pc:spChg>
        <pc:spChg chg="mod">
          <ac:chgData name="Graeme Malcolm" userId="0828a162-3a1f-48c4-ad15-5bbb25c8ef77" providerId="ADAL" clId="{50143929-1A17-4B54-AA8F-52A37F6F9FB2}" dt="2020-11-10T00:12:09.212" v="58" actId="27803"/>
          <ac:spMkLst>
            <pc:docMk/>
            <pc:sldMk cId="647265905" sldId="1797"/>
            <ac:spMk id="12" creationId="{68E677D6-1FFD-4D52-93FF-A6D9CCA1C6EC}"/>
          </ac:spMkLst>
        </pc:spChg>
        <pc:spChg chg="add mod">
          <ac:chgData name="Graeme Malcolm" userId="0828a162-3a1f-48c4-ad15-5bbb25c8ef77" providerId="ADAL" clId="{50143929-1A17-4B54-AA8F-52A37F6F9FB2}" dt="2020-11-24T20:11:47.875" v="10162" actId="20577"/>
          <ac:spMkLst>
            <pc:docMk/>
            <pc:sldMk cId="647265905" sldId="1797"/>
            <ac:spMk id="31" creationId="{A6799311-5F2A-46FB-AA47-8D9845105EEA}"/>
          </ac:spMkLst>
        </pc:spChg>
        <pc:spChg chg="del">
          <ac:chgData name="Graeme Malcolm" userId="0828a162-3a1f-48c4-ad15-5bbb25c8ef77" providerId="ADAL" clId="{50143929-1A17-4B54-AA8F-52A37F6F9FB2}" dt="2020-11-10T00:09:42.692" v="38" actId="478"/>
          <ac:spMkLst>
            <pc:docMk/>
            <pc:sldMk cId="647265905" sldId="1797"/>
            <ac:spMk id="54" creationId="{3033DDB8-E3B7-4A3A-BF49-0BAFDE8D2F6F}"/>
          </ac:spMkLst>
        </pc:spChg>
        <pc:spChg chg="del">
          <ac:chgData name="Graeme Malcolm" userId="0828a162-3a1f-48c4-ad15-5bbb25c8ef77" providerId="ADAL" clId="{50143929-1A17-4B54-AA8F-52A37F6F9FB2}" dt="2020-11-10T00:09:42.692" v="38" actId="478"/>
          <ac:spMkLst>
            <pc:docMk/>
            <pc:sldMk cId="647265905" sldId="1797"/>
            <ac:spMk id="58" creationId="{8D148B4B-8F37-4DE8-A5FB-6B5C2F96508A}"/>
          </ac:spMkLst>
        </pc:spChg>
        <pc:spChg chg="del">
          <ac:chgData name="Graeme Malcolm" userId="0828a162-3a1f-48c4-ad15-5bbb25c8ef77" providerId="ADAL" clId="{50143929-1A17-4B54-AA8F-52A37F6F9FB2}" dt="2020-11-10T00:09:42.692" v="38" actId="478"/>
          <ac:spMkLst>
            <pc:docMk/>
            <pc:sldMk cId="647265905" sldId="1797"/>
            <ac:spMk id="65" creationId="{9CC3BCCE-D2E0-47C1-A118-D1F2C7515644}"/>
          </ac:spMkLst>
        </pc:spChg>
        <pc:grpChg chg="mod">
          <ac:chgData name="Graeme Malcolm" userId="0828a162-3a1f-48c4-ad15-5bbb25c8ef77" providerId="ADAL" clId="{50143929-1A17-4B54-AA8F-52A37F6F9FB2}" dt="2020-11-10T00:12:09.212" v="58" actId="27803"/>
          <ac:grpSpMkLst>
            <pc:docMk/>
            <pc:sldMk cId="647265905" sldId="1797"/>
            <ac:grpSpMk id="7" creationId="{93E0B4C4-B822-4303-9E88-524340C342B7}"/>
          </ac:grpSpMkLst>
        </pc:grpChg>
        <pc:grpChg chg="add mod">
          <ac:chgData name="Graeme Malcolm" userId="0828a162-3a1f-48c4-ad15-5bbb25c8ef77" providerId="ADAL" clId="{50143929-1A17-4B54-AA8F-52A37F6F9FB2}" dt="2020-11-10T00:18:02.442" v="115" actId="1076"/>
          <ac:grpSpMkLst>
            <pc:docMk/>
            <pc:sldMk cId="647265905" sldId="1797"/>
            <ac:grpSpMk id="17" creationId="{1C5C41DE-B92E-4680-B57F-9B6E98075B2E}"/>
          </ac:grpSpMkLst>
        </pc:grpChg>
        <pc:grpChg chg="add del mod">
          <ac:chgData name="Graeme Malcolm" userId="0828a162-3a1f-48c4-ad15-5bbb25c8ef77" providerId="ADAL" clId="{50143929-1A17-4B54-AA8F-52A37F6F9FB2}" dt="2020-11-10T00:11:39.212" v="54" actId="165"/>
          <ac:grpSpMkLst>
            <pc:docMk/>
            <pc:sldMk cId="647265905" sldId="1797"/>
            <ac:grpSpMk id="32" creationId="{5FEE614B-A609-4BC2-BCAA-4411D2383D0E}"/>
          </ac:grpSpMkLst>
        </pc:grpChg>
        <pc:grpChg chg="del mod topLvl">
          <ac:chgData name="Graeme Malcolm" userId="0828a162-3a1f-48c4-ad15-5bbb25c8ef77" providerId="ADAL" clId="{50143929-1A17-4B54-AA8F-52A37F6F9FB2}" dt="2020-11-10T00:11:59.335" v="57" actId="165"/>
          <ac:grpSpMkLst>
            <pc:docMk/>
            <pc:sldMk cId="647265905" sldId="1797"/>
            <ac:grpSpMk id="33" creationId="{8BD9ECD8-8CC6-46BD-81EF-5B718CA59F37}"/>
          </ac:grpSpMkLst>
        </pc:grpChg>
        <pc:grpChg chg="mod topLvl">
          <ac:chgData name="Graeme Malcolm" userId="0828a162-3a1f-48c4-ad15-5bbb25c8ef77" providerId="ADAL" clId="{50143929-1A17-4B54-AA8F-52A37F6F9FB2}" dt="2020-11-10T00:16:50.772" v="102" actId="1076"/>
          <ac:grpSpMkLst>
            <pc:docMk/>
            <pc:sldMk cId="647265905" sldId="1797"/>
            <ac:grpSpMk id="35" creationId="{41010FBE-946C-4C99-8343-EFF93042A494}"/>
          </ac:grpSpMkLst>
        </pc:grpChg>
        <pc:grpChg chg="mod topLvl">
          <ac:chgData name="Graeme Malcolm" userId="0828a162-3a1f-48c4-ad15-5bbb25c8ef77" providerId="ADAL" clId="{50143929-1A17-4B54-AA8F-52A37F6F9FB2}" dt="2020-11-10T00:16:50.772" v="102" actId="1076"/>
          <ac:grpSpMkLst>
            <pc:docMk/>
            <pc:sldMk cId="647265905" sldId="1797"/>
            <ac:grpSpMk id="36" creationId="{4F82E3EC-49DF-4E36-8CB5-3E6E01CDEEDE}"/>
          </ac:grpSpMkLst>
        </pc:grpChg>
        <pc:grpChg chg="del">
          <ac:chgData name="Graeme Malcolm" userId="0828a162-3a1f-48c4-ad15-5bbb25c8ef77" providerId="ADAL" clId="{50143929-1A17-4B54-AA8F-52A37F6F9FB2}" dt="2020-11-10T00:09:42.692" v="38" actId="478"/>
          <ac:grpSpMkLst>
            <pc:docMk/>
            <pc:sldMk cId="647265905" sldId="1797"/>
            <ac:grpSpMk id="45" creationId="{7A505967-45AF-4C65-AA90-68AD501DEBF1}"/>
          </ac:grpSpMkLst>
        </pc:grpChg>
        <pc:grpChg chg="del">
          <ac:chgData name="Graeme Malcolm" userId="0828a162-3a1f-48c4-ad15-5bbb25c8ef77" providerId="ADAL" clId="{50143929-1A17-4B54-AA8F-52A37F6F9FB2}" dt="2020-11-10T00:09:42.692" v="38" actId="478"/>
          <ac:grpSpMkLst>
            <pc:docMk/>
            <pc:sldMk cId="647265905" sldId="1797"/>
            <ac:grpSpMk id="48" creationId="{BDF0BAF6-8440-41AF-8D82-C5A19BAE7E51}"/>
          </ac:grpSpMkLst>
        </pc:grpChg>
        <pc:grpChg chg="del">
          <ac:chgData name="Graeme Malcolm" userId="0828a162-3a1f-48c4-ad15-5bbb25c8ef77" providerId="ADAL" clId="{50143929-1A17-4B54-AA8F-52A37F6F9FB2}" dt="2020-11-10T00:09:42.692" v="38" actId="478"/>
          <ac:grpSpMkLst>
            <pc:docMk/>
            <pc:sldMk cId="647265905" sldId="1797"/>
            <ac:grpSpMk id="51" creationId="{AD459564-9EC0-45E3-BEF6-ACA6C6879ACC}"/>
          </ac:grpSpMkLst>
        </pc:grpChg>
        <pc:grpChg chg="del">
          <ac:chgData name="Graeme Malcolm" userId="0828a162-3a1f-48c4-ad15-5bbb25c8ef77" providerId="ADAL" clId="{50143929-1A17-4B54-AA8F-52A37F6F9FB2}" dt="2020-11-10T00:09:42.692" v="38" actId="478"/>
          <ac:grpSpMkLst>
            <pc:docMk/>
            <pc:sldMk cId="647265905" sldId="1797"/>
            <ac:grpSpMk id="67" creationId="{17798D6E-DDF3-4969-B9BE-30855F4FA402}"/>
          </ac:grpSpMkLst>
        </pc:grpChg>
        <pc:picChg chg="del">
          <ac:chgData name="Graeme Malcolm" userId="0828a162-3a1f-48c4-ad15-5bbb25c8ef77" providerId="ADAL" clId="{50143929-1A17-4B54-AA8F-52A37F6F9FB2}" dt="2020-11-10T00:09:42.692" v="38" actId="478"/>
          <ac:picMkLst>
            <pc:docMk/>
            <pc:sldMk cId="647265905" sldId="1797"/>
            <ac:picMk id="21" creationId="{E94BC1E5-379F-439C-B559-7EA6B747B311}"/>
          </ac:picMkLst>
        </pc:picChg>
        <pc:picChg chg="del">
          <ac:chgData name="Graeme Malcolm" userId="0828a162-3a1f-48c4-ad15-5bbb25c8ef77" providerId="ADAL" clId="{50143929-1A17-4B54-AA8F-52A37F6F9FB2}" dt="2020-11-10T00:09:42.692" v="38" actId="478"/>
          <ac:picMkLst>
            <pc:docMk/>
            <pc:sldMk cId="647265905" sldId="1797"/>
            <ac:picMk id="24" creationId="{0FB4C18A-8C31-4151-ABE9-09DB503E4619}"/>
          </ac:picMkLst>
        </pc:picChg>
        <pc:picChg chg="del">
          <ac:chgData name="Graeme Malcolm" userId="0828a162-3a1f-48c4-ad15-5bbb25c8ef77" providerId="ADAL" clId="{50143929-1A17-4B54-AA8F-52A37F6F9FB2}" dt="2020-11-10T00:09:42.692" v="38" actId="478"/>
          <ac:picMkLst>
            <pc:docMk/>
            <pc:sldMk cId="647265905" sldId="1797"/>
            <ac:picMk id="26" creationId="{F4273DD6-B4C0-4136-BBC3-1D29AACBB622}"/>
          </ac:picMkLst>
        </pc:picChg>
        <pc:picChg chg="mod topLvl">
          <ac:chgData name="Graeme Malcolm" userId="0828a162-3a1f-48c4-ad15-5bbb25c8ef77" providerId="ADAL" clId="{50143929-1A17-4B54-AA8F-52A37F6F9FB2}" dt="2020-11-10T00:11:39.212" v="54" actId="165"/>
          <ac:picMkLst>
            <pc:docMk/>
            <pc:sldMk cId="647265905" sldId="1797"/>
            <ac:picMk id="34" creationId="{DE7D8AB8-01D2-402B-B2BA-1F305A8C5B20}"/>
          </ac:picMkLst>
        </pc:picChg>
        <pc:picChg chg="mod">
          <ac:chgData name="Graeme Malcolm" userId="0828a162-3a1f-48c4-ad15-5bbb25c8ef77" providerId="ADAL" clId="{50143929-1A17-4B54-AA8F-52A37F6F9FB2}" dt="2020-11-10T00:10:08.496" v="42" actId="207"/>
          <ac:picMkLst>
            <pc:docMk/>
            <pc:sldMk cId="647265905" sldId="1797"/>
            <ac:picMk id="40" creationId="{BBF73362-0295-4391-9D22-A67D92F02A79}"/>
          </ac:picMkLst>
        </pc:picChg>
        <pc:picChg chg="mod">
          <ac:chgData name="Graeme Malcolm" userId="0828a162-3a1f-48c4-ad15-5bbb25c8ef77" providerId="ADAL" clId="{50143929-1A17-4B54-AA8F-52A37F6F9FB2}" dt="2020-11-10T00:10:08.496" v="42" actId="207"/>
          <ac:picMkLst>
            <pc:docMk/>
            <pc:sldMk cId="647265905" sldId="1797"/>
            <ac:picMk id="41" creationId="{CDDE38A2-0459-46E5-B182-6BE5620422E7}"/>
          </ac:picMkLst>
        </pc:picChg>
        <pc:picChg chg="mod ord">
          <ac:chgData name="Graeme Malcolm" userId="0828a162-3a1f-48c4-ad15-5bbb25c8ef77" providerId="ADAL" clId="{50143929-1A17-4B54-AA8F-52A37F6F9FB2}" dt="2020-11-10T00:10:21.439" v="44" actId="207"/>
          <ac:picMkLst>
            <pc:docMk/>
            <pc:sldMk cId="647265905" sldId="1797"/>
            <ac:picMk id="42" creationId="{83F13183-0EF8-46FC-A922-49685C2E1FDF}"/>
          </ac:picMkLst>
        </pc:picChg>
        <pc:picChg chg="del">
          <ac:chgData name="Graeme Malcolm" userId="0828a162-3a1f-48c4-ad15-5bbb25c8ef77" providerId="ADAL" clId="{50143929-1A17-4B54-AA8F-52A37F6F9FB2}" dt="2020-11-10T00:09:42.692" v="38" actId="478"/>
          <ac:picMkLst>
            <pc:docMk/>
            <pc:sldMk cId="647265905" sldId="1797"/>
            <ac:picMk id="43" creationId="{326DBEBB-6995-45C0-8A5D-D3195FD94A9D}"/>
          </ac:picMkLst>
        </pc:picChg>
        <pc:picChg chg="del">
          <ac:chgData name="Graeme Malcolm" userId="0828a162-3a1f-48c4-ad15-5bbb25c8ef77" providerId="ADAL" clId="{50143929-1A17-4B54-AA8F-52A37F6F9FB2}" dt="2020-11-10T00:09:42.692" v="38" actId="478"/>
          <ac:picMkLst>
            <pc:docMk/>
            <pc:sldMk cId="647265905" sldId="1797"/>
            <ac:picMk id="44" creationId="{AEA94074-AB52-4DF8-A253-F172F283DF89}"/>
          </ac:picMkLst>
        </pc:picChg>
        <pc:picChg chg="mod">
          <ac:chgData name="Graeme Malcolm" userId="0828a162-3a1f-48c4-ad15-5bbb25c8ef77" providerId="ADAL" clId="{50143929-1A17-4B54-AA8F-52A37F6F9FB2}" dt="2020-11-10T00:10:08.496" v="42" actId="207"/>
          <ac:picMkLst>
            <pc:docMk/>
            <pc:sldMk cId="647265905" sldId="1797"/>
            <ac:picMk id="55" creationId="{79D8FDDC-23A5-43A6-9E45-787C1F249AC3}"/>
          </ac:picMkLst>
        </pc:picChg>
        <pc:picChg chg="mod topLvl">
          <ac:chgData name="Graeme Malcolm" userId="0828a162-3a1f-48c4-ad15-5bbb25c8ef77" providerId="ADAL" clId="{50143929-1A17-4B54-AA8F-52A37F6F9FB2}" dt="2020-11-10T00:12:51.766" v="66" actId="1037"/>
          <ac:picMkLst>
            <pc:docMk/>
            <pc:sldMk cId="647265905" sldId="1797"/>
            <ac:picMk id="56" creationId="{5679321B-304B-499E-83C7-1E85FFA3E00D}"/>
          </ac:picMkLst>
        </pc:picChg>
        <pc:picChg chg="add del mod ord topLvl">
          <ac:chgData name="Graeme Malcolm" userId="0828a162-3a1f-48c4-ad15-5bbb25c8ef77" providerId="ADAL" clId="{50143929-1A17-4B54-AA8F-52A37F6F9FB2}" dt="2020-11-10T00:12:40.649" v="62" actId="14100"/>
          <ac:picMkLst>
            <pc:docMk/>
            <pc:sldMk cId="647265905" sldId="1797"/>
            <ac:picMk id="57" creationId="{93E0B4C4-B822-4303-9E88-524340C342B7}"/>
          </ac:picMkLst>
        </pc:picChg>
        <pc:cxnChg chg="mod topLvl">
          <ac:chgData name="Graeme Malcolm" userId="0828a162-3a1f-48c4-ad15-5bbb25c8ef77" providerId="ADAL" clId="{50143929-1A17-4B54-AA8F-52A37F6F9FB2}" dt="2020-11-10T00:12:40.649" v="62" actId="14100"/>
          <ac:cxnSpMkLst>
            <pc:docMk/>
            <pc:sldMk cId="647265905" sldId="1797"/>
            <ac:cxnSpMk id="37" creationId="{2F427304-6417-4C74-8B1A-47FEDD227BFF}"/>
          </ac:cxnSpMkLst>
        </pc:cxnChg>
        <pc:cxnChg chg="mod topLvl">
          <ac:chgData name="Graeme Malcolm" userId="0828a162-3a1f-48c4-ad15-5bbb25c8ef77" providerId="ADAL" clId="{50143929-1A17-4B54-AA8F-52A37F6F9FB2}" dt="2020-11-10T00:18:17.601" v="132" actId="1035"/>
          <ac:cxnSpMkLst>
            <pc:docMk/>
            <pc:sldMk cId="647265905" sldId="1797"/>
            <ac:cxnSpMk id="38" creationId="{EE853BF9-C108-4450-A862-61DC041DA93F}"/>
          </ac:cxnSpMkLst>
        </pc:cxnChg>
        <pc:cxnChg chg="mod topLvl">
          <ac:chgData name="Graeme Malcolm" userId="0828a162-3a1f-48c4-ad15-5bbb25c8ef77" providerId="ADAL" clId="{50143929-1A17-4B54-AA8F-52A37F6F9FB2}" dt="2020-11-10T00:18:11.691" v="117" actId="14100"/>
          <ac:cxnSpMkLst>
            <pc:docMk/>
            <pc:sldMk cId="647265905" sldId="1797"/>
            <ac:cxnSpMk id="39" creationId="{B822C6BE-993F-46B3-8C7C-48E8F772D7B2}"/>
          </ac:cxnSpMkLst>
        </pc:cxnChg>
        <pc:cxnChg chg="del mod">
          <ac:chgData name="Graeme Malcolm" userId="0828a162-3a1f-48c4-ad15-5bbb25c8ef77" providerId="ADAL" clId="{50143929-1A17-4B54-AA8F-52A37F6F9FB2}" dt="2020-11-10T00:09:42.692" v="38" actId="478"/>
          <ac:cxnSpMkLst>
            <pc:docMk/>
            <pc:sldMk cId="647265905" sldId="1797"/>
            <ac:cxnSpMk id="59" creationId="{0FF01C8C-660F-40C5-BCA8-138702AFA692}"/>
          </ac:cxnSpMkLst>
        </pc:cxnChg>
        <pc:cxnChg chg="del mod">
          <ac:chgData name="Graeme Malcolm" userId="0828a162-3a1f-48c4-ad15-5bbb25c8ef77" providerId="ADAL" clId="{50143929-1A17-4B54-AA8F-52A37F6F9FB2}" dt="2020-11-10T00:09:42.692" v="38" actId="478"/>
          <ac:cxnSpMkLst>
            <pc:docMk/>
            <pc:sldMk cId="647265905" sldId="1797"/>
            <ac:cxnSpMk id="60" creationId="{A1F9C439-AC22-43FA-B13D-314A6C36A896}"/>
          </ac:cxnSpMkLst>
        </pc:cxnChg>
        <pc:cxnChg chg="del mod">
          <ac:chgData name="Graeme Malcolm" userId="0828a162-3a1f-48c4-ad15-5bbb25c8ef77" providerId="ADAL" clId="{50143929-1A17-4B54-AA8F-52A37F6F9FB2}" dt="2020-11-10T00:09:42.692" v="38" actId="478"/>
          <ac:cxnSpMkLst>
            <pc:docMk/>
            <pc:sldMk cId="647265905" sldId="1797"/>
            <ac:cxnSpMk id="61" creationId="{A8D3A4F3-7B15-413B-BFCA-D605C7709CA9}"/>
          </ac:cxnSpMkLst>
        </pc:cxnChg>
        <pc:cxnChg chg="del mod">
          <ac:chgData name="Graeme Malcolm" userId="0828a162-3a1f-48c4-ad15-5bbb25c8ef77" providerId="ADAL" clId="{50143929-1A17-4B54-AA8F-52A37F6F9FB2}" dt="2020-11-10T00:09:42.692" v="38" actId="478"/>
          <ac:cxnSpMkLst>
            <pc:docMk/>
            <pc:sldMk cId="647265905" sldId="1797"/>
            <ac:cxnSpMk id="62" creationId="{166BA5A2-ABE5-4DE1-AB99-CA3F130A9E68}"/>
          </ac:cxnSpMkLst>
        </pc:cxnChg>
        <pc:cxnChg chg="del mod">
          <ac:chgData name="Graeme Malcolm" userId="0828a162-3a1f-48c4-ad15-5bbb25c8ef77" providerId="ADAL" clId="{50143929-1A17-4B54-AA8F-52A37F6F9FB2}" dt="2020-11-10T00:09:42.692" v="38" actId="478"/>
          <ac:cxnSpMkLst>
            <pc:docMk/>
            <pc:sldMk cId="647265905" sldId="1797"/>
            <ac:cxnSpMk id="63" creationId="{B8B53B8F-09DA-4186-8F50-6A97D8397214}"/>
          </ac:cxnSpMkLst>
        </pc:cxnChg>
        <pc:cxnChg chg="del mod">
          <ac:chgData name="Graeme Malcolm" userId="0828a162-3a1f-48c4-ad15-5bbb25c8ef77" providerId="ADAL" clId="{50143929-1A17-4B54-AA8F-52A37F6F9FB2}" dt="2020-11-10T00:09:42.692" v="38" actId="478"/>
          <ac:cxnSpMkLst>
            <pc:docMk/>
            <pc:sldMk cId="647265905" sldId="1797"/>
            <ac:cxnSpMk id="64" creationId="{C105A22C-38E6-41DE-B138-C15CED63979F}"/>
          </ac:cxnSpMkLst>
        </pc:cxnChg>
        <pc:cxnChg chg="del mod">
          <ac:chgData name="Graeme Malcolm" userId="0828a162-3a1f-48c4-ad15-5bbb25c8ef77" providerId="ADAL" clId="{50143929-1A17-4B54-AA8F-52A37F6F9FB2}" dt="2020-11-10T00:09:42.692" v="38" actId="478"/>
          <ac:cxnSpMkLst>
            <pc:docMk/>
            <pc:sldMk cId="647265905" sldId="1797"/>
            <ac:cxnSpMk id="68" creationId="{EE30DCE7-9071-42BC-B6C5-7EA4F7055372}"/>
          </ac:cxnSpMkLst>
        </pc:cxnChg>
      </pc:sldChg>
      <pc:sldChg chg="del">
        <pc:chgData name="Graeme Malcolm" userId="0828a162-3a1f-48c4-ad15-5bbb25c8ef77" providerId="ADAL" clId="{50143929-1A17-4B54-AA8F-52A37F6F9FB2}" dt="2020-11-10T01:07:02.073" v="449" actId="47"/>
        <pc:sldMkLst>
          <pc:docMk/>
          <pc:sldMk cId="2881711964" sldId="1833"/>
        </pc:sldMkLst>
      </pc:sldChg>
      <pc:sldChg chg="addSp delSp modSp mod modNotesTx">
        <pc:chgData name="Graeme Malcolm" userId="0828a162-3a1f-48c4-ad15-5bbb25c8ef77" providerId="ADAL" clId="{50143929-1A17-4B54-AA8F-52A37F6F9FB2}" dt="2020-11-20T01:37:48.060" v="6229" actId="20577"/>
        <pc:sldMkLst>
          <pc:docMk/>
          <pc:sldMk cId="3640243809" sldId="1834"/>
        </pc:sldMkLst>
        <pc:spChg chg="mod">
          <ac:chgData name="Graeme Malcolm" userId="0828a162-3a1f-48c4-ad15-5bbb25c8ef77" providerId="ADAL" clId="{50143929-1A17-4B54-AA8F-52A37F6F9FB2}" dt="2020-11-10T22:14:23.747" v="1716"/>
          <ac:spMkLst>
            <pc:docMk/>
            <pc:sldMk cId="3640243809" sldId="1834"/>
            <ac:spMk id="5" creationId="{007C2C26-EFD2-E847-AEA7-5CEF245E0904}"/>
          </ac:spMkLst>
        </pc:spChg>
        <pc:spChg chg="mod">
          <ac:chgData name="Graeme Malcolm" userId="0828a162-3a1f-48c4-ad15-5bbb25c8ef77" providerId="ADAL" clId="{50143929-1A17-4B54-AA8F-52A37F6F9FB2}" dt="2020-11-10T22:14:37.661" v="1717"/>
          <ac:spMkLst>
            <pc:docMk/>
            <pc:sldMk cId="3640243809" sldId="1834"/>
            <ac:spMk id="35" creationId="{C7521416-110A-48CD-B82F-14A7DAFBA6E5}"/>
          </ac:spMkLst>
        </pc:spChg>
        <pc:spChg chg="mod">
          <ac:chgData name="Graeme Malcolm" userId="0828a162-3a1f-48c4-ad15-5bbb25c8ef77" providerId="ADAL" clId="{50143929-1A17-4B54-AA8F-52A37F6F9FB2}" dt="2020-11-10T22:14:37.661" v="1717"/>
          <ac:spMkLst>
            <pc:docMk/>
            <pc:sldMk cId="3640243809" sldId="1834"/>
            <ac:spMk id="36" creationId="{4979A3C5-D766-4404-9BEC-77B04A1B765E}"/>
          </ac:spMkLst>
        </pc:spChg>
        <pc:spChg chg="mod">
          <ac:chgData name="Graeme Malcolm" userId="0828a162-3a1f-48c4-ad15-5bbb25c8ef77" providerId="ADAL" clId="{50143929-1A17-4B54-AA8F-52A37F6F9FB2}" dt="2020-11-10T22:15:08.532" v="1724" actId="1076"/>
          <ac:spMkLst>
            <pc:docMk/>
            <pc:sldMk cId="3640243809" sldId="1834"/>
            <ac:spMk id="39" creationId="{D4D07A36-3FEC-440F-BE9F-8E8771648F08}"/>
          </ac:spMkLst>
        </pc:spChg>
        <pc:spChg chg="mod">
          <ac:chgData name="Graeme Malcolm" userId="0828a162-3a1f-48c4-ad15-5bbb25c8ef77" providerId="ADAL" clId="{50143929-1A17-4B54-AA8F-52A37F6F9FB2}" dt="2020-11-10T22:15:08.532" v="1724" actId="1076"/>
          <ac:spMkLst>
            <pc:docMk/>
            <pc:sldMk cId="3640243809" sldId="1834"/>
            <ac:spMk id="40" creationId="{49BF030A-ACCA-43C3-BD50-A81863E23236}"/>
          </ac:spMkLst>
        </pc:spChg>
        <pc:spChg chg="mod">
          <ac:chgData name="Graeme Malcolm" userId="0828a162-3a1f-48c4-ad15-5bbb25c8ef77" providerId="ADAL" clId="{50143929-1A17-4B54-AA8F-52A37F6F9FB2}" dt="2020-11-10T22:15:21.275" v="1725" actId="1582"/>
          <ac:spMkLst>
            <pc:docMk/>
            <pc:sldMk cId="3640243809" sldId="1834"/>
            <ac:spMk id="41" creationId="{AFDFBA4B-F4FA-46EC-976F-1EAF5E3822BB}"/>
          </ac:spMkLst>
        </pc:spChg>
        <pc:grpChg chg="add del mod">
          <ac:chgData name="Graeme Malcolm" userId="0828a162-3a1f-48c4-ad15-5bbb25c8ef77" providerId="ADAL" clId="{50143929-1A17-4B54-AA8F-52A37F6F9FB2}" dt="2020-11-10T22:14:39.940" v="1718" actId="478"/>
          <ac:grpSpMkLst>
            <pc:docMk/>
            <pc:sldMk cId="3640243809" sldId="1834"/>
            <ac:grpSpMk id="34" creationId="{DE531575-C5CF-4D1F-B951-8E8F5D497A72}"/>
          </ac:grpSpMkLst>
        </pc:grpChg>
        <pc:grpChg chg="add mod modVis">
          <ac:chgData name="Graeme Malcolm" userId="0828a162-3a1f-48c4-ad15-5bbb25c8ef77" providerId="ADAL" clId="{50143929-1A17-4B54-AA8F-52A37F6F9FB2}" dt="2020-11-10T22:15:35.441" v="1728" actId="14429"/>
          <ac:grpSpMkLst>
            <pc:docMk/>
            <pc:sldMk cId="3640243809" sldId="1834"/>
            <ac:grpSpMk id="37" creationId="{3E8EEF40-ABFF-4ADD-8BC0-D5705BD23659}"/>
          </ac:grpSpMkLst>
        </pc:grpChg>
        <pc:grpChg chg="mod">
          <ac:chgData name="Graeme Malcolm" userId="0828a162-3a1f-48c4-ad15-5bbb25c8ef77" providerId="ADAL" clId="{50143929-1A17-4B54-AA8F-52A37F6F9FB2}" dt="2020-11-10T22:15:08.532" v="1724" actId="1076"/>
          <ac:grpSpMkLst>
            <pc:docMk/>
            <pc:sldMk cId="3640243809" sldId="1834"/>
            <ac:grpSpMk id="38" creationId="{89C63A07-18FB-4FE4-A784-210E9EEC7819}"/>
          </ac:grpSpMkLst>
        </pc:grpChg>
        <pc:grpChg chg="del">
          <ac:chgData name="Graeme Malcolm" userId="0828a162-3a1f-48c4-ad15-5bbb25c8ef77" providerId="ADAL" clId="{50143929-1A17-4B54-AA8F-52A37F6F9FB2}" dt="2020-11-10T22:15:34.217" v="1727" actId="478"/>
          <ac:grpSpMkLst>
            <pc:docMk/>
            <pc:sldMk cId="3640243809" sldId="1834"/>
            <ac:grpSpMk id="42" creationId="{AADD56FB-7E36-4A43-9CB5-F9707B0A9148}"/>
          </ac:grpSpMkLst>
        </pc:grpChg>
      </pc:sldChg>
      <pc:sldChg chg="modSp add mod modNotesTx">
        <pc:chgData name="Graeme Malcolm" userId="0828a162-3a1f-48c4-ad15-5bbb25c8ef77" providerId="ADAL" clId="{50143929-1A17-4B54-AA8F-52A37F6F9FB2}" dt="2020-12-02T01:19:10.129" v="10467"/>
        <pc:sldMkLst>
          <pc:docMk/>
          <pc:sldMk cId="3476806347" sldId="1840"/>
        </pc:sldMkLst>
        <pc:spChg chg="mod">
          <ac:chgData name="Graeme Malcolm" userId="0828a162-3a1f-48c4-ad15-5bbb25c8ef77" providerId="ADAL" clId="{50143929-1A17-4B54-AA8F-52A37F6F9FB2}" dt="2020-12-02T01:11:25.825" v="10458" actId="20577"/>
          <ac:spMkLst>
            <pc:docMk/>
            <pc:sldMk cId="3476806347" sldId="1840"/>
            <ac:spMk id="8" creationId="{7F6D085D-B395-41BC-B1E6-8B9B933DC046}"/>
          </ac:spMkLst>
        </pc:spChg>
        <pc:spChg chg="mod">
          <ac:chgData name="Graeme Malcolm" userId="0828a162-3a1f-48c4-ad15-5bbb25c8ef77" providerId="ADAL" clId="{50143929-1A17-4B54-AA8F-52A37F6F9FB2}" dt="2020-12-02T01:11:18.026" v="10454"/>
          <ac:spMkLst>
            <pc:docMk/>
            <pc:sldMk cId="3476806347" sldId="1840"/>
            <ac:spMk id="17" creationId="{00000000-0000-0000-0000-000000000000}"/>
          </ac:spMkLst>
        </pc:spChg>
      </pc:sldChg>
      <pc:sldChg chg="modSp mod modAnim modNotesTx">
        <pc:chgData name="Graeme Malcolm" userId="0828a162-3a1f-48c4-ad15-5bbb25c8ef77" providerId="ADAL" clId="{50143929-1A17-4B54-AA8F-52A37F6F9FB2}" dt="2020-11-30T18:23:53.918" v="10434" actId="20577"/>
        <pc:sldMkLst>
          <pc:docMk/>
          <pc:sldMk cId="1175378142" sldId="1841"/>
        </pc:sldMkLst>
        <pc:spChg chg="mod">
          <ac:chgData name="Graeme Malcolm" userId="0828a162-3a1f-48c4-ad15-5bbb25c8ef77" providerId="ADAL" clId="{50143929-1A17-4B54-AA8F-52A37F6F9FB2}" dt="2020-11-30T18:23:53.918" v="10434" actId="20577"/>
          <ac:spMkLst>
            <pc:docMk/>
            <pc:sldMk cId="1175378142" sldId="1841"/>
            <ac:spMk id="15" creationId="{7AFD9358-0F0F-DD41-8430-DD40142A3348}"/>
          </ac:spMkLst>
        </pc:spChg>
      </pc:sldChg>
      <pc:sldChg chg="addSp delSp modSp mod delAnim modAnim modNotesTx">
        <pc:chgData name="Graeme Malcolm" userId="0828a162-3a1f-48c4-ad15-5bbb25c8ef77" providerId="ADAL" clId="{50143929-1A17-4B54-AA8F-52A37F6F9FB2}" dt="2020-12-02T02:40:04.149" v="10477" actId="20577"/>
        <pc:sldMkLst>
          <pc:docMk/>
          <pc:sldMk cId="3750964144" sldId="1843"/>
        </pc:sldMkLst>
        <pc:spChg chg="mod">
          <ac:chgData name="Graeme Malcolm" userId="0828a162-3a1f-48c4-ad15-5bbb25c8ef77" providerId="ADAL" clId="{50143929-1A17-4B54-AA8F-52A37F6F9FB2}" dt="2020-11-20T02:03:19.014" v="9113" actId="6549"/>
          <ac:spMkLst>
            <pc:docMk/>
            <pc:sldMk cId="3750964144" sldId="1843"/>
            <ac:spMk id="3" creationId="{D5FBC5FD-9635-49A0-95D0-53CC684F529D}"/>
          </ac:spMkLst>
        </pc:spChg>
        <pc:spChg chg="add del mod">
          <ac:chgData name="Graeme Malcolm" userId="0828a162-3a1f-48c4-ad15-5bbb25c8ef77" providerId="ADAL" clId="{50143929-1A17-4B54-AA8F-52A37F6F9FB2}" dt="2020-11-20T23:50:40.826" v="9175" actId="478"/>
          <ac:spMkLst>
            <pc:docMk/>
            <pc:sldMk cId="3750964144" sldId="1843"/>
            <ac:spMk id="7" creationId="{7ABD9735-02CC-4A0F-977D-635FE5378344}"/>
          </ac:spMkLst>
        </pc:spChg>
        <pc:spChg chg="mod">
          <ac:chgData name="Graeme Malcolm" userId="0828a162-3a1f-48c4-ad15-5bbb25c8ef77" providerId="ADAL" clId="{50143929-1A17-4B54-AA8F-52A37F6F9FB2}" dt="2020-12-01T01:36:48.318" v="10446" actId="14100"/>
          <ac:spMkLst>
            <pc:docMk/>
            <pc:sldMk cId="3750964144" sldId="1843"/>
            <ac:spMk id="8" creationId="{C7CCD6F3-D73B-4B7B-8C19-868BAB4DFE04}"/>
          </ac:spMkLst>
        </pc:spChg>
        <pc:spChg chg="del">
          <ac:chgData name="Graeme Malcolm" userId="0828a162-3a1f-48c4-ad15-5bbb25c8ef77" providerId="ADAL" clId="{50143929-1A17-4B54-AA8F-52A37F6F9FB2}" dt="2020-11-20T23:50:38.442" v="9174" actId="478"/>
          <ac:spMkLst>
            <pc:docMk/>
            <pc:sldMk cId="3750964144" sldId="1843"/>
            <ac:spMk id="9" creationId="{E172BC7E-FDC4-43EE-8346-8950642DCBF4}"/>
          </ac:spMkLst>
        </pc:spChg>
        <pc:spChg chg="mod">
          <ac:chgData name="Graeme Malcolm" userId="0828a162-3a1f-48c4-ad15-5bbb25c8ef77" providerId="ADAL" clId="{50143929-1A17-4B54-AA8F-52A37F6F9FB2}" dt="2020-12-02T02:40:04.149" v="10477" actId="20577"/>
          <ac:spMkLst>
            <pc:docMk/>
            <pc:sldMk cId="3750964144" sldId="1843"/>
            <ac:spMk id="10" creationId="{01853C4E-938B-4A63-A328-5CEB6E403E1E}"/>
          </ac:spMkLst>
        </pc:spChg>
        <pc:spChg chg="mod">
          <ac:chgData name="Graeme Malcolm" userId="0828a162-3a1f-48c4-ad15-5bbb25c8ef77" providerId="ADAL" clId="{50143929-1A17-4B54-AA8F-52A37F6F9FB2}" dt="2020-11-20T23:54:09.748" v="9207" actId="1076"/>
          <ac:spMkLst>
            <pc:docMk/>
            <pc:sldMk cId="3750964144" sldId="1843"/>
            <ac:spMk id="18" creationId="{B0E59242-069E-4A37-A932-DB9025EDB02E}"/>
          </ac:spMkLst>
        </pc:spChg>
        <pc:spChg chg="mod">
          <ac:chgData name="Graeme Malcolm" userId="0828a162-3a1f-48c4-ad15-5bbb25c8ef77" providerId="ADAL" clId="{50143929-1A17-4B54-AA8F-52A37F6F9FB2}" dt="2020-11-20T23:54:09.748" v="9207" actId="1076"/>
          <ac:spMkLst>
            <pc:docMk/>
            <pc:sldMk cId="3750964144" sldId="1843"/>
            <ac:spMk id="19" creationId="{976671F0-3B43-4B46-8BB6-B3185EF7B431}"/>
          </ac:spMkLst>
        </pc:spChg>
        <pc:spChg chg="mod">
          <ac:chgData name="Graeme Malcolm" userId="0828a162-3a1f-48c4-ad15-5bbb25c8ef77" providerId="ADAL" clId="{50143929-1A17-4B54-AA8F-52A37F6F9FB2}" dt="2020-12-01T01:37:26.799" v="10449" actId="1076"/>
          <ac:spMkLst>
            <pc:docMk/>
            <pc:sldMk cId="3750964144" sldId="1843"/>
            <ac:spMk id="20" creationId="{B7F0EC01-67FB-4AC3-B3E9-F801C4692B70}"/>
          </ac:spMkLst>
        </pc:spChg>
        <pc:spChg chg="del">
          <ac:chgData name="Graeme Malcolm" userId="0828a162-3a1f-48c4-ad15-5bbb25c8ef77" providerId="ADAL" clId="{50143929-1A17-4B54-AA8F-52A37F6F9FB2}" dt="2020-11-20T23:50:51.021" v="9179" actId="478"/>
          <ac:spMkLst>
            <pc:docMk/>
            <pc:sldMk cId="3750964144" sldId="1843"/>
            <ac:spMk id="21" creationId="{1E980C49-3CFE-4EFA-B238-1413B2F7D4D9}"/>
          </ac:spMkLst>
        </pc:spChg>
        <pc:spChg chg="mod">
          <ac:chgData name="Graeme Malcolm" userId="0828a162-3a1f-48c4-ad15-5bbb25c8ef77" providerId="ADAL" clId="{50143929-1A17-4B54-AA8F-52A37F6F9FB2}" dt="2020-12-01T01:37:34.438" v="10450" actId="1076"/>
          <ac:spMkLst>
            <pc:docMk/>
            <pc:sldMk cId="3750964144" sldId="1843"/>
            <ac:spMk id="22" creationId="{CB0DD866-2734-4BB6-852C-43E8379606C5}"/>
          </ac:spMkLst>
        </pc:spChg>
        <pc:spChg chg="mod">
          <ac:chgData name="Graeme Malcolm" userId="0828a162-3a1f-48c4-ad15-5bbb25c8ef77" providerId="ADAL" clId="{50143929-1A17-4B54-AA8F-52A37F6F9FB2}" dt="2020-11-20T23:54:09.748" v="9207" actId="1076"/>
          <ac:spMkLst>
            <pc:docMk/>
            <pc:sldMk cId="3750964144" sldId="1843"/>
            <ac:spMk id="23" creationId="{29170BB9-7873-4BD5-9136-9603140F8CB5}"/>
          </ac:spMkLst>
        </pc:spChg>
        <pc:spChg chg="mod">
          <ac:chgData name="Graeme Malcolm" userId="0828a162-3a1f-48c4-ad15-5bbb25c8ef77" providerId="ADAL" clId="{50143929-1A17-4B54-AA8F-52A37F6F9FB2}" dt="2020-11-20T23:53:46.648" v="9201" actId="1076"/>
          <ac:spMkLst>
            <pc:docMk/>
            <pc:sldMk cId="3750964144" sldId="1843"/>
            <ac:spMk id="29" creationId="{85924020-9F15-4DC9-9B80-905AA45D6BA7}"/>
          </ac:spMkLst>
        </pc:spChg>
        <pc:spChg chg="mod">
          <ac:chgData name="Graeme Malcolm" userId="0828a162-3a1f-48c4-ad15-5bbb25c8ef77" providerId="ADAL" clId="{50143929-1A17-4B54-AA8F-52A37F6F9FB2}" dt="2020-11-20T23:53:46.648" v="9201" actId="1076"/>
          <ac:spMkLst>
            <pc:docMk/>
            <pc:sldMk cId="3750964144" sldId="1843"/>
            <ac:spMk id="30" creationId="{CCD80B47-5B0E-45A7-8C14-546CE1C81946}"/>
          </ac:spMkLst>
        </pc:spChg>
        <pc:grpChg chg="add del mod">
          <ac:chgData name="Graeme Malcolm" userId="0828a162-3a1f-48c4-ad15-5bbb25c8ef77" providerId="ADAL" clId="{50143929-1A17-4B54-AA8F-52A37F6F9FB2}" dt="2020-12-01T01:36:33.311" v="10441" actId="478"/>
          <ac:grpSpMkLst>
            <pc:docMk/>
            <pc:sldMk cId="3750964144" sldId="1843"/>
            <ac:grpSpMk id="16" creationId="{A63FC137-5AF3-41CB-978B-A017E125FE85}"/>
          </ac:grpSpMkLst>
        </pc:grpChg>
        <pc:grpChg chg="mod">
          <ac:chgData name="Graeme Malcolm" userId="0828a162-3a1f-48c4-ad15-5bbb25c8ef77" providerId="ADAL" clId="{50143929-1A17-4B54-AA8F-52A37F6F9FB2}" dt="2020-11-20T23:54:09.748" v="9207" actId="1076"/>
          <ac:grpSpMkLst>
            <pc:docMk/>
            <pc:sldMk cId="3750964144" sldId="1843"/>
            <ac:grpSpMk id="17" creationId="{89F2EDED-BF7D-447B-86AF-12CBB703791E}"/>
          </ac:grpSpMkLst>
        </pc:grpChg>
        <pc:grpChg chg="add del mod">
          <ac:chgData name="Graeme Malcolm" userId="0828a162-3a1f-48c4-ad15-5bbb25c8ef77" providerId="ADAL" clId="{50143929-1A17-4B54-AA8F-52A37F6F9FB2}" dt="2020-12-01T01:36:30.208" v="10439" actId="478"/>
          <ac:grpSpMkLst>
            <pc:docMk/>
            <pc:sldMk cId="3750964144" sldId="1843"/>
            <ac:grpSpMk id="24" creationId="{A167BBDC-0DEE-4548-B4A3-A9F268FBA15F}"/>
          </ac:grpSpMkLst>
        </pc:grpChg>
        <pc:grpChg chg="mod">
          <ac:chgData name="Graeme Malcolm" userId="0828a162-3a1f-48c4-ad15-5bbb25c8ef77" providerId="ADAL" clId="{50143929-1A17-4B54-AA8F-52A37F6F9FB2}" dt="2020-11-20T23:53:46.648" v="9201" actId="1076"/>
          <ac:grpSpMkLst>
            <pc:docMk/>
            <pc:sldMk cId="3750964144" sldId="1843"/>
            <ac:grpSpMk id="25" creationId="{8E9D2682-02B6-4E43-9C23-EEF8FA0FFBF1}"/>
          </ac:grpSpMkLst>
        </pc:grpChg>
        <pc:grpChg chg="mod">
          <ac:chgData name="Graeme Malcolm" userId="0828a162-3a1f-48c4-ad15-5bbb25c8ef77" providerId="ADAL" clId="{50143929-1A17-4B54-AA8F-52A37F6F9FB2}" dt="2020-11-20T23:53:46.648" v="9201" actId="1076"/>
          <ac:grpSpMkLst>
            <pc:docMk/>
            <pc:sldMk cId="3750964144" sldId="1843"/>
            <ac:grpSpMk id="27" creationId="{516FCDAC-BF6D-4A3B-9D5A-25270F64EFBC}"/>
          </ac:grpSpMkLst>
        </pc:grpChg>
        <pc:picChg chg="add del mod">
          <ac:chgData name="Graeme Malcolm" userId="0828a162-3a1f-48c4-ad15-5bbb25c8ef77" providerId="ADAL" clId="{50143929-1A17-4B54-AA8F-52A37F6F9FB2}" dt="2020-12-01T01:36:27.993" v="10438" actId="22"/>
          <ac:picMkLst>
            <pc:docMk/>
            <pc:sldMk cId="3750964144" sldId="1843"/>
            <ac:picMk id="2" creationId="{23AB3E9C-BCF7-47ED-B2A7-80F2A89B25F0}"/>
          </ac:picMkLst>
        </pc:picChg>
        <pc:picChg chg="del">
          <ac:chgData name="Graeme Malcolm" userId="0828a162-3a1f-48c4-ad15-5bbb25c8ef77" providerId="ADAL" clId="{50143929-1A17-4B54-AA8F-52A37F6F9FB2}" dt="2020-11-20T23:53:42.364" v="9200" actId="478"/>
          <ac:picMkLst>
            <pc:docMk/>
            <pc:sldMk cId="3750964144" sldId="1843"/>
            <ac:picMk id="2" creationId="{48BDBEAA-2F89-4481-9ADA-6FA63484B631}"/>
          </ac:picMkLst>
        </pc:picChg>
        <pc:picChg chg="add">
          <ac:chgData name="Graeme Malcolm" userId="0828a162-3a1f-48c4-ad15-5bbb25c8ef77" providerId="ADAL" clId="{50143929-1A17-4B54-AA8F-52A37F6F9FB2}" dt="2020-12-01T01:36:30.738" v="10440" actId="22"/>
          <ac:picMkLst>
            <pc:docMk/>
            <pc:sldMk cId="3750964144" sldId="1843"/>
            <ac:picMk id="4" creationId="{1A2B27A2-7BE7-4627-9020-7079B344EBAB}"/>
          </ac:picMkLst>
        </pc:picChg>
        <pc:picChg chg="del">
          <ac:chgData name="Graeme Malcolm" userId="0828a162-3a1f-48c4-ad15-5bbb25c8ef77" providerId="ADAL" clId="{50143929-1A17-4B54-AA8F-52A37F6F9FB2}" dt="2020-11-20T23:50:52.080" v="9180" actId="478"/>
          <ac:picMkLst>
            <pc:docMk/>
            <pc:sldMk cId="3750964144" sldId="1843"/>
            <ac:picMk id="4" creationId="{C840527F-3761-427D-A87B-8E3188E4457E}"/>
          </ac:picMkLst>
        </pc:picChg>
        <pc:picChg chg="add mod">
          <ac:chgData name="Graeme Malcolm" userId="0828a162-3a1f-48c4-ad15-5bbb25c8ef77" providerId="ADAL" clId="{50143929-1A17-4B54-AA8F-52A37F6F9FB2}" dt="2020-12-01T01:36:58.287" v="10447" actId="1076"/>
          <ac:picMkLst>
            <pc:docMk/>
            <pc:sldMk cId="3750964144" sldId="1843"/>
            <ac:picMk id="5" creationId="{56326C95-FF92-4110-AE7B-C534E6CC23E8}"/>
          </ac:picMkLst>
        </pc:picChg>
        <pc:picChg chg="del">
          <ac:chgData name="Graeme Malcolm" userId="0828a162-3a1f-48c4-ad15-5bbb25c8ef77" providerId="ADAL" clId="{50143929-1A17-4B54-AA8F-52A37F6F9FB2}" dt="2020-11-20T23:54:03.436" v="9206" actId="478"/>
          <ac:picMkLst>
            <pc:docMk/>
            <pc:sldMk cId="3750964144" sldId="1843"/>
            <ac:picMk id="5" creationId="{D6C2F3F5-8010-47F3-84C4-EB69D700DFC7}"/>
          </ac:picMkLst>
        </pc:picChg>
        <pc:picChg chg="mod">
          <ac:chgData name="Graeme Malcolm" userId="0828a162-3a1f-48c4-ad15-5bbb25c8ef77" providerId="ADAL" clId="{50143929-1A17-4B54-AA8F-52A37F6F9FB2}" dt="2020-11-20T23:53:46.648" v="9201" actId="1076"/>
          <ac:picMkLst>
            <pc:docMk/>
            <pc:sldMk cId="3750964144" sldId="1843"/>
            <ac:picMk id="26" creationId="{1EEDB460-369F-4E70-9ACF-936F20252D77}"/>
          </ac:picMkLst>
        </pc:picChg>
        <pc:picChg chg="mod">
          <ac:chgData name="Graeme Malcolm" userId="0828a162-3a1f-48c4-ad15-5bbb25c8ef77" providerId="ADAL" clId="{50143929-1A17-4B54-AA8F-52A37F6F9FB2}" dt="2020-11-20T23:53:46.648" v="9201" actId="1076"/>
          <ac:picMkLst>
            <pc:docMk/>
            <pc:sldMk cId="3750964144" sldId="1843"/>
            <ac:picMk id="28" creationId="{96638F32-EE97-41BC-8160-896AFE50B372}"/>
          </ac:picMkLst>
        </pc:picChg>
        <pc:cxnChg chg="del mod">
          <ac:chgData name="Graeme Malcolm" userId="0828a162-3a1f-48c4-ad15-5bbb25c8ef77" providerId="ADAL" clId="{50143929-1A17-4B54-AA8F-52A37F6F9FB2}" dt="2020-11-20T23:50:49.962" v="9178" actId="478"/>
          <ac:cxnSpMkLst>
            <pc:docMk/>
            <pc:sldMk cId="3750964144" sldId="1843"/>
            <ac:cxnSpMk id="11" creationId="{3EFE1262-1194-4E26-B906-5CF2497F3C96}"/>
          </ac:cxnSpMkLst>
        </pc:cxnChg>
        <pc:cxnChg chg="mod">
          <ac:chgData name="Graeme Malcolm" userId="0828a162-3a1f-48c4-ad15-5bbb25c8ef77" providerId="ADAL" clId="{50143929-1A17-4B54-AA8F-52A37F6F9FB2}" dt="2020-12-01T01:36:58.287" v="10447" actId="1076"/>
          <ac:cxnSpMkLst>
            <pc:docMk/>
            <pc:sldMk cId="3750964144" sldId="1843"/>
            <ac:cxnSpMk id="12" creationId="{12B62408-88E8-4661-BCD3-EDF001718874}"/>
          </ac:cxnSpMkLst>
        </pc:cxnChg>
      </pc:sldChg>
      <pc:sldChg chg="addSp delSp modSp del mod modNotesTx">
        <pc:chgData name="Graeme Malcolm" userId="0828a162-3a1f-48c4-ad15-5bbb25c8ef77" providerId="ADAL" clId="{50143929-1A17-4B54-AA8F-52A37F6F9FB2}" dt="2020-12-02T01:11:38.103" v="10459" actId="47"/>
        <pc:sldMkLst>
          <pc:docMk/>
          <pc:sldMk cId="1610323194" sldId="1844"/>
        </pc:sldMkLst>
        <pc:spChg chg="add del">
          <ac:chgData name="Graeme Malcolm" userId="0828a162-3a1f-48c4-ad15-5bbb25c8ef77" providerId="ADAL" clId="{50143929-1A17-4B54-AA8F-52A37F6F9FB2}" dt="2020-11-30T18:23:19.495" v="10423" actId="478"/>
          <ac:spMkLst>
            <pc:docMk/>
            <pc:sldMk cId="1610323194" sldId="1844"/>
            <ac:spMk id="2" creationId="{05832995-8C34-45D4-88A3-522B3291961F}"/>
          </ac:spMkLst>
        </pc:spChg>
        <pc:spChg chg="mod">
          <ac:chgData name="Graeme Malcolm" userId="0828a162-3a1f-48c4-ad15-5bbb25c8ef77" providerId="ADAL" clId="{50143929-1A17-4B54-AA8F-52A37F6F9FB2}" dt="2020-11-30T18:23:26.981" v="10424" actId="1076"/>
          <ac:spMkLst>
            <pc:docMk/>
            <pc:sldMk cId="1610323194" sldId="1844"/>
            <ac:spMk id="6" creationId="{00000000-0000-0000-0000-000000000000}"/>
          </ac:spMkLst>
        </pc:spChg>
        <pc:spChg chg="add">
          <ac:chgData name="Graeme Malcolm" userId="0828a162-3a1f-48c4-ad15-5bbb25c8ef77" providerId="ADAL" clId="{50143929-1A17-4B54-AA8F-52A37F6F9FB2}" dt="2020-11-30T18:23:16.305" v="10422" actId="22"/>
          <ac:spMkLst>
            <pc:docMk/>
            <pc:sldMk cId="1610323194" sldId="1844"/>
            <ac:spMk id="7" creationId="{AECBC644-A064-4036-A2B2-9477A42FCB43}"/>
          </ac:spMkLst>
        </pc:spChg>
        <pc:spChg chg="mod">
          <ac:chgData name="Graeme Malcolm" userId="0828a162-3a1f-48c4-ad15-5bbb25c8ef77" providerId="ADAL" clId="{50143929-1A17-4B54-AA8F-52A37F6F9FB2}" dt="2020-11-10T01:34:58.624" v="859" actId="20577"/>
          <ac:spMkLst>
            <pc:docMk/>
            <pc:sldMk cId="1610323194" sldId="1844"/>
            <ac:spMk id="17" creationId="{00000000-0000-0000-0000-000000000000}"/>
          </ac:spMkLst>
        </pc:spChg>
        <pc:spChg chg="mod">
          <ac:chgData name="Graeme Malcolm" userId="0828a162-3a1f-48c4-ad15-5bbb25c8ef77" providerId="ADAL" clId="{50143929-1A17-4B54-AA8F-52A37F6F9FB2}" dt="2020-11-30T18:23:26.981" v="10424" actId="1076"/>
          <ac:spMkLst>
            <pc:docMk/>
            <pc:sldMk cId="1610323194" sldId="1844"/>
            <ac:spMk id="31" creationId="{A29CE5FA-859E-445F-A1A7-8F3606790DBB}"/>
          </ac:spMkLst>
        </pc:spChg>
        <pc:spChg chg="mod">
          <ac:chgData name="Graeme Malcolm" userId="0828a162-3a1f-48c4-ad15-5bbb25c8ef77" providerId="ADAL" clId="{50143929-1A17-4B54-AA8F-52A37F6F9FB2}" dt="2020-11-30T18:23:26.981" v="10424" actId="1076"/>
          <ac:spMkLst>
            <pc:docMk/>
            <pc:sldMk cId="1610323194" sldId="1844"/>
            <ac:spMk id="32" creationId="{156C7984-D7C5-4F8E-BA67-F847016F36DC}"/>
          </ac:spMkLst>
        </pc:spChg>
        <pc:spChg chg="mod">
          <ac:chgData name="Graeme Malcolm" userId="0828a162-3a1f-48c4-ad15-5bbb25c8ef77" providerId="ADAL" clId="{50143929-1A17-4B54-AA8F-52A37F6F9FB2}" dt="2020-11-30T18:23:26.981" v="10424" actId="1076"/>
          <ac:spMkLst>
            <pc:docMk/>
            <pc:sldMk cId="1610323194" sldId="1844"/>
            <ac:spMk id="33" creationId="{B347C2F9-1C68-4C51-8D2D-1709B56B9480}"/>
          </ac:spMkLst>
        </pc:spChg>
        <pc:spChg chg="mod">
          <ac:chgData name="Graeme Malcolm" userId="0828a162-3a1f-48c4-ad15-5bbb25c8ef77" providerId="ADAL" clId="{50143929-1A17-4B54-AA8F-52A37F6F9FB2}" dt="2020-11-30T18:23:26.981" v="10424" actId="1076"/>
          <ac:spMkLst>
            <pc:docMk/>
            <pc:sldMk cId="1610323194" sldId="1844"/>
            <ac:spMk id="35" creationId="{07ADE806-D450-4A7C-B2E3-33206A62ECEF}"/>
          </ac:spMkLst>
        </pc:spChg>
        <pc:spChg chg="mod">
          <ac:chgData name="Graeme Malcolm" userId="0828a162-3a1f-48c4-ad15-5bbb25c8ef77" providerId="ADAL" clId="{50143929-1A17-4B54-AA8F-52A37F6F9FB2}" dt="2020-11-30T18:23:26.981" v="10424" actId="1076"/>
          <ac:spMkLst>
            <pc:docMk/>
            <pc:sldMk cId="1610323194" sldId="1844"/>
            <ac:spMk id="39" creationId="{EAE6457A-AD5A-4F7C-90B2-22B9CAB47FC5}"/>
          </ac:spMkLst>
        </pc:spChg>
        <pc:spChg chg="mod">
          <ac:chgData name="Graeme Malcolm" userId="0828a162-3a1f-48c4-ad15-5bbb25c8ef77" providerId="ADAL" clId="{50143929-1A17-4B54-AA8F-52A37F6F9FB2}" dt="2020-11-30T18:23:26.981" v="10424" actId="1076"/>
          <ac:spMkLst>
            <pc:docMk/>
            <pc:sldMk cId="1610323194" sldId="1844"/>
            <ac:spMk id="40" creationId="{606DE11E-182D-451C-8630-7C047E45C397}"/>
          </ac:spMkLst>
        </pc:spChg>
        <pc:spChg chg="mod">
          <ac:chgData name="Graeme Malcolm" userId="0828a162-3a1f-48c4-ad15-5bbb25c8ef77" providerId="ADAL" clId="{50143929-1A17-4B54-AA8F-52A37F6F9FB2}" dt="2020-11-30T18:23:26.981" v="10424" actId="1076"/>
          <ac:spMkLst>
            <pc:docMk/>
            <pc:sldMk cId="1610323194" sldId="1844"/>
            <ac:spMk id="41" creationId="{3F8D34DB-4C9C-402D-B5CE-C90FDCC52B02}"/>
          </ac:spMkLst>
        </pc:spChg>
        <pc:spChg chg="mod">
          <ac:chgData name="Graeme Malcolm" userId="0828a162-3a1f-48c4-ad15-5bbb25c8ef77" providerId="ADAL" clId="{50143929-1A17-4B54-AA8F-52A37F6F9FB2}" dt="2020-11-30T18:23:26.981" v="10424" actId="1076"/>
          <ac:spMkLst>
            <pc:docMk/>
            <pc:sldMk cId="1610323194" sldId="1844"/>
            <ac:spMk id="42" creationId="{DA45F654-8881-4F5D-8D2B-83EADD11413A}"/>
          </ac:spMkLst>
        </pc:spChg>
        <pc:spChg chg="mod">
          <ac:chgData name="Graeme Malcolm" userId="0828a162-3a1f-48c4-ad15-5bbb25c8ef77" providerId="ADAL" clId="{50143929-1A17-4B54-AA8F-52A37F6F9FB2}" dt="2020-11-30T18:23:26.981" v="10424" actId="1076"/>
          <ac:spMkLst>
            <pc:docMk/>
            <pc:sldMk cId="1610323194" sldId="1844"/>
            <ac:spMk id="46" creationId="{89955A03-ED90-4F8B-A6D1-AB5FE26ECD18}"/>
          </ac:spMkLst>
        </pc:spChg>
        <pc:spChg chg="mod">
          <ac:chgData name="Graeme Malcolm" userId="0828a162-3a1f-48c4-ad15-5bbb25c8ef77" providerId="ADAL" clId="{50143929-1A17-4B54-AA8F-52A37F6F9FB2}" dt="2020-11-30T18:23:26.981" v="10424" actId="1076"/>
          <ac:spMkLst>
            <pc:docMk/>
            <pc:sldMk cId="1610323194" sldId="1844"/>
            <ac:spMk id="47" creationId="{8059FC74-10BE-4D10-834D-66E3E1F742F1}"/>
          </ac:spMkLst>
        </pc:spChg>
        <pc:spChg chg="mod">
          <ac:chgData name="Graeme Malcolm" userId="0828a162-3a1f-48c4-ad15-5bbb25c8ef77" providerId="ADAL" clId="{50143929-1A17-4B54-AA8F-52A37F6F9FB2}" dt="2020-11-30T18:23:26.981" v="10424" actId="1076"/>
          <ac:spMkLst>
            <pc:docMk/>
            <pc:sldMk cId="1610323194" sldId="1844"/>
            <ac:spMk id="48" creationId="{C4468E7D-FB3A-4E18-B20A-9474FB72C67B}"/>
          </ac:spMkLst>
        </pc:spChg>
        <pc:grpChg chg="mod">
          <ac:chgData name="Graeme Malcolm" userId="0828a162-3a1f-48c4-ad15-5bbb25c8ef77" providerId="ADAL" clId="{50143929-1A17-4B54-AA8F-52A37F6F9FB2}" dt="2020-11-30T18:23:26.981" v="10424" actId="1076"/>
          <ac:grpSpMkLst>
            <pc:docMk/>
            <pc:sldMk cId="1610323194" sldId="1844"/>
            <ac:grpSpMk id="4" creationId="{AD6CF35B-95E7-41C5-A265-55D1C67053D9}"/>
          </ac:grpSpMkLst>
        </pc:grpChg>
        <pc:grpChg chg="mod">
          <ac:chgData name="Graeme Malcolm" userId="0828a162-3a1f-48c4-ad15-5bbb25c8ef77" providerId="ADAL" clId="{50143929-1A17-4B54-AA8F-52A37F6F9FB2}" dt="2020-11-30T18:23:26.981" v="10424" actId="1076"/>
          <ac:grpSpMkLst>
            <pc:docMk/>
            <pc:sldMk cId="1610323194" sldId="1844"/>
            <ac:grpSpMk id="5" creationId="{B1576BEC-357F-40DF-AE48-50CA864C9A7B}"/>
          </ac:grpSpMkLst>
        </pc:grpChg>
        <pc:grpChg chg="mod">
          <ac:chgData name="Graeme Malcolm" userId="0828a162-3a1f-48c4-ad15-5bbb25c8ef77" providerId="ADAL" clId="{50143929-1A17-4B54-AA8F-52A37F6F9FB2}" dt="2020-11-30T18:23:26.981" v="10424" actId="1076"/>
          <ac:grpSpMkLst>
            <pc:docMk/>
            <pc:sldMk cId="1610323194" sldId="1844"/>
            <ac:grpSpMk id="34" creationId="{DCE8F043-6D07-4602-A7BB-65760385DC64}"/>
          </ac:grpSpMkLst>
        </pc:grpChg>
        <pc:grpChg chg="mod">
          <ac:chgData name="Graeme Malcolm" userId="0828a162-3a1f-48c4-ad15-5bbb25c8ef77" providerId="ADAL" clId="{50143929-1A17-4B54-AA8F-52A37F6F9FB2}" dt="2020-11-30T18:23:26.981" v="10424" actId="1076"/>
          <ac:grpSpMkLst>
            <pc:docMk/>
            <pc:sldMk cId="1610323194" sldId="1844"/>
            <ac:grpSpMk id="37" creationId="{6C51E03C-DAE9-4914-BF08-357276507B11}"/>
          </ac:grpSpMkLst>
        </pc:grpChg>
        <pc:grpChg chg="mod">
          <ac:chgData name="Graeme Malcolm" userId="0828a162-3a1f-48c4-ad15-5bbb25c8ef77" providerId="ADAL" clId="{50143929-1A17-4B54-AA8F-52A37F6F9FB2}" dt="2020-11-30T18:23:26.981" v="10424" actId="1076"/>
          <ac:grpSpMkLst>
            <pc:docMk/>
            <pc:sldMk cId="1610323194" sldId="1844"/>
            <ac:grpSpMk id="43" creationId="{D9C9053A-9DEA-4860-93C4-F3DFE8CAC33F}"/>
          </ac:grpSpMkLst>
        </pc:grpChg>
        <pc:grpChg chg="mod">
          <ac:chgData name="Graeme Malcolm" userId="0828a162-3a1f-48c4-ad15-5bbb25c8ef77" providerId="ADAL" clId="{50143929-1A17-4B54-AA8F-52A37F6F9FB2}" dt="2020-11-30T18:23:26.981" v="10424" actId="1076"/>
          <ac:grpSpMkLst>
            <pc:docMk/>
            <pc:sldMk cId="1610323194" sldId="1844"/>
            <ac:grpSpMk id="44" creationId="{46F51705-DE6B-47F1-9937-75B7AEB086D9}"/>
          </ac:grpSpMkLst>
        </pc:grpChg>
        <pc:picChg chg="mod">
          <ac:chgData name="Graeme Malcolm" userId="0828a162-3a1f-48c4-ad15-5bbb25c8ef77" providerId="ADAL" clId="{50143929-1A17-4B54-AA8F-52A37F6F9FB2}" dt="2020-11-30T18:23:26.981" v="10424" actId="1076"/>
          <ac:picMkLst>
            <pc:docMk/>
            <pc:sldMk cId="1610323194" sldId="1844"/>
            <ac:picMk id="3" creationId="{2F2C547C-E6CB-40A8-ACD6-91D2E4F375A8}"/>
          </ac:picMkLst>
        </pc:picChg>
        <pc:picChg chg="mod">
          <ac:chgData name="Graeme Malcolm" userId="0828a162-3a1f-48c4-ad15-5bbb25c8ef77" providerId="ADAL" clId="{50143929-1A17-4B54-AA8F-52A37F6F9FB2}" dt="2020-11-30T18:23:26.981" v="10424" actId="1076"/>
          <ac:picMkLst>
            <pc:docMk/>
            <pc:sldMk cId="1610323194" sldId="1844"/>
            <ac:picMk id="38" creationId="{BAB53E16-CB9E-4E7D-B483-952F121A01B4}"/>
          </ac:picMkLst>
        </pc:picChg>
        <pc:picChg chg="mod">
          <ac:chgData name="Graeme Malcolm" userId="0828a162-3a1f-48c4-ad15-5bbb25c8ef77" providerId="ADAL" clId="{50143929-1A17-4B54-AA8F-52A37F6F9FB2}" dt="2020-11-30T18:23:26.981" v="10424" actId="1076"/>
          <ac:picMkLst>
            <pc:docMk/>
            <pc:sldMk cId="1610323194" sldId="1844"/>
            <ac:picMk id="45" creationId="{6C12C3B7-CC05-4F47-9743-4703941D9CC0}"/>
          </ac:picMkLst>
        </pc:picChg>
      </pc:sldChg>
      <pc:sldChg chg="del">
        <pc:chgData name="Graeme Malcolm" userId="0828a162-3a1f-48c4-ad15-5bbb25c8ef77" providerId="ADAL" clId="{50143929-1A17-4B54-AA8F-52A37F6F9FB2}" dt="2020-11-10T22:58:55.518" v="2296" actId="2696"/>
        <pc:sldMkLst>
          <pc:docMk/>
          <pc:sldMk cId="3078972832" sldId="3457"/>
        </pc:sldMkLst>
      </pc:sldChg>
      <pc:sldChg chg="addSp">
        <pc:chgData name="Graeme Malcolm" userId="0828a162-3a1f-48c4-ad15-5bbb25c8ef77" providerId="ADAL" clId="{50143929-1A17-4B54-AA8F-52A37F6F9FB2}" dt="2020-11-10T01:09:23.974" v="503"/>
        <pc:sldMkLst>
          <pc:docMk/>
          <pc:sldMk cId="2446448162" sldId="3458"/>
        </pc:sldMkLst>
        <pc:spChg chg="add">
          <ac:chgData name="Graeme Malcolm" userId="0828a162-3a1f-48c4-ad15-5bbb25c8ef77" providerId="ADAL" clId="{50143929-1A17-4B54-AA8F-52A37F6F9FB2}" dt="2020-11-10T01:09:23.974" v="503"/>
          <ac:spMkLst>
            <pc:docMk/>
            <pc:sldMk cId="2446448162" sldId="3458"/>
            <ac:spMk id="3" creationId="{CEBD9329-5E20-4BBC-9E1D-1885FB8D7251}"/>
          </ac:spMkLst>
        </pc:spChg>
      </pc:sldChg>
      <pc:sldChg chg="addSp">
        <pc:chgData name="Graeme Malcolm" userId="0828a162-3a1f-48c4-ad15-5bbb25c8ef77" providerId="ADAL" clId="{50143929-1A17-4B54-AA8F-52A37F6F9FB2}" dt="2020-11-10T01:09:19.256" v="500"/>
        <pc:sldMkLst>
          <pc:docMk/>
          <pc:sldMk cId="2505543221" sldId="3458"/>
        </pc:sldMkLst>
        <pc:spChg chg="add">
          <ac:chgData name="Graeme Malcolm" userId="0828a162-3a1f-48c4-ad15-5bbb25c8ef77" providerId="ADAL" clId="{50143929-1A17-4B54-AA8F-52A37F6F9FB2}" dt="2020-11-10T01:09:19.256" v="500"/>
          <ac:spMkLst>
            <pc:docMk/>
            <pc:sldMk cId="2505543221" sldId="3458"/>
            <ac:spMk id="3" creationId="{8590BD08-6058-4F8C-AD63-071ACFC86FD0}"/>
          </ac:spMkLst>
        </pc:spChg>
      </pc:sldChg>
      <pc:sldChg chg="addSp delSp modSp add del mod modNotesTx">
        <pc:chgData name="Graeme Malcolm" userId="0828a162-3a1f-48c4-ad15-5bbb25c8ef77" providerId="ADAL" clId="{50143929-1A17-4B54-AA8F-52A37F6F9FB2}" dt="2020-11-20T01:29:38.892" v="5527" actId="20577"/>
        <pc:sldMkLst>
          <pc:docMk/>
          <pc:sldMk cId="3317897590" sldId="3458"/>
        </pc:sldMkLst>
        <pc:spChg chg="mod">
          <ac:chgData name="Graeme Malcolm" userId="0828a162-3a1f-48c4-ad15-5bbb25c8ef77" providerId="ADAL" clId="{50143929-1A17-4B54-AA8F-52A37F6F9FB2}" dt="2020-11-10T00:48:39.588" v="171" actId="20577"/>
          <ac:spMkLst>
            <pc:docMk/>
            <pc:sldMk cId="3317897590" sldId="3458"/>
            <ac:spMk id="2" creationId="{5D06F796-B772-4540-9F64-1FF41CA53B6A}"/>
          </ac:spMkLst>
        </pc:spChg>
        <pc:spChg chg="del mod">
          <ac:chgData name="Graeme Malcolm" userId="0828a162-3a1f-48c4-ad15-5bbb25c8ef77" providerId="ADAL" clId="{50143929-1A17-4B54-AA8F-52A37F6F9FB2}" dt="2020-11-10T00:58:13.756" v="328" actId="478"/>
          <ac:spMkLst>
            <pc:docMk/>
            <pc:sldMk cId="3317897590" sldId="3458"/>
            <ac:spMk id="3" creationId="{E6B2D329-2096-48A6-9DDC-3697FF9AB251}"/>
          </ac:spMkLst>
        </pc:spChg>
        <pc:spChg chg="mod">
          <ac:chgData name="Graeme Malcolm" userId="0828a162-3a1f-48c4-ad15-5bbb25c8ef77" providerId="ADAL" clId="{50143929-1A17-4B54-AA8F-52A37F6F9FB2}" dt="2020-11-10T01:09:37.713" v="507" actId="14100"/>
          <ac:spMkLst>
            <pc:docMk/>
            <pc:sldMk cId="3317897590" sldId="3458"/>
            <ac:spMk id="4" creationId="{D1A60D92-C253-4BCE-88FF-968F08FCB5C3}"/>
          </ac:spMkLst>
        </pc:spChg>
        <pc:spChg chg="add mod">
          <ac:chgData name="Graeme Malcolm" userId="0828a162-3a1f-48c4-ad15-5bbb25c8ef77" providerId="ADAL" clId="{50143929-1A17-4B54-AA8F-52A37F6F9FB2}" dt="2020-11-10T01:05:28.799" v="448" actId="14100"/>
          <ac:spMkLst>
            <pc:docMk/>
            <pc:sldMk cId="3317897590" sldId="3458"/>
            <ac:spMk id="5" creationId="{430BBE59-C0BB-4C85-88B1-DFB0B77481BD}"/>
          </ac:spMkLst>
        </pc:spChg>
        <pc:spChg chg="add mod">
          <ac:chgData name="Graeme Malcolm" userId="0828a162-3a1f-48c4-ad15-5bbb25c8ef77" providerId="ADAL" clId="{50143929-1A17-4B54-AA8F-52A37F6F9FB2}" dt="2020-11-10T00:58:50.917" v="348" actId="14100"/>
          <ac:spMkLst>
            <pc:docMk/>
            <pc:sldMk cId="3317897590" sldId="3458"/>
            <ac:spMk id="6" creationId="{17AE4D73-E99E-4763-92BF-177196069EBC}"/>
          </ac:spMkLst>
        </pc:spChg>
        <pc:spChg chg="add mod">
          <ac:chgData name="Graeme Malcolm" userId="0828a162-3a1f-48c4-ad15-5bbb25c8ef77" providerId="ADAL" clId="{50143929-1A17-4B54-AA8F-52A37F6F9FB2}" dt="2020-11-10T00:58:47.221" v="346" actId="14100"/>
          <ac:spMkLst>
            <pc:docMk/>
            <pc:sldMk cId="3317897590" sldId="3458"/>
            <ac:spMk id="7" creationId="{1AB12335-6D89-4C6A-ADF3-81E475CFCC67}"/>
          </ac:spMkLst>
        </pc:spChg>
        <pc:spChg chg="add mod">
          <ac:chgData name="Graeme Malcolm" userId="0828a162-3a1f-48c4-ad15-5bbb25c8ef77" providerId="ADAL" clId="{50143929-1A17-4B54-AA8F-52A37F6F9FB2}" dt="2020-11-10T00:58:43.415" v="344" actId="14100"/>
          <ac:spMkLst>
            <pc:docMk/>
            <pc:sldMk cId="3317897590" sldId="3458"/>
            <ac:spMk id="8" creationId="{CBB455E9-38FE-4A21-9A4B-3679F9B39324}"/>
          </ac:spMkLst>
        </pc:spChg>
        <pc:spChg chg="add mod">
          <ac:chgData name="Graeme Malcolm" userId="0828a162-3a1f-48c4-ad15-5bbb25c8ef77" providerId="ADAL" clId="{50143929-1A17-4B54-AA8F-52A37F6F9FB2}" dt="2020-11-10T00:58:23.781" v="331" actId="14100"/>
          <ac:spMkLst>
            <pc:docMk/>
            <pc:sldMk cId="3317897590" sldId="3458"/>
            <ac:spMk id="9" creationId="{2CF95D3B-3CA7-4564-907E-E620F32D8553}"/>
          </ac:spMkLst>
        </pc:spChg>
        <pc:spChg chg="add del mod">
          <ac:chgData name="Graeme Malcolm" userId="0828a162-3a1f-48c4-ad15-5bbb25c8ef77" providerId="ADAL" clId="{50143929-1A17-4B54-AA8F-52A37F6F9FB2}" dt="2020-11-10T00:58:17.087" v="329" actId="478"/>
          <ac:spMkLst>
            <pc:docMk/>
            <pc:sldMk cId="3317897590" sldId="3458"/>
            <ac:spMk id="11" creationId="{827DAE71-A57A-4D59-8BF1-DC1A5DD6E8CF}"/>
          </ac:spMkLst>
        </pc:spChg>
      </pc:sldChg>
      <pc:sldChg chg="del">
        <pc:chgData name="Graeme Malcolm" userId="0828a162-3a1f-48c4-ad15-5bbb25c8ef77" providerId="ADAL" clId="{50143929-1A17-4B54-AA8F-52A37F6F9FB2}" dt="2020-11-10T22:58:55.518" v="2296" actId="2696"/>
        <pc:sldMkLst>
          <pc:docMk/>
          <pc:sldMk cId="2478587305" sldId="3459"/>
        </pc:sldMkLst>
      </pc:sldChg>
      <pc:sldChg chg="addSp modSp add mod modNotesTx">
        <pc:chgData name="Graeme Malcolm" userId="0828a162-3a1f-48c4-ad15-5bbb25c8ef77" providerId="ADAL" clId="{50143929-1A17-4B54-AA8F-52A37F6F9FB2}" dt="2020-11-20T02:11:23.345" v="9172" actId="20577"/>
        <pc:sldMkLst>
          <pc:docMk/>
          <pc:sldMk cId="3960551290" sldId="3460"/>
        </pc:sldMkLst>
        <pc:spChg chg="mod">
          <ac:chgData name="Graeme Malcolm" userId="0828a162-3a1f-48c4-ad15-5bbb25c8ef77" providerId="ADAL" clId="{50143929-1A17-4B54-AA8F-52A37F6F9FB2}" dt="2020-11-10T23:26:41.400" v="2726" actId="20577"/>
          <ac:spMkLst>
            <pc:docMk/>
            <pc:sldMk cId="3960551290" sldId="3460"/>
            <ac:spMk id="3" creationId="{D949096E-C536-4178-BA1F-EC14262EFA44}"/>
          </ac:spMkLst>
        </pc:spChg>
        <pc:spChg chg="mod">
          <ac:chgData name="Graeme Malcolm" userId="0828a162-3a1f-48c4-ad15-5bbb25c8ef77" providerId="ADAL" clId="{50143929-1A17-4B54-AA8F-52A37F6F9FB2}" dt="2020-11-10T23:24:55.516" v="2623" actId="1076"/>
          <ac:spMkLst>
            <pc:docMk/>
            <pc:sldMk cId="3960551290" sldId="3460"/>
            <ac:spMk id="4" creationId="{94BA3C57-4B49-4B1D-A3FA-3935F50B5F7B}"/>
          </ac:spMkLst>
        </pc:spChg>
        <pc:spChg chg="mod">
          <ac:chgData name="Graeme Malcolm" userId="0828a162-3a1f-48c4-ad15-5bbb25c8ef77" providerId="ADAL" clId="{50143929-1A17-4B54-AA8F-52A37F6F9FB2}" dt="2020-11-10T23:26:02.398" v="2707" actId="1076"/>
          <ac:spMkLst>
            <pc:docMk/>
            <pc:sldMk cId="3960551290" sldId="3460"/>
            <ac:spMk id="5" creationId="{0BC199A2-953B-4DBF-B4AD-11F9EE876B45}"/>
          </ac:spMkLst>
        </pc:spChg>
        <pc:spChg chg="add mod">
          <ac:chgData name="Graeme Malcolm" userId="0828a162-3a1f-48c4-ad15-5bbb25c8ef77" providerId="ADAL" clId="{50143929-1A17-4B54-AA8F-52A37F6F9FB2}" dt="2020-11-10T23:25:59.613" v="2706" actId="1076"/>
          <ac:spMkLst>
            <pc:docMk/>
            <pc:sldMk cId="3960551290" sldId="3460"/>
            <ac:spMk id="6" creationId="{07D761EF-0B1A-4E8E-A85C-97E42551B20E}"/>
          </ac:spMkLst>
        </pc:spChg>
        <pc:spChg chg="add mod">
          <ac:chgData name="Graeme Malcolm" userId="0828a162-3a1f-48c4-ad15-5bbb25c8ef77" providerId="ADAL" clId="{50143929-1A17-4B54-AA8F-52A37F6F9FB2}" dt="2020-11-10T23:28:02.075" v="2764" actId="14100"/>
          <ac:spMkLst>
            <pc:docMk/>
            <pc:sldMk cId="3960551290" sldId="3460"/>
            <ac:spMk id="8" creationId="{42EBC4AA-8D73-4657-A280-19C2AFE1B796}"/>
          </ac:spMkLst>
        </pc:spChg>
        <pc:spChg chg="add mod">
          <ac:chgData name="Graeme Malcolm" userId="0828a162-3a1f-48c4-ad15-5bbb25c8ef77" providerId="ADAL" clId="{50143929-1A17-4B54-AA8F-52A37F6F9FB2}" dt="2020-11-10T23:28:32.545" v="2805" actId="14100"/>
          <ac:spMkLst>
            <pc:docMk/>
            <pc:sldMk cId="3960551290" sldId="3460"/>
            <ac:spMk id="9" creationId="{3D6CE0D1-3A87-4328-8F2E-36C569E6C731}"/>
          </ac:spMkLst>
        </pc:spChg>
        <pc:spChg chg="add mod">
          <ac:chgData name="Graeme Malcolm" userId="0828a162-3a1f-48c4-ad15-5bbb25c8ef77" providerId="ADAL" clId="{50143929-1A17-4B54-AA8F-52A37F6F9FB2}" dt="2020-11-10T23:29:15.937" v="2896" actId="14100"/>
          <ac:spMkLst>
            <pc:docMk/>
            <pc:sldMk cId="3960551290" sldId="3460"/>
            <ac:spMk id="10" creationId="{7DFC8E7C-AB88-4AB4-A3CE-F13FF37A771C}"/>
          </ac:spMkLst>
        </pc:spChg>
      </pc:sldChg>
      <pc:sldChg chg="delSp modSp del mod">
        <pc:chgData name="Graeme Malcolm" userId="0828a162-3a1f-48c4-ad15-5bbb25c8ef77" providerId="ADAL" clId="{50143929-1A17-4B54-AA8F-52A37F6F9FB2}" dt="2020-11-10T22:42:03.334" v="1801" actId="47"/>
        <pc:sldMkLst>
          <pc:docMk/>
          <pc:sldMk cId="285883894" sldId="3469"/>
        </pc:sldMkLst>
        <pc:spChg chg="mod">
          <ac:chgData name="Graeme Malcolm" userId="0828a162-3a1f-48c4-ad15-5bbb25c8ef77" providerId="ADAL" clId="{50143929-1A17-4B54-AA8F-52A37F6F9FB2}" dt="2020-11-10T22:18:07.466" v="1757" actId="20577"/>
          <ac:spMkLst>
            <pc:docMk/>
            <pc:sldMk cId="285883894" sldId="3469"/>
            <ac:spMk id="2" creationId="{9A4320E8-379C-41AC-BFFE-EF2DCB353CE9}"/>
          </ac:spMkLst>
        </pc:spChg>
        <pc:spChg chg="del">
          <ac:chgData name="Graeme Malcolm" userId="0828a162-3a1f-48c4-ad15-5bbb25c8ef77" providerId="ADAL" clId="{50143929-1A17-4B54-AA8F-52A37F6F9FB2}" dt="2020-11-10T22:40:53.590" v="1798" actId="478"/>
          <ac:spMkLst>
            <pc:docMk/>
            <pc:sldMk cId="285883894" sldId="3469"/>
            <ac:spMk id="12" creationId="{51DD24C9-EFE3-4672-88A0-6A6C27F54F2A}"/>
          </ac:spMkLst>
        </pc:spChg>
        <pc:grpChg chg="del">
          <ac:chgData name="Graeme Malcolm" userId="0828a162-3a1f-48c4-ad15-5bbb25c8ef77" providerId="ADAL" clId="{50143929-1A17-4B54-AA8F-52A37F6F9FB2}" dt="2020-11-10T22:18:11.655" v="1758" actId="478"/>
          <ac:grpSpMkLst>
            <pc:docMk/>
            <pc:sldMk cId="285883894" sldId="3469"/>
            <ac:grpSpMk id="8" creationId="{CE67907C-136B-419E-BAD8-E5F85AD5BBFB}"/>
          </ac:grpSpMkLst>
        </pc:grpChg>
        <pc:picChg chg="del">
          <ac:chgData name="Graeme Malcolm" userId="0828a162-3a1f-48c4-ad15-5bbb25c8ef77" providerId="ADAL" clId="{50143929-1A17-4B54-AA8F-52A37F6F9FB2}" dt="2020-11-10T22:18:12.705" v="1759" actId="478"/>
          <ac:picMkLst>
            <pc:docMk/>
            <pc:sldMk cId="285883894" sldId="3469"/>
            <ac:picMk id="14" creationId="{BB3CE9FD-1743-4D6E-A177-6C45CB56A38B}"/>
          </ac:picMkLst>
        </pc:picChg>
      </pc:sldChg>
      <pc:sldChg chg="addSp modSp add del mod modNotesTx">
        <pc:chgData name="Graeme Malcolm" userId="0828a162-3a1f-48c4-ad15-5bbb25c8ef77" providerId="ADAL" clId="{50143929-1A17-4B54-AA8F-52A37F6F9FB2}" dt="2020-11-20T01:53:02.710" v="8412" actId="20577"/>
        <pc:sldMkLst>
          <pc:docMk/>
          <pc:sldMk cId="2423207076" sldId="3469"/>
        </pc:sldMkLst>
        <pc:spChg chg="mod">
          <ac:chgData name="Graeme Malcolm" userId="0828a162-3a1f-48c4-ad15-5bbb25c8ef77" providerId="ADAL" clId="{50143929-1A17-4B54-AA8F-52A37F6F9FB2}" dt="2020-11-10T23:09:43.847" v="2325" actId="20577"/>
          <ac:spMkLst>
            <pc:docMk/>
            <pc:sldMk cId="2423207076" sldId="3469"/>
            <ac:spMk id="2" creationId="{04796EF6-9ABF-4644-86AD-9FCDFE08AADB}"/>
          </ac:spMkLst>
        </pc:spChg>
        <pc:spChg chg="mod">
          <ac:chgData name="Graeme Malcolm" userId="0828a162-3a1f-48c4-ad15-5bbb25c8ef77" providerId="ADAL" clId="{50143929-1A17-4B54-AA8F-52A37F6F9FB2}" dt="2020-11-10T23:11:51.216" v="2357" actId="20577"/>
          <ac:spMkLst>
            <pc:docMk/>
            <pc:sldMk cId="2423207076" sldId="3469"/>
            <ac:spMk id="3" creationId="{77E87049-1DEC-4E22-8BD8-DBD2060ADD98}"/>
          </ac:spMkLst>
        </pc:spChg>
        <pc:spChg chg="mod">
          <ac:chgData name="Graeme Malcolm" userId="0828a162-3a1f-48c4-ad15-5bbb25c8ef77" providerId="ADAL" clId="{50143929-1A17-4B54-AA8F-52A37F6F9FB2}" dt="2020-11-10T23:14:01.549" v="2422" actId="20577"/>
          <ac:spMkLst>
            <pc:docMk/>
            <pc:sldMk cId="2423207076" sldId="3469"/>
            <ac:spMk id="4" creationId="{A0AA22D4-8DFA-4702-8F7F-B9E66D741D2D}"/>
          </ac:spMkLst>
        </pc:spChg>
        <pc:spChg chg="add mod">
          <ac:chgData name="Graeme Malcolm" userId="0828a162-3a1f-48c4-ad15-5bbb25c8ef77" providerId="ADAL" clId="{50143929-1A17-4B54-AA8F-52A37F6F9FB2}" dt="2020-11-10T23:12:52.179" v="2409" actId="14100"/>
          <ac:spMkLst>
            <pc:docMk/>
            <pc:sldMk cId="2423207076" sldId="3469"/>
            <ac:spMk id="5" creationId="{D7D832DE-FDEB-4732-A6D9-E17B43702249}"/>
          </ac:spMkLst>
        </pc:spChg>
        <pc:spChg chg="mod">
          <ac:chgData name="Graeme Malcolm" userId="0828a162-3a1f-48c4-ad15-5bbb25c8ef77" providerId="ADAL" clId="{50143929-1A17-4B54-AA8F-52A37F6F9FB2}" dt="2020-11-10T23:17:20.599" v="2542" actId="20577"/>
          <ac:spMkLst>
            <pc:docMk/>
            <pc:sldMk cId="2423207076" sldId="3469"/>
            <ac:spMk id="6" creationId="{032CFF9A-886B-4000-94BE-757CA4D9AE1F}"/>
          </ac:spMkLst>
        </pc:spChg>
        <pc:spChg chg="add mod">
          <ac:chgData name="Graeme Malcolm" userId="0828a162-3a1f-48c4-ad15-5bbb25c8ef77" providerId="ADAL" clId="{50143929-1A17-4B54-AA8F-52A37F6F9FB2}" dt="2020-11-10T23:16:17.376" v="2512" actId="14100"/>
          <ac:spMkLst>
            <pc:docMk/>
            <pc:sldMk cId="2423207076" sldId="3469"/>
            <ac:spMk id="9" creationId="{C869906F-0007-4448-8F6F-16379F385398}"/>
          </ac:spMkLst>
        </pc:spChg>
        <pc:spChg chg="add mod">
          <ac:chgData name="Graeme Malcolm" userId="0828a162-3a1f-48c4-ad15-5bbb25c8ef77" providerId="ADAL" clId="{50143929-1A17-4B54-AA8F-52A37F6F9FB2}" dt="2020-11-10T23:16:40.571" v="2523" actId="20577"/>
          <ac:spMkLst>
            <pc:docMk/>
            <pc:sldMk cId="2423207076" sldId="3469"/>
            <ac:spMk id="10" creationId="{59241035-6A57-40A5-9C3D-1E22266B929B}"/>
          </ac:spMkLst>
        </pc:spChg>
      </pc:sldChg>
      <pc:sldChg chg="addSp">
        <pc:chgData name="Graeme Malcolm" userId="0828a162-3a1f-48c4-ad15-5bbb25c8ef77" providerId="ADAL" clId="{50143929-1A17-4B54-AA8F-52A37F6F9FB2}" dt="2020-11-10T23:13:22.437" v="2411"/>
        <pc:sldMkLst>
          <pc:docMk/>
          <pc:sldMk cId="3980550743" sldId="3469"/>
        </pc:sldMkLst>
        <pc:spChg chg="add">
          <ac:chgData name="Graeme Malcolm" userId="0828a162-3a1f-48c4-ad15-5bbb25c8ef77" providerId="ADAL" clId="{50143929-1A17-4B54-AA8F-52A37F6F9FB2}" dt="2020-11-10T23:13:22.437" v="2411"/>
          <ac:spMkLst>
            <pc:docMk/>
            <pc:sldMk cId="3980550743" sldId="3469"/>
            <ac:spMk id="7" creationId="{DDD6B64D-EFF8-44B7-9059-45E47B0FB964}"/>
          </ac:spMkLst>
        </pc:spChg>
      </pc:sldChg>
      <pc:sldChg chg="del">
        <pc:chgData name="Graeme Malcolm" userId="0828a162-3a1f-48c4-ad15-5bbb25c8ef77" providerId="ADAL" clId="{50143929-1A17-4B54-AA8F-52A37F6F9FB2}" dt="2020-11-10T22:58:55.518" v="2296" actId="2696"/>
        <pc:sldMkLst>
          <pc:docMk/>
          <pc:sldMk cId="904960344" sldId="3471"/>
        </pc:sldMkLst>
      </pc:sldChg>
      <pc:sldChg chg="addSp delSp modSp del mod modNotesTx">
        <pc:chgData name="Graeme Malcolm" userId="0828a162-3a1f-48c4-ad15-5bbb25c8ef77" providerId="ADAL" clId="{50143929-1A17-4B54-AA8F-52A37F6F9FB2}" dt="2020-12-02T01:12:09.806" v="10466" actId="47"/>
        <pc:sldMkLst>
          <pc:docMk/>
          <pc:sldMk cId="2704482197" sldId="3472"/>
        </pc:sldMkLst>
        <pc:spChg chg="add del">
          <ac:chgData name="Graeme Malcolm" userId="0828a162-3a1f-48c4-ad15-5bbb25c8ef77" providerId="ADAL" clId="{50143929-1A17-4B54-AA8F-52A37F6F9FB2}" dt="2020-11-30T18:23:34.920" v="10426" actId="478"/>
          <ac:spMkLst>
            <pc:docMk/>
            <pc:sldMk cId="2704482197" sldId="3472"/>
            <ac:spMk id="2" creationId="{AC5FC431-2524-46D1-B105-83B21E7998B5}"/>
          </ac:spMkLst>
        </pc:spChg>
        <pc:spChg chg="mod">
          <ac:chgData name="Graeme Malcolm" userId="0828a162-3a1f-48c4-ad15-5bbb25c8ef77" providerId="ADAL" clId="{50143929-1A17-4B54-AA8F-52A37F6F9FB2}" dt="2020-11-30T18:23:39.395" v="10427" actId="1076"/>
          <ac:spMkLst>
            <pc:docMk/>
            <pc:sldMk cId="2704482197" sldId="3472"/>
            <ac:spMk id="6" creationId="{00000000-0000-0000-0000-000000000000}"/>
          </ac:spMkLst>
        </pc:spChg>
        <pc:spChg chg="add">
          <ac:chgData name="Graeme Malcolm" userId="0828a162-3a1f-48c4-ad15-5bbb25c8ef77" providerId="ADAL" clId="{50143929-1A17-4B54-AA8F-52A37F6F9FB2}" dt="2020-11-30T18:23:31.936" v="10425" actId="22"/>
          <ac:spMkLst>
            <pc:docMk/>
            <pc:sldMk cId="2704482197" sldId="3472"/>
            <ac:spMk id="7" creationId="{E422428A-049F-43A6-B72D-8A38478AC55B}"/>
          </ac:spMkLst>
        </pc:spChg>
        <pc:spChg chg="mod">
          <ac:chgData name="Graeme Malcolm" userId="0828a162-3a1f-48c4-ad15-5bbb25c8ef77" providerId="ADAL" clId="{50143929-1A17-4B54-AA8F-52A37F6F9FB2}" dt="2020-11-10T23:30:40.552" v="2908" actId="20577"/>
          <ac:spMkLst>
            <pc:docMk/>
            <pc:sldMk cId="2704482197" sldId="3472"/>
            <ac:spMk id="17" creationId="{00000000-0000-0000-0000-000000000000}"/>
          </ac:spMkLst>
        </pc:spChg>
        <pc:spChg chg="mod">
          <ac:chgData name="Graeme Malcolm" userId="0828a162-3a1f-48c4-ad15-5bbb25c8ef77" providerId="ADAL" clId="{50143929-1A17-4B54-AA8F-52A37F6F9FB2}" dt="2020-11-30T18:23:39.395" v="10427" actId="1076"/>
          <ac:spMkLst>
            <pc:docMk/>
            <pc:sldMk cId="2704482197" sldId="3472"/>
            <ac:spMk id="31" creationId="{A29CE5FA-859E-445F-A1A7-8F3606790DBB}"/>
          </ac:spMkLst>
        </pc:spChg>
        <pc:spChg chg="mod">
          <ac:chgData name="Graeme Malcolm" userId="0828a162-3a1f-48c4-ad15-5bbb25c8ef77" providerId="ADAL" clId="{50143929-1A17-4B54-AA8F-52A37F6F9FB2}" dt="2020-11-30T18:23:39.395" v="10427" actId="1076"/>
          <ac:spMkLst>
            <pc:docMk/>
            <pc:sldMk cId="2704482197" sldId="3472"/>
            <ac:spMk id="32" creationId="{156C7984-D7C5-4F8E-BA67-F847016F36DC}"/>
          </ac:spMkLst>
        </pc:spChg>
        <pc:spChg chg="mod">
          <ac:chgData name="Graeme Malcolm" userId="0828a162-3a1f-48c4-ad15-5bbb25c8ef77" providerId="ADAL" clId="{50143929-1A17-4B54-AA8F-52A37F6F9FB2}" dt="2020-11-30T18:23:39.395" v="10427" actId="1076"/>
          <ac:spMkLst>
            <pc:docMk/>
            <pc:sldMk cId="2704482197" sldId="3472"/>
            <ac:spMk id="33" creationId="{B347C2F9-1C68-4C51-8D2D-1709B56B9480}"/>
          </ac:spMkLst>
        </pc:spChg>
        <pc:spChg chg="mod">
          <ac:chgData name="Graeme Malcolm" userId="0828a162-3a1f-48c4-ad15-5bbb25c8ef77" providerId="ADAL" clId="{50143929-1A17-4B54-AA8F-52A37F6F9FB2}" dt="2020-11-30T18:23:39.395" v="10427" actId="1076"/>
          <ac:spMkLst>
            <pc:docMk/>
            <pc:sldMk cId="2704482197" sldId="3472"/>
            <ac:spMk id="35" creationId="{07ADE806-D450-4A7C-B2E3-33206A62ECEF}"/>
          </ac:spMkLst>
        </pc:spChg>
        <pc:spChg chg="mod">
          <ac:chgData name="Graeme Malcolm" userId="0828a162-3a1f-48c4-ad15-5bbb25c8ef77" providerId="ADAL" clId="{50143929-1A17-4B54-AA8F-52A37F6F9FB2}" dt="2020-11-30T18:23:39.395" v="10427" actId="1076"/>
          <ac:spMkLst>
            <pc:docMk/>
            <pc:sldMk cId="2704482197" sldId="3472"/>
            <ac:spMk id="39" creationId="{EAE6457A-AD5A-4F7C-90B2-22B9CAB47FC5}"/>
          </ac:spMkLst>
        </pc:spChg>
        <pc:spChg chg="mod">
          <ac:chgData name="Graeme Malcolm" userId="0828a162-3a1f-48c4-ad15-5bbb25c8ef77" providerId="ADAL" clId="{50143929-1A17-4B54-AA8F-52A37F6F9FB2}" dt="2020-11-30T18:23:39.395" v="10427" actId="1076"/>
          <ac:spMkLst>
            <pc:docMk/>
            <pc:sldMk cId="2704482197" sldId="3472"/>
            <ac:spMk id="40" creationId="{606DE11E-182D-451C-8630-7C047E45C397}"/>
          </ac:spMkLst>
        </pc:spChg>
        <pc:spChg chg="mod">
          <ac:chgData name="Graeme Malcolm" userId="0828a162-3a1f-48c4-ad15-5bbb25c8ef77" providerId="ADAL" clId="{50143929-1A17-4B54-AA8F-52A37F6F9FB2}" dt="2020-11-30T18:23:39.395" v="10427" actId="1076"/>
          <ac:spMkLst>
            <pc:docMk/>
            <pc:sldMk cId="2704482197" sldId="3472"/>
            <ac:spMk id="41" creationId="{3F8D34DB-4C9C-402D-B5CE-C90FDCC52B02}"/>
          </ac:spMkLst>
        </pc:spChg>
        <pc:spChg chg="del">
          <ac:chgData name="Graeme Malcolm" userId="0828a162-3a1f-48c4-ad15-5bbb25c8ef77" providerId="ADAL" clId="{50143929-1A17-4B54-AA8F-52A37F6F9FB2}" dt="2020-11-10T23:32:44.630" v="3165" actId="478"/>
          <ac:spMkLst>
            <pc:docMk/>
            <pc:sldMk cId="2704482197" sldId="3472"/>
            <ac:spMk id="42" creationId="{DA45F654-8881-4F5D-8D2B-83EADD11413A}"/>
          </ac:spMkLst>
        </pc:spChg>
        <pc:grpChg chg="mod">
          <ac:chgData name="Graeme Malcolm" userId="0828a162-3a1f-48c4-ad15-5bbb25c8ef77" providerId="ADAL" clId="{50143929-1A17-4B54-AA8F-52A37F6F9FB2}" dt="2020-11-30T18:23:39.395" v="10427" actId="1076"/>
          <ac:grpSpMkLst>
            <pc:docMk/>
            <pc:sldMk cId="2704482197" sldId="3472"/>
            <ac:grpSpMk id="4" creationId="{AD6CF35B-95E7-41C5-A265-55D1C67053D9}"/>
          </ac:grpSpMkLst>
        </pc:grpChg>
        <pc:grpChg chg="mod">
          <ac:chgData name="Graeme Malcolm" userId="0828a162-3a1f-48c4-ad15-5bbb25c8ef77" providerId="ADAL" clId="{50143929-1A17-4B54-AA8F-52A37F6F9FB2}" dt="2020-11-30T18:23:39.395" v="10427" actId="1076"/>
          <ac:grpSpMkLst>
            <pc:docMk/>
            <pc:sldMk cId="2704482197" sldId="3472"/>
            <ac:grpSpMk id="5" creationId="{B1576BEC-357F-40DF-AE48-50CA864C9A7B}"/>
          </ac:grpSpMkLst>
        </pc:grpChg>
        <pc:grpChg chg="mod">
          <ac:chgData name="Graeme Malcolm" userId="0828a162-3a1f-48c4-ad15-5bbb25c8ef77" providerId="ADAL" clId="{50143929-1A17-4B54-AA8F-52A37F6F9FB2}" dt="2020-11-30T18:23:39.395" v="10427" actId="1076"/>
          <ac:grpSpMkLst>
            <pc:docMk/>
            <pc:sldMk cId="2704482197" sldId="3472"/>
            <ac:grpSpMk id="34" creationId="{DCE8F043-6D07-4602-A7BB-65760385DC64}"/>
          </ac:grpSpMkLst>
        </pc:grpChg>
        <pc:grpChg chg="mod">
          <ac:chgData name="Graeme Malcolm" userId="0828a162-3a1f-48c4-ad15-5bbb25c8ef77" providerId="ADAL" clId="{50143929-1A17-4B54-AA8F-52A37F6F9FB2}" dt="2020-11-30T18:23:39.395" v="10427" actId="1076"/>
          <ac:grpSpMkLst>
            <pc:docMk/>
            <pc:sldMk cId="2704482197" sldId="3472"/>
            <ac:grpSpMk id="37" creationId="{6C51E03C-DAE9-4914-BF08-357276507B11}"/>
          </ac:grpSpMkLst>
        </pc:grpChg>
        <pc:grpChg chg="del">
          <ac:chgData name="Graeme Malcolm" userId="0828a162-3a1f-48c4-ad15-5bbb25c8ef77" providerId="ADAL" clId="{50143929-1A17-4B54-AA8F-52A37F6F9FB2}" dt="2020-11-10T23:32:45.838" v="3166" actId="478"/>
          <ac:grpSpMkLst>
            <pc:docMk/>
            <pc:sldMk cId="2704482197" sldId="3472"/>
            <ac:grpSpMk id="43" creationId="{D9C9053A-9DEA-4860-93C4-F3DFE8CAC33F}"/>
          </ac:grpSpMkLst>
        </pc:grpChg>
        <pc:picChg chg="mod">
          <ac:chgData name="Graeme Malcolm" userId="0828a162-3a1f-48c4-ad15-5bbb25c8ef77" providerId="ADAL" clId="{50143929-1A17-4B54-AA8F-52A37F6F9FB2}" dt="2020-11-30T18:23:39.395" v="10427" actId="1076"/>
          <ac:picMkLst>
            <pc:docMk/>
            <pc:sldMk cId="2704482197" sldId="3472"/>
            <ac:picMk id="3" creationId="{2F2C547C-E6CB-40A8-ACD6-91D2E4F375A8}"/>
          </ac:picMkLst>
        </pc:picChg>
        <pc:picChg chg="mod">
          <ac:chgData name="Graeme Malcolm" userId="0828a162-3a1f-48c4-ad15-5bbb25c8ef77" providerId="ADAL" clId="{50143929-1A17-4B54-AA8F-52A37F6F9FB2}" dt="2020-11-30T18:23:39.395" v="10427" actId="1076"/>
          <ac:picMkLst>
            <pc:docMk/>
            <pc:sldMk cId="2704482197" sldId="3472"/>
            <ac:picMk id="38" creationId="{BAB53E16-CB9E-4E7D-B483-952F121A01B4}"/>
          </ac:picMkLst>
        </pc:picChg>
      </pc:sldChg>
      <pc:sldChg chg="addSp modSp add mod modNotesTx">
        <pc:chgData name="Graeme Malcolm" userId="0828a162-3a1f-48c4-ad15-5bbb25c8ef77" providerId="ADAL" clId="{50143929-1A17-4B54-AA8F-52A37F6F9FB2}" dt="2020-11-20T02:09:58.725" v="9164" actId="20577"/>
        <pc:sldMkLst>
          <pc:docMk/>
          <pc:sldMk cId="709180716" sldId="3473"/>
        </pc:sldMkLst>
        <pc:spChg chg="mod">
          <ac:chgData name="Graeme Malcolm" userId="0828a162-3a1f-48c4-ad15-5bbb25c8ef77" providerId="ADAL" clId="{50143929-1A17-4B54-AA8F-52A37F6F9FB2}" dt="2020-11-10T22:08:24.959" v="1687" actId="20577"/>
          <ac:spMkLst>
            <pc:docMk/>
            <pc:sldMk cId="709180716" sldId="3473"/>
            <ac:spMk id="3" creationId="{3F4803A7-F03D-4863-9D67-01D046BF4D80}"/>
          </ac:spMkLst>
        </pc:spChg>
        <pc:spChg chg="mod">
          <ac:chgData name="Graeme Malcolm" userId="0828a162-3a1f-48c4-ad15-5bbb25c8ef77" providerId="ADAL" clId="{50143929-1A17-4B54-AA8F-52A37F6F9FB2}" dt="2020-11-10T01:07:37.724" v="452" actId="113"/>
          <ac:spMkLst>
            <pc:docMk/>
            <pc:sldMk cId="709180716" sldId="3473"/>
            <ac:spMk id="4" creationId="{FA5AD9B4-0E92-4116-A34E-BA4E968326FF}"/>
          </ac:spMkLst>
        </pc:spChg>
        <pc:spChg chg="mod">
          <ac:chgData name="Graeme Malcolm" userId="0828a162-3a1f-48c4-ad15-5bbb25c8ef77" providerId="ADAL" clId="{50143929-1A17-4B54-AA8F-52A37F6F9FB2}" dt="2020-11-10T22:20:33.053" v="1793" actId="20577"/>
          <ac:spMkLst>
            <pc:docMk/>
            <pc:sldMk cId="709180716" sldId="3473"/>
            <ac:spMk id="5" creationId="{3B3A0A7B-CE2C-4296-9C8C-AC3D10DA2913}"/>
          </ac:spMkLst>
        </pc:spChg>
        <pc:spChg chg="add mod">
          <ac:chgData name="Graeme Malcolm" userId="0828a162-3a1f-48c4-ad15-5bbb25c8ef77" providerId="ADAL" clId="{50143929-1A17-4B54-AA8F-52A37F6F9FB2}" dt="2020-11-10T22:05:58.141" v="1479" actId="20577"/>
          <ac:spMkLst>
            <pc:docMk/>
            <pc:sldMk cId="709180716" sldId="3473"/>
            <ac:spMk id="7" creationId="{97B6D8C4-C4B7-4D8D-8C18-699BA1FB6462}"/>
          </ac:spMkLst>
        </pc:spChg>
        <pc:spChg chg="add mod">
          <ac:chgData name="Graeme Malcolm" userId="0828a162-3a1f-48c4-ad15-5bbb25c8ef77" providerId="ADAL" clId="{50143929-1A17-4B54-AA8F-52A37F6F9FB2}" dt="2020-11-20T02:09:34.163" v="9148" actId="14100"/>
          <ac:spMkLst>
            <pc:docMk/>
            <pc:sldMk cId="709180716" sldId="3473"/>
            <ac:spMk id="8" creationId="{346F7570-FA31-419D-90E0-A39A798B562F}"/>
          </ac:spMkLst>
        </pc:spChg>
      </pc:sldChg>
      <pc:sldChg chg="addSp modSp new add del mod addCm delCm modNotesTx">
        <pc:chgData name="Graeme Malcolm" userId="0828a162-3a1f-48c4-ad15-5bbb25c8ef77" providerId="ADAL" clId="{50143929-1A17-4B54-AA8F-52A37F6F9FB2}" dt="2020-11-20T01:50:17.802" v="8227" actId="6549"/>
        <pc:sldMkLst>
          <pc:docMk/>
          <pc:sldMk cId="269364014" sldId="3474"/>
        </pc:sldMkLst>
        <pc:spChg chg="mod">
          <ac:chgData name="Graeme Malcolm" userId="0828a162-3a1f-48c4-ad15-5bbb25c8ef77" providerId="ADAL" clId="{50143929-1A17-4B54-AA8F-52A37F6F9FB2}" dt="2020-11-10T01:14:26.689" v="541" actId="20577"/>
          <ac:spMkLst>
            <pc:docMk/>
            <pc:sldMk cId="269364014" sldId="3474"/>
            <ac:spMk id="2" creationId="{4DC7C027-806D-4854-9500-F7CCB06311CA}"/>
          </ac:spMkLst>
        </pc:spChg>
        <pc:spChg chg="mod">
          <ac:chgData name="Graeme Malcolm" userId="0828a162-3a1f-48c4-ad15-5bbb25c8ef77" providerId="ADAL" clId="{50143929-1A17-4B54-AA8F-52A37F6F9FB2}" dt="2020-11-10T22:19:45.659" v="1765" actId="404"/>
          <ac:spMkLst>
            <pc:docMk/>
            <pc:sldMk cId="269364014" sldId="3474"/>
            <ac:spMk id="3" creationId="{2C7499D7-9466-4E22-ACBF-22FAA3E70668}"/>
          </ac:spMkLst>
        </pc:spChg>
        <pc:spChg chg="add mod">
          <ac:chgData name="Graeme Malcolm" userId="0828a162-3a1f-48c4-ad15-5bbb25c8ef77" providerId="ADAL" clId="{50143929-1A17-4B54-AA8F-52A37F6F9FB2}" dt="2020-11-10T01:29:58.991" v="753" actId="1076"/>
          <ac:spMkLst>
            <pc:docMk/>
            <pc:sldMk cId="269364014" sldId="3474"/>
            <ac:spMk id="5" creationId="{91FB91B3-67D7-4744-A365-354163D42AD9}"/>
          </ac:spMkLst>
        </pc:spChg>
        <pc:spChg chg="add mod">
          <ac:chgData name="Graeme Malcolm" userId="0828a162-3a1f-48c4-ad15-5bbb25c8ef77" providerId="ADAL" clId="{50143929-1A17-4B54-AA8F-52A37F6F9FB2}" dt="2020-11-20T01:26:29.151" v="5408" actId="14100"/>
          <ac:spMkLst>
            <pc:docMk/>
            <pc:sldMk cId="269364014" sldId="3474"/>
            <ac:spMk id="6" creationId="{E8535E45-4EE8-4666-A431-239B464E9ADA}"/>
          </ac:spMkLst>
        </pc:spChg>
        <pc:spChg chg="add mod">
          <ac:chgData name="Graeme Malcolm" userId="0828a162-3a1f-48c4-ad15-5bbb25c8ef77" providerId="ADAL" clId="{50143929-1A17-4B54-AA8F-52A37F6F9FB2}" dt="2020-11-20T01:26:37.062" v="5409" actId="1076"/>
          <ac:spMkLst>
            <pc:docMk/>
            <pc:sldMk cId="269364014" sldId="3474"/>
            <ac:spMk id="7" creationId="{2A3D2E0A-9F47-4F91-8394-74AF99B4BF5F}"/>
          </ac:spMkLst>
        </pc:spChg>
        <pc:spChg chg="add mod">
          <ac:chgData name="Graeme Malcolm" userId="0828a162-3a1f-48c4-ad15-5bbb25c8ef77" providerId="ADAL" clId="{50143929-1A17-4B54-AA8F-52A37F6F9FB2}" dt="2020-11-20T01:26:29.151" v="5408" actId="14100"/>
          <ac:spMkLst>
            <pc:docMk/>
            <pc:sldMk cId="269364014" sldId="3474"/>
            <ac:spMk id="8" creationId="{95300D94-148B-422E-93FD-F66BC9423615}"/>
          </ac:spMkLst>
        </pc:spChg>
        <pc:spChg chg="add mod">
          <ac:chgData name="Graeme Malcolm" userId="0828a162-3a1f-48c4-ad15-5bbb25c8ef77" providerId="ADAL" clId="{50143929-1A17-4B54-AA8F-52A37F6F9FB2}" dt="2020-11-20T01:26:37.062" v="5409" actId="1076"/>
          <ac:spMkLst>
            <pc:docMk/>
            <pc:sldMk cId="269364014" sldId="3474"/>
            <ac:spMk id="9" creationId="{A4B238FB-DA94-4FBE-9520-52F66E863FA3}"/>
          </ac:spMkLst>
        </pc:spChg>
        <pc:spChg chg="add mod">
          <ac:chgData name="Graeme Malcolm" userId="0828a162-3a1f-48c4-ad15-5bbb25c8ef77" providerId="ADAL" clId="{50143929-1A17-4B54-AA8F-52A37F6F9FB2}" dt="2020-11-10T22:22:19.064" v="1797" actId="20577"/>
          <ac:spMkLst>
            <pc:docMk/>
            <pc:sldMk cId="269364014" sldId="3474"/>
            <ac:spMk id="10" creationId="{8F14F50C-193B-4396-A9DA-8F70B52DFD5B}"/>
          </ac:spMkLst>
        </pc:spChg>
        <pc:spChg chg="add mod">
          <ac:chgData name="Graeme Malcolm" userId="0828a162-3a1f-48c4-ad15-5bbb25c8ef77" providerId="ADAL" clId="{50143929-1A17-4B54-AA8F-52A37F6F9FB2}" dt="2020-11-20T01:00:09.649" v="3190" actId="1076"/>
          <ac:spMkLst>
            <pc:docMk/>
            <pc:sldMk cId="269364014" sldId="3474"/>
            <ac:spMk id="11" creationId="{E9430903-0F74-4F23-8425-4BA2BC98A305}"/>
          </ac:spMkLst>
        </pc:spChg>
        <pc:spChg chg="add mod">
          <ac:chgData name="Graeme Malcolm" userId="0828a162-3a1f-48c4-ad15-5bbb25c8ef77" providerId="ADAL" clId="{50143929-1A17-4B54-AA8F-52A37F6F9FB2}" dt="2020-11-10T22:04:52.254" v="1408" actId="20577"/>
          <ac:spMkLst>
            <pc:docMk/>
            <pc:sldMk cId="269364014" sldId="3474"/>
            <ac:spMk id="12" creationId="{5EC6C169-CD95-4082-AFC2-99CB8DB1ABC9}"/>
          </ac:spMkLst>
        </pc:spChg>
        <pc:spChg chg="add mod">
          <ac:chgData name="Graeme Malcolm" userId="0828a162-3a1f-48c4-ad15-5bbb25c8ef77" providerId="ADAL" clId="{50143929-1A17-4B54-AA8F-52A37F6F9FB2}" dt="2020-11-10T22:04:21.916" v="1361" actId="20577"/>
          <ac:spMkLst>
            <pc:docMk/>
            <pc:sldMk cId="269364014" sldId="3474"/>
            <ac:spMk id="13" creationId="{D9F7D000-387A-44F7-8F65-23C377D8BB2D}"/>
          </ac:spMkLst>
        </pc:spChg>
        <pc:spChg chg="add mod">
          <ac:chgData name="Graeme Malcolm" userId="0828a162-3a1f-48c4-ad15-5bbb25c8ef77" providerId="ADAL" clId="{50143929-1A17-4B54-AA8F-52A37F6F9FB2}" dt="2020-11-20T01:31:42.790" v="5586" actId="14100"/>
          <ac:spMkLst>
            <pc:docMk/>
            <pc:sldMk cId="269364014" sldId="3474"/>
            <ac:spMk id="14" creationId="{AAFEF8EC-8F85-4154-8153-82A66B98E651}"/>
          </ac:spMkLst>
        </pc:spChg>
      </pc:sldChg>
      <pc:sldChg chg="addSp">
        <pc:chgData name="Graeme Malcolm" userId="0828a162-3a1f-48c4-ad15-5bbb25c8ef77" providerId="ADAL" clId="{50143929-1A17-4B54-AA8F-52A37F6F9FB2}" dt="2020-11-10T01:22:00.982" v="604"/>
        <pc:sldMkLst>
          <pc:docMk/>
          <pc:sldMk cId="2361731395" sldId="3474"/>
        </pc:sldMkLst>
        <pc:spChg chg="add">
          <ac:chgData name="Graeme Malcolm" userId="0828a162-3a1f-48c4-ad15-5bbb25c8ef77" providerId="ADAL" clId="{50143929-1A17-4B54-AA8F-52A37F6F9FB2}" dt="2020-11-10T01:22:00.982" v="604"/>
          <ac:spMkLst>
            <pc:docMk/>
            <pc:sldMk cId="2361731395" sldId="3474"/>
            <ac:spMk id="4" creationId="{705F36F0-D945-4448-BBCF-C42E193F9304}"/>
          </ac:spMkLst>
        </pc:spChg>
      </pc:sldChg>
      <pc:sldChg chg="addSp">
        <pc:chgData name="Graeme Malcolm" userId="0828a162-3a1f-48c4-ad15-5bbb25c8ef77" providerId="ADAL" clId="{50143929-1A17-4B54-AA8F-52A37F6F9FB2}" dt="2020-11-10T22:44:45.359" v="1803"/>
        <pc:sldMkLst>
          <pc:docMk/>
          <pc:sldMk cId="2794788867" sldId="3475"/>
        </pc:sldMkLst>
        <pc:spChg chg="add">
          <ac:chgData name="Graeme Malcolm" userId="0828a162-3a1f-48c4-ad15-5bbb25c8ef77" providerId="ADAL" clId="{50143929-1A17-4B54-AA8F-52A37F6F9FB2}" dt="2020-11-10T22:44:45.359" v="1803"/>
          <ac:spMkLst>
            <pc:docMk/>
            <pc:sldMk cId="2794788867" sldId="3475"/>
            <ac:spMk id="6" creationId="{EF26F8D0-603E-487C-B5C1-497D9101DDAD}"/>
          </ac:spMkLst>
        </pc:spChg>
      </pc:sldChg>
      <pc:sldChg chg="modSp add del mod modNotesTx">
        <pc:chgData name="Graeme Malcolm" userId="0828a162-3a1f-48c4-ad15-5bbb25c8ef77" providerId="ADAL" clId="{50143929-1A17-4B54-AA8F-52A37F6F9FB2}" dt="2020-11-20T01:48:34.651" v="8016" actId="113"/>
        <pc:sldMkLst>
          <pc:docMk/>
          <pc:sldMk cId="3648086039" sldId="3475"/>
        </pc:sldMkLst>
        <pc:spChg chg="mod">
          <ac:chgData name="Graeme Malcolm" userId="0828a162-3a1f-48c4-ad15-5bbb25c8ef77" providerId="ADAL" clId="{50143929-1A17-4B54-AA8F-52A37F6F9FB2}" dt="2020-11-10T22:41:49.904" v="1800"/>
          <ac:spMkLst>
            <pc:docMk/>
            <pc:sldMk cId="3648086039" sldId="3475"/>
            <ac:spMk id="2" creationId="{30BC9236-8F55-4944-AB1A-28E5B2B51B4B}"/>
          </ac:spMkLst>
        </pc:spChg>
        <pc:spChg chg="mod">
          <ac:chgData name="Graeme Malcolm" userId="0828a162-3a1f-48c4-ad15-5bbb25c8ef77" providerId="ADAL" clId="{50143929-1A17-4B54-AA8F-52A37F6F9FB2}" dt="2020-11-10T22:48:32.968" v="1932" actId="20577"/>
          <ac:spMkLst>
            <pc:docMk/>
            <pc:sldMk cId="3648086039" sldId="3475"/>
            <ac:spMk id="3" creationId="{3F4803A7-F03D-4863-9D67-01D046BF4D80}"/>
          </ac:spMkLst>
        </pc:spChg>
        <pc:spChg chg="mod">
          <ac:chgData name="Graeme Malcolm" userId="0828a162-3a1f-48c4-ad15-5bbb25c8ef77" providerId="ADAL" clId="{50143929-1A17-4B54-AA8F-52A37F6F9FB2}" dt="2020-11-10T22:49:27.905" v="1970" actId="20577"/>
          <ac:spMkLst>
            <pc:docMk/>
            <pc:sldMk cId="3648086039" sldId="3475"/>
            <ac:spMk id="4" creationId="{FA5AD9B4-0E92-4116-A34E-BA4E968326FF}"/>
          </ac:spMkLst>
        </pc:spChg>
        <pc:spChg chg="mod">
          <ac:chgData name="Graeme Malcolm" userId="0828a162-3a1f-48c4-ad15-5bbb25c8ef77" providerId="ADAL" clId="{50143929-1A17-4B54-AA8F-52A37F6F9FB2}" dt="2020-11-10T22:57:24.491" v="2294" actId="255"/>
          <ac:spMkLst>
            <pc:docMk/>
            <pc:sldMk cId="3648086039" sldId="3475"/>
            <ac:spMk id="5" creationId="{3B3A0A7B-CE2C-4296-9C8C-AC3D10DA2913}"/>
          </ac:spMkLst>
        </pc:spChg>
        <pc:spChg chg="mod">
          <ac:chgData name="Graeme Malcolm" userId="0828a162-3a1f-48c4-ad15-5bbb25c8ef77" providerId="ADAL" clId="{50143929-1A17-4B54-AA8F-52A37F6F9FB2}" dt="2020-11-11T20:36:36.032" v="3168" actId="14100"/>
          <ac:spMkLst>
            <pc:docMk/>
            <pc:sldMk cId="3648086039" sldId="3475"/>
            <ac:spMk id="7" creationId="{97B6D8C4-C4B7-4D8D-8C18-699BA1FB6462}"/>
          </ac:spMkLst>
        </pc:spChg>
        <pc:spChg chg="mod">
          <ac:chgData name="Graeme Malcolm" userId="0828a162-3a1f-48c4-ad15-5bbb25c8ef77" providerId="ADAL" clId="{50143929-1A17-4B54-AA8F-52A37F6F9FB2}" dt="2020-11-10T22:58:19.828" v="2295" actId="14100"/>
          <ac:spMkLst>
            <pc:docMk/>
            <pc:sldMk cId="3648086039" sldId="3475"/>
            <ac:spMk id="8" creationId="{346F7570-FA31-419D-90E0-A39A798B562F}"/>
          </ac:spMkLst>
        </pc:spChg>
      </pc:sldChg>
      <pc:sldChg chg="modSp add mod modNotesTx">
        <pc:chgData name="Graeme Malcolm" userId="0828a162-3a1f-48c4-ad15-5bbb25c8ef77" providerId="ADAL" clId="{50143929-1A17-4B54-AA8F-52A37F6F9FB2}" dt="2020-12-02T01:19:13.090" v="10468"/>
        <pc:sldMkLst>
          <pc:docMk/>
          <pc:sldMk cId="265365815" sldId="3476"/>
        </pc:sldMkLst>
        <pc:spChg chg="mod">
          <ac:chgData name="Graeme Malcolm" userId="0828a162-3a1f-48c4-ad15-5bbb25c8ef77" providerId="ADAL" clId="{50143929-1A17-4B54-AA8F-52A37F6F9FB2}" dt="2020-12-02T01:11:58.165" v="10465" actId="20577"/>
          <ac:spMkLst>
            <pc:docMk/>
            <pc:sldMk cId="265365815" sldId="3476"/>
            <ac:spMk id="8" creationId="{7F6D085D-B395-41BC-B1E6-8B9B933DC046}"/>
          </ac:spMkLst>
        </pc:spChg>
        <pc:spChg chg="mod">
          <ac:chgData name="Graeme Malcolm" userId="0828a162-3a1f-48c4-ad15-5bbb25c8ef77" providerId="ADAL" clId="{50143929-1A17-4B54-AA8F-52A37F6F9FB2}" dt="2020-12-02T01:11:51.191" v="10461"/>
          <ac:spMkLst>
            <pc:docMk/>
            <pc:sldMk cId="265365815" sldId="3476"/>
            <ac:spMk id="17" creationId="{00000000-0000-0000-0000-000000000000}"/>
          </ac:spMkLst>
        </pc:spChg>
      </pc:sldChg>
      <pc:sldChg chg="new del">
        <pc:chgData name="Graeme Malcolm" userId="0828a162-3a1f-48c4-ad15-5bbb25c8ef77" providerId="ADAL" clId="{50143929-1A17-4B54-AA8F-52A37F6F9FB2}" dt="2020-12-02T01:11:11.269" v="10453" actId="47"/>
        <pc:sldMkLst>
          <pc:docMk/>
          <pc:sldMk cId="759771097" sldId="34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10-May-22 18:38</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10-May-22 18:33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Like any scientific discipline, data science involves running </a:t>
            </a:r>
            <a:r>
              <a:rPr lang="en-US" b="0" i="1" dirty="0">
                <a:solidFill>
                  <a:srgbClr val="000000"/>
                </a:solidFill>
                <a:effectLst/>
                <a:latin typeface="Consolas" panose="020B0609020204030204" pitchFamily="49" charset="0"/>
              </a:rPr>
              <a:t>experiments</a:t>
            </a:r>
            <a:r>
              <a:rPr lang="en-US" b="0" dirty="0">
                <a:solidFill>
                  <a:srgbClr val="000000"/>
                </a:solidFill>
                <a:effectLst/>
                <a:latin typeface="Consolas" panose="020B0609020204030204" pitchFamily="49" charset="0"/>
              </a:rPr>
              <a:t>; typically to explore data or to build and evaluate predictive models. In Azure Machine Learning, an experiment is a named process, usually the running of a script or a pipeline, that can generate metrics and outputs and be tracked in the Azure Machine Learning workspace.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You can use a </a:t>
            </a:r>
            <a:r>
              <a:rPr lang="en-US" b="1" dirty="0">
                <a:solidFill>
                  <a:srgbClr val="000080"/>
                </a:solidFill>
                <a:effectLst/>
                <a:latin typeface="Consolas" panose="020B0609020204030204" pitchFamily="49" charset="0"/>
              </a:rPr>
              <a:t>Script Run Configuration</a:t>
            </a:r>
            <a:r>
              <a:rPr lang="en-US" b="0" dirty="0">
                <a:solidFill>
                  <a:srgbClr val="000000"/>
                </a:solidFill>
                <a:effectLst/>
                <a:latin typeface="Consolas" panose="020B0609020204030204" pitchFamily="49" charset="0"/>
              </a:rPr>
              <a:t> to run a script-based experiment that trains a machine learning model using common machine learning frameworks like Scikit-Learn, PyTorch, or TensorFlow.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 training script is just like any other experiment script – you'll commonly use the </a:t>
            </a:r>
            <a:r>
              <a:rPr lang="en-US" b="1" dirty="0">
                <a:solidFill>
                  <a:srgbClr val="000000"/>
                </a:solidFill>
                <a:effectLst/>
                <a:latin typeface="Consolas" panose="020B0609020204030204" pitchFamily="49" charset="0"/>
              </a:rPr>
              <a:t>Run</a:t>
            </a:r>
            <a:r>
              <a:rPr lang="en-US" b="0" dirty="0">
                <a:solidFill>
                  <a:srgbClr val="000000"/>
                </a:solidFill>
                <a:effectLst/>
                <a:latin typeface="Consolas" panose="020B0609020204030204" pitchFamily="49" charset="0"/>
              </a:rPr>
              <a:t> object to log metrics as you train the model for example. Typically, after training the model, the script saves it (in whatever format is appropriate for the framework used to train it) in the </a:t>
            </a:r>
            <a:r>
              <a:rPr lang="en-US" b="1" dirty="0">
                <a:solidFill>
                  <a:srgbClr val="000000"/>
                </a:solidFill>
                <a:effectLst/>
                <a:latin typeface="Consolas" panose="020B0609020204030204" pitchFamily="49" charset="0"/>
              </a:rPr>
              <a:t>outputs</a:t>
            </a:r>
            <a:r>
              <a:rPr lang="en-US" b="0" dirty="0">
                <a:solidFill>
                  <a:srgbClr val="000000"/>
                </a:solidFill>
                <a:effectLst/>
                <a:latin typeface="Consolas" panose="020B0609020204030204" pitchFamily="49" charset="0"/>
              </a:rPr>
              <a:t> folder for the run, so it can be retrieved later. For example, when using Scikit-Learn. you might save the trained model as a .</a:t>
            </a:r>
            <a:r>
              <a:rPr lang="en-US" b="0" dirty="0" err="1">
                <a:solidFill>
                  <a:srgbClr val="000000"/>
                </a:solidFill>
                <a:effectLst/>
                <a:latin typeface="Consolas" panose="020B0609020204030204" pitchFamily="49" charset="0"/>
              </a:rPr>
              <a:t>pkl</a:t>
            </a:r>
            <a:r>
              <a:rPr lang="en-US" b="0" dirty="0">
                <a:solidFill>
                  <a:srgbClr val="000000"/>
                </a:solidFill>
                <a:effectLst/>
                <a:latin typeface="Consolas" panose="020B0609020204030204" pitchFamily="49" charset="0"/>
              </a:rPr>
              <a:t> file.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To run the training script, the control code used to initiate the experiment must specify a run environment that includes the required machine learning framework (and any other required packages). The environment should also include the </a:t>
            </a:r>
            <a:r>
              <a:rPr lang="en-US" b="1" dirty="0" err="1">
                <a:solidFill>
                  <a:srgbClr val="000000"/>
                </a:solidFill>
                <a:effectLst/>
                <a:latin typeface="Consolas" panose="020B0609020204030204" pitchFamily="49" charset="0"/>
              </a:rPr>
              <a:t>azureml</a:t>
            </a:r>
            <a:r>
              <a:rPr lang="en-US" b="1" dirty="0">
                <a:solidFill>
                  <a:srgbClr val="000000"/>
                </a:solidFill>
                <a:effectLst/>
                <a:latin typeface="Consolas" panose="020B0609020204030204" pitchFamily="49" charset="0"/>
              </a:rPr>
              <a:t>-defaults</a:t>
            </a:r>
            <a:r>
              <a:rPr lang="en-US" b="0" dirty="0">
                <a:solidFill>
                  <a:srgbClr val="000000"/>
                </a:solidFill>
                <a:effectLst/>
                <a:latin typeface="Consolas" panose="020B0609020204030204" pitchFamily="49" charset="0"/>
              </a:rPr>
              <a:t> package (which includes a subset of the SDK to support access to the </a:t>
            </a:r>
            <a:r>
              <a:rPr lang="en-US" b="1" dirty="0">
                <a:solidFill>
                  <a:srgbClr val="000000"/>
                </a:solidFill>
                <a:effectLst/>
                <a:latin typeface="Consolas" panose="020B0609020204030204" pitchFamily="49" charset="0"/>
              </a:rPr>
              <a:t>Workspace</a:t>
            </a:r>
            <a:r>
              <a:rPr lang="en-US" b="0" dirty="0">
                <a:solidFill>
                  <a:srgbClr val="000000"/>
                </a:solidFill>
                <a:effectLst/>
                <a:latin typeface="Consolas" panose="020B0609020204030204" pitchFamily="49" charset="0"/>
              </a:rPr>
              <a:t> and </a:t>
            </a:r>
            <a:r>
              <a:rPr lang="en-US" b="1" dirty="0">
                <a:solidFill>
                  <a:srgbClr val="000000"/>
                </a:solidFill>
                <a:effectLst/>
                <a:latin typeface="Consolas" panose="020B0609020204030204" pitchFamily="49" charset="0"/>
              </a:rPr>
              <a:t>Run</a:t>
            </a:r>
            <a:r>
              <a:rPr lang="en-US" b="0" dirty="0">
                <a:solidFill>
                  <a:srgbClr val="000000"/>
                </a:solidFill>
                <a:effectLst/>
                <a:latin typeface="Consolas" panose="020B0609020204030204" pitchFamily="49" charset="0"/>
              </a:rPr>
              <a:t> objects among other things)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1" dirty="0">
                <a:solidFill>
                  <a:srgbClr val="000000"/>
                </a:solidFill>
                <a:effectLst/>
                <a:latin typeface="Consolas" panose="020B0609020204030204" pitchFamily="49" charset="0"/>
              </a:rPr>
              <a:t>Note: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If you don't specify an environment, a default one containing </a:t>
            </a:r>
            <a:r>
              <a:rPr lang="en-US" b="1" i="1" dirty="0" err="1">
                <a:solidFill>
                  <a:srgbClr val="000000"/>
                </a:solidFill>
                <a:effectLst/>
                <a:latin typeface="Consolas" panose="020B0609020204030204" pitchFamily="49" charset="0"/>
              </a:rPr>
              <a:t>azureml</a:t>
            </a:r>
            <a:r>
              <a:rPr lang="en-US" b="1" i="1" dirty="0">
                <a:solidFill>
                  <a:srgbClr val="000000"/>
                </a:solidFill>
                <a:effectLst/>
                <a:latin typeface="Consolas" panose="020B0609020204030204" pitchFamily="49" charset="0"/>
              </a:rPr>
              <a:t>-defaults</a:t>
            </a:r>
            <a:r>
              <a:rPr lang="en-US" b="0" i="1" dirty="0">
                <a:solidFill>
                  <a:srgbClr val="000000"/>
                </a:solidFill>
                <a:effectLst/>
                <a:latin typeface="Consolas" panose="020B0609020204030204" pitchFamily="49" charset="0"/>
              </a:rPr>
              <a:t> is used automatically – however, this may not include the machine learning framework package your script needs.  We'll explore environments in a bit more detail later in the course!</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35613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You can increase the flexibility of script-based experiments by using arguments to set variables in the script. This is commonly used to specify values for hyperparameters used by training algorithms.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To use parameters in a script, you must use a library such as </a:t>
            </a:r>
            <a:r>
              <a:rPr lang="en-US" b="1" dirty="0" err="1">
                <a:solidFill>
                  <a:srgbClr val="000080"/>
                </a:solidFill>
                <a:effectLst/>
                <a:latin typeface="Consolas" panose="020B0609020204030204" pitchFamily="49" charset="0"/>
              </a:rPr>
              <a:t>argparse</a:t>
            </a:r>
            <a:r>
              <a:rPr lang="en-US" b="0" dirty="0">
                <a:solidFill>
                  <a:srgbClr val="000000"/>
                </a:solidFill>
                <a:effectLst/>
                <a:latin typeface="Consolas" panose="020B0609020204030204" pitchFamily="49" charset="0"/>
              </a:rPr>
              <a:t> to read the arguments passed to the script and assign them to variables. For example, the script on the slide reads an argument named </a:t>
            </a:r>
            <a:r>
              <a:rPr lang="en-US" b="1" dirty="0">
                <a:solidFill>
                  <a:srgbClr val="000080"/>
                </a:solidFill>
                <a:effectLst/>
                <a:latin typeface="Consolas" panose="020B0609020204030204" pitchFamily="49" charset="0"/>
              </a:rPr>
              <a:t>--reg-rate</a:t>
            </a:r>
            <a:r>
              <a:rPr lang="en-US" b="0" dirty="0">
                <a:solidFill>
                  <a:srgbClr val="000000"/>
                </a:solidFill>
                <a:effectLst/>
                <a:latin typeface="Consolas" panose="020B0609020204030204" pitchFamily="49" charset="0"/>
              </a:rPr>
              <a:t>, which is used to set the regularization rate hyperparameter for the logistic regression algorithm used to train a model.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To pass argument values to a script being run in an experiment, you need to provide an </a:t>
            </a:r>
            <a:r>
              <a:rPr lang="en-US" b="1" dirty="0">
                <a:solidFill>
                  <a:srgbClr val="000080"/>
                </a:solidFill>
                <a:effectLst/>
                <a:latin typeface="Consolas" panose="020B0609020204030204" pitchFamily="49" charset="0"/>
              </a:rPr>
              <a:t>arguments</a:t>
            </a:r>
            <a:r>
              <a:rPr lang="en-US" b="0" dirty="0">
                <a:solidFill>
                  <a:srgbClr val="000000"/>
                </a:solidFill>
                <a:effectLst/>
                <a:latin typeface="Consolas" panose="020B0609020204030204" pitchFamily="49" charset="0"/>
              </a:rPr>
              <a:t> value containing a list of comma-separated argument name and value pairs to the </a:t>
            </a:r>
            <a:r>
              <a:rPr lang="en-US" b="1" dirty="0" err="1">
                <a:solidFill>
                  <a:srgbClr val="000080"/>
                </a:solidFill>
                <a:effectLst/>
                <a:latin typeface="Consolas" panose="020B0609020204030204" pitchFamily="49" charset="0"/>
              </a:rPr>
              <a:t>ScriptRunConfig</a:t>
            </a:r>
            <a:r>
              <a:rPr lang="en-US" b="0" dirty="0">
                <a:solidFill>
                  <a:srgbClr val="000080"/>
                </a:solidFill>
                <a:effectLst/>
                <a:latin typeface="Consolas" panose="020B0609020204030204" pitchFamily="49" charset="0"/>
              </a:rPr>
              <a:t>. as shown on the slide.</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744232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Model registration enables you to track multiple versions of a model, and retrieve models for </a:t>
            </a:r>
            <a:r>
              <a:rPr lang="en-US" b="0" i="1" dirty="0">
                <a:solidFill>
                  <a:srgbClr val="000000"/>
                </a:solidFill>
                <a:effectLst/>
                <a:latin typeface="Consolas" panose="020B0609020204030204" pitchFamily="49" charset="0"/>
              </a:rPr>
              <a:t>inferencing</a:t>
            </a:r>
            <a:r>
              <a:rPr lang="en-US" b="0" dirty="0">
                <a:solidFill>
                  <a:srgbClr val="000000"/>
                </a:solidFill>
                <a:effectLst/>
                <a:latin typeface="Consolas" panose="020B0609020204030204" pitchFamily="49" charset="0"/>
              </a:rPr>
              <a:t> (predicting label values from new data). When you register a model, you can specify a name, description, tags, framework (such as Scikit-Learn or PyTorch), framework version, custom properties, and other useful metadata.</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After running a training experiment, you can use the reference to the </a:t>
            </a:r>
            <a:r>
              <a:rPr lang="en-US" b="1" dirty="0">
                <a:solidFill>
                  <a:srgbClr val="000080"/>
                </a:solidFill>
                <a:effectLst/>
                <a:latin typeface="Consolas" panose="020B0609020204030204" pitchFamily="49" charset="0"/>
              </a:rPr>
              <a:t>Run</a:t>
            </a:r>
            <a:r>
              <a:rPr lang="en-US" b="0" dirty="0">
                <a:solidFill>
                  <a:srgbClr val="000000"/>
                </a:solidFill>
                <a:effectLst/>
                <a:latin typeface="Consolas" panose="020B0609020204030204" pitchFamily="49" charset="0"/>
              </a:rPr>
              <a:t> object's </a:t>
            </a:r>
            <a:r>
              <a:rPr lang="en-US" b="1" dirty="0" err="1">
                <a:solidFill>
                  <a:srgbClr val="000080"/>
                </a:solidFill>
                <a:effectLst/>
                <a:latin typeface="Consolas" panose="020B0609020204030204" pitchFamily="49" charset="0"/>
              </a:rPr>
              <a:t>register_model</a:t>
            </a:r>
            <a:r>
              <a:rPr lang="en-US" b="0" dirty="0">
                <a:solidFill>
                  <a:srgbClr val="000000"/>
                </a:solidFill>
                <a:effectLst/>
                <a:latin typeface="Consolas" panose="020B0609020204030204" pitchFamily="49" charset="0"/>
              </a:rPr>
              <a:t> method to register a model that was saved in the run's </a:t>
            </a:r>
            <a:r>
              <a:rPr lang="en-US" b="1" dirty="0">
                <a:solidFill>
                  <a:srgbClr val="000000"/>
                </a:solidFill>
                <a:effectLst/>
                <a:latin typeface="Consolas" panose="020B0609020204030204" pitchFamily="49" charset="0"/>
              </a:rPr>
              <a:t>outputs</a:t>
            </a:r>
            <a:r>
              <a:rPr lang="en-US" b="0" dirty="0">
                <a:solidFill>
                  <a:srgbClr val="000000"/>
                </a:solidFill>
                <a:effectLst/>
                <a:latin typeface="Consolas" panose="020B0609020204030204" pitchFamily="49" charset="0"/>
              </a:rPr>
              <a:t> folder.</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you can use a reference to a </a:t>
            </a:r>
            <a:r>
              <a:rPr lang="en-US" b="1" dirty="0">
                <a:solidFill>
                  <a:srgbClr val="000080"/>
                </a:solidFill>
                <a:effectLst/>
                <a:latin typeface="Consolas" panose="020B0609020204030204" pitchFamily="49" charset="0"/>
              </a:rPr>
              <a:t>Run</a:t>
            </a:r>
            <a:r>
              <a:rPr lang="en-US" b="0" dirty="0">
                <a:solidFill>
                  <a:srgbClr val="000000"/>
                </a:solidFill>
                <a:effectLst/>
                <a:latin typeface="Consolas" panose="020B0609020204030204" pitchFamily="49" charset="0"/>
              </a:rPr>
              <a:t> object to download its outputs, including trained model files, and then register a model from the local files by using the </a:t>
            </a:r>
            <a:r>
              <a:rPr lang="en-US" b="1" dirty="0">
                <a:solidFill>
                  <a:srgbClr val="000080"/>
                </a:solidFill>
                <a:effectLst/>
                <a:latin typeface="Consolas" panose="020B0609020204030204" pitchFamily="49" charset="0"/>
              </a:rPr>
              <a:t>register</a:t>
            </a:r>
            <a:r>
              <a:rPr lang="en-US" b="0" dirty="0">
                <a:solidFill>
                  <a:srgbClr val="000000"/>
                </a:solidFill>
                <a:effectLst/>
                <a:latin typeface="Consolas" panose="020B0609020204030204" pitchFamily="49" charset="0"/>
              </a:rPr>
              <a:t> method of the </a:t>
            </a:r>
            <a:r>
              <a:rPr lang="en-US" b="1" dirty="0">
                <a:solidFill>
                  <a:srgbClr val="000080"/>
                </a:solidFill>
                <a:effectLst/>
                <a:latin typeface="Consolas" panose="020B0609020204030204" pitchFamily="49" charset="0"/>
              </a:rPr>
              <a:t>Model</a:t>
            </a:r>
            <a:r>
              <a:rPr lang="en-US" b="0" dirty="0">
                <a:solidFill>
                  <a:srgbClr val="000000"/>
                </a:solidFill>
                <a:effectLst/>
                <a:latin typeface="Consolas" panose="020B0609020204030204" pitchFamily="49" charset="0"/>
              </a:rPr>
              <a:t> object. You can also use this method to register models that were trained outside of an Azure Machine Learning experiment.</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Registering a model with the same name as an existing model automatically creates a new version of the model, starting with 1 and increasing in units of 1.</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9287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10-May-22 18:33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968371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we'll introduce </a:t>
            </a:r>
            <a:r>
              <a:rPr lang="en-US" i="1" dirty="0"/>
              <a:t>experiments</a:t>
            </a:r>
            <a:r>
              <a:rPr lang="en-US" i="0" dirty="0"/>
              <a:t> and how to use the Python SDK to run them, and then we'll focus specifically on how to use experiments to train machine learning models.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10-May-22 18:33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start by exploring experiments, and how to run them using the Azure Machine Learning Python SDK.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Azure Machine Learning, </a:t>
            </a:r>
            <a:r>
              <a:rPr lang="en-US" i="1" dirty="0"/>
              <a:t>experiments</a:t>
            </a:r>
            <a:r>
              <a:rPr lang="en-US" dirty="0"/>
              <a:t> are named executable processes (usually based on scripts) that can be run one or more time. Each experiment run generates metrics and outputs that are recorded for future review. Additionally, metadata for the experiment run, and events that occur during the run are logged. The logged metadata includes the </a:t>
            </a:r>
            <a:r>
              <a:rPr lang="en-US"/>
              <a:t>context for </a:t>
            </a:r>
            <a:r>
              <a:rPr lang="en-US" dirty="0"/>
              <a:t>the experiment – for example, if the experiment is based on a script that is stored in a GitHub repo, metadata about the GitHub branch </a:t>
            </a:r>
            <a:r>
              <a:rPr lang="en-US"/>
              <a:t>is included </a:t>
            </a:r>
            <a:r>
              <a:rPr lang="en-US" dirty="0"/>
              <a:t>in the logged metadata.</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89063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Python SDK to run an Azure Machine Learning experiment inline, for example in a notebook. The key steps you need to perform in your code are:</a:t>
            </a:r>
          </a:p>
          <a:p>
            <a:endParaRPr lang="en-US" dirty="0"/>
          </a:p>
          <a:p>
            <a:r>
              <a:rPr lang="en-US" dirty="0"/>
              <a:t>1. Create or retrieve a named experiment in your workspace.</a:t>
            </a:r>
          </a:p>
          <a:p>
            <a:r>
              <a:rPr lang="en-US" dirty="0"/>
              <a:t>2. Start a run of the experiment – retrieving an active </a:t>
            </a:r>
            <a:r>
              <a:rPr lang="en-US" b="1" dirty="0"/>
              <a:t>Run</a:t>
            </a:r>
            <a:r>
              <a:rPr lang="en-US" b="0" dirty="0"/>
              <a:t> object.</a:t>
            </a:r>
          </a:p>
          <a:p>
            <a:r>
              <a:rPr lang="en-US" dirty="0"/>
              <a:t>3. Use the </a:t>
            </a:r>
            <a:r>
              <a:rPr lang="en-US" b="1" dirty="0"/>
              <a:t>Run</a:t>
            </a:r>
            <a:r>
              <a:rPr lang="en-US" b="0" dirty="0"/>
              <a:t> object to log metrics you want to review later.</a:t>
            </a:r>
          </a:p>
          <a:p>
            <a:r>
              <a:rPr lang="en-US" b="0" dirty="0"/>
              <a:t>4. Save or upload files to the run's </a:t>
            </a:r>
            <a:r>
              <a:rPr lang="en-US" b="1" dirty="0"/>
              <a:t>outputs</a:t>
            </a:r>
            <a:r>
              <a:rPr lang="en-US" b="0" dirty="0"/>
              <a:t> folder so that they are stored in the run history.</a:t>
            </a:r>
          </a:p>
          <a:p>
            <a:r>
              <a:rPr lang="en-US" b="0" dirty="0"/>
              <a:t>5. Complete the run</a:t>
            </a:r>
          </a:p>
          <a:p>
            <a:endParaRPr lang="en-US" b="0" dirty="0"/>
          </a:p>
          <a:p>
            <a:r>
              <a:rPr lang="en-US" dirty="0"/>
              <a:t>After completing the run, you can view its logs, metrics and outputs in Azure Machine Learning studio or use the SDK to retrieve them programmatically. There's also a widget that you can use to display run details in a notebook.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00448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scenarios, the code for your experiment is encapsulated in a script file that can be run on local or remote compute. The script file contains the code necessary to retrieve the run context and log metrics and outputs.</a:t>
            </a:r>
          </a:p>
          <a:p>
            <a:endParaRPr lang="en-US" dirty="0"/>
          </a:p>
          <a:p>
            <a:r>
              <a:rPr lang="en-US" dirty="0"/>
              <a:t>To run the script as an experiment, you need a control layer to initiate it – this may be another script, code in a notebook, or even a CLI command in a DevOps pipeline. If you're using Python code to initiate a script-based experiment, you need to define a </a:t>
            </a:r>
            <a:r>
              <a:rPr lang="en-US" b="1" dirty="0" err="1"/>
              <a:t>ScriptRunConfig</a:t>
            </a:r>
            <a:r>
              <a:rPr lang="en-US" dirty="0"/>
              <a:t> object that encapsulates the run settings for the experiment, specifying the script to be run, and optionally the Python </a:t>
            </a:r>
            <a:r>
              <a:rPr lang="en-US" dirty="0" err="1"/>
              <a:t>Conda</a:t>
            </a:r>
            <a:r>
              <a:rPr lang="en-US" dirty="0"/>
              <a:t> environment in which to run it, and the compute target on which the environment should be hosted.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056197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err="1">
                <a:solidFill>
                  <a:srgbClr val="000000"/>
                </a:solidFill>
                <a:effectLst/>
                <a:latin typeface="Consolas" panose="020B0609020204030204" pitchFamily="49" charset="0"/>
              </a:rPr>
              <a:t>MLflow</a:t>
            </a:r>
            <a:r>
              <a:rPr lang="en-US" b="0" dirty="0">
                <a:solidFill>
                  <a:srgbClr val="000000"/>
                </a:solidFill>
                <a:effectLst/>
                <a:latin typeface="Consolas" panose="020B0609020204030204" pitchFamily="49" charset="0"/>
              </a:rPr>
              <a:t> is an Open Source library for managing machine learning experiments, and includes tracking functionality for logging metrics. It's commonly used in Databricks and other machine learning platforms to implement logging and model management. If your organization already uses </a:t>
            </a:r>
            <a:r>
              <a:rPr lang="en-US" b="0" dirty="0" err="1">
                <a:solidFill>
                  <a:srgbClr val="000000"/>
                </a:solidFill>
                <a:effectLst/>
                <a:latin typeface="Consolas" panose="020B0609020204030204" pitchFamily="49" charset="0"/>
              </a:rPr>
              <a:t>MLflow</a:t>
            </a:r>
            <a:r>
              <a:rPr lang="en-US" b="0" dirty="0">
                <a:solidFill>
                  <a:srgbClr val="000000"/>
                </a:solidFill>
                <a:effectLst/>
                <a:latin typeface="Consolas" panose="020B0609020204030204" pitchFamily="49" charset="0"/>
              </a:rPr>
              <a:t>, you can continue to use it to track metrics in Azure Machine Learning for both inline and script-based experiment runs.</a:t>
            </a:r>
          </a:p>
          <a:p>
            <a:endParaRPr lang="en-US" dirty="0"/>
          </a:p>
          <a:p>
            <a:r>
              <a:rPr lang="en-US" i="1" dirty="0"/>
              <a:t>Note:</a:t>
            </a:r>
            <a:r>
              <a:rPr lang="en-US" i="0" dirty="0"/>
              <a:t> </a:t>
            </a:r>
            <a:r>
              <a:rPr lang="en-US" i="1" dirty="0"/>
              <a:t>We'll discuss environments in more depth later – for now, just be aware that to use </a:t>
            </a:r>
            <a:r>
              <a:rPr lang="en-US" i="1" dirty="0" err="1"/>
              <a:t>MLflow</a:t>
            </a:r>
            <a:r>
              <a:rPr lang="en-US" i="1" dirty="0"/>
              <a:t> in a script-based experiment, you need to define an environment that includes the </a:t>
            </a:r>
            <a:r>
              <a:rPr lang="en-US" b="1" i="1" dirty="0" err="1"/>
              <a:t>mlflow</a:t>
            </a:r>
            <a:r>
              <a:rPr lang="en-US" b="0" i="1" dirty="0"/>
              <a:t> Python package.</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2662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10-May-22 18:33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While you may want to run experiments that extract and log insights from data, the most common task data scientists and machine learning engineers want to accomplish using Azure Machine Learning is to train machine learning models; so let's look at what's involved in doing that.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852670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33.sv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4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learn/modules/intro-to-azure-machine-learning-service" TargetMode="External"/><Relationship Id="rId2" Type="http://schemas.openxmlformats.org/officeDocument/2006/relationships/notesSlide" Target="../notesSlides/notesSlide15.xml"/><Relationship Id="rId1" Type="http://schemas.openxmlformats.org/officeDocument/2006/relationships/slideLayout" Target="../slideLayouts/slideLayout73.xml"/><Relationship Id="rId6" Type="http://schemas.openxmlformats.org/officeDocument/2006/relationships/image" Target="../media/image36.emf"/><Relationship Id="rId5" Type="http://schemas.openxmlformats.org/officeDocument/2006/relationships/hyperlink" Target="https://docs.microsoft.com/azure/machine-learning/how-to-set-up-training-targets" TargetMode="External"/><Relationship Id="rId4" Type="http://schemas.openxmlformats.org/officeDocument/2006/relationships/hyperlink" Target="https://docs.microsoft.com/learn/modules/train-local-model-with-azure-ml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4.xml"/><Relationship Id="rId16" Type="http://schemas.openxmlformats.org/officeDocument/2006/relationships/image" Target="../media/image31.svg"/><Relationship Id="rId1" Type="http://schemas.openxmlformats.org/officeDocument/2006/relationships/slideLayout" Target="../slideLayouts/slideLayout73.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8.xml"/><Relationship Id="rId1" Type="http://schemas.openxmlformats.org/officeDocument/2006/relationships/slideLayout" Target="../slideLayouts/slideLayout35.xml"/><Relationship Id="rId5" Type="http://schemas.openxmlformats.org/officeDocument/2006/relationships/image" Target="../media/image33.sv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3: Running Experiments and Training Models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US" dirty="0"/>
              <a:t>Training a Model in a Script</a:t>
            </a:r>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584200" y="1435497"/>
            <a:ext cx="11018520" cy="2525563"/>
          </a:xfrm>
        </p:spPr>
        <p:txBody>
          <a:bodyPr/>
          <a:lstStyle/>
          <a:p>
            <a:r>
              <a:rPr lang="en-US" dirty="0"/>
              <a:t>Script:</a:t>
            </a:r>
          </a:p>
          <a:p>
            <a:endParaRPr lang="en-US" sz="4400" dirty="0"/>
          </a:p>
          <a:p>
            <a:endParaRPr lang="en-US" dirty="0"/>
          </a:p>
          <a:p>
            <a:endParaRPr lang="en-US" dirty="0"/>
          </a:p>
          <a:p>
            <a:r>
              <a:rPr lang="en-US" dirty="0"/>
              <a:t>Control code:</a:t>
            </a:r>
          </a:p>
        </p:txBody>
      </p:sp>
      <p:sp>
        <p:nvSpPr>
          <p:cNvPr id="4" name="Rectangle 3">
            <a:extLst>
              <a:ext uri="{FF2B5EF4-FFF2-40B4-BE49-F238E27FC236}">
                <a16:creationId xmlns:a16="http://schemas.microsoft.com/office/drawing/2014/main" id="{FA5AD9B4-0E92-4116-A34E-BA4E968326FF}"/>
              </a:ext>
            </a:extLst>
          </p:cNvPr>
          <p:cNvSpPr/>
          <p:nvPr/>
        </p:nvSpPr>
        <p:spPr bwMode="auto">
          <a:xfrm>
            <a:off x="1132556" y="1940200"/>
            <a:ext cx="9942360" cy="156339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Run</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joblib</a:t>
            </a: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sklearn.linear_model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LogisticRegression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joblib.dump</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(value=model, filename='outputs/</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model.pkl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3B3A0A7B-CE2C-4296-9C8C-AC3D10DA2913}"/>
              </a:ext>
            </a:extLst>
          </p:cNvPr>
          <p:cNvSpPr/>
          <p:nvPr/>
        </p:nvSpPr>
        <p:spPr bwMode="auto">
          <a:xfrm>
            <a:off x="1132556" y="3915760"/>
            <a:ext cx="9942360" cy="2749728"/>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Workspace,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Environment</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CondaDependencies</a:t>
            </a:r>
            <a:endPar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 = Environment('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training_env</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deps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CondaDependencies.create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pip_packages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=['scikit-learn','</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-defaults'])</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env.python.conda_dependencies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deps</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environment=env)</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 = Experiment(workspace=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kumimoji="0" lang="en-US" sz="1600" b="1" i="0" u="none" strike="noStrike" kern="1200" cap="none" spc="0" normalizeH="0" baseline="0" noProof="0" dirty="0">
                <a:ln>
                  <a:noFill/>
                </a:ln>
                <a:gradFill>
                  <a:gsLst>
                    <a:gs pos="2917">
                      <a:srgbClr val="000000"/>
                    </a:gs>
                    <a:gs pos="30000">
                      <a:srgbClr val="000000"/>
                    </a:gs>
                  </a:gsLst>
                  <a:lin ang="5400000" scaled="0"/>
                </a:gradFill>
                <a:effectLst/>
                <a:uLnTx/>
                <a:uFillTx/>
                <a:latin typeface="Courier New" panose="02070309020205020404" pitchFamily="49" charset="0"/>
                <a:ea typeface="+mn-ea"/>
                <a:cs typeface="Courier New" panose="02070309020205020404" pitchFamily="49" charset="0"/>
              </a:rPr>
              <a:t>my-script-experiment'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experiment.submit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(config=</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7" name="Speech Bubble: Rectangle with Corners Rounded 6">
            <a:extLst>
              <a:ext uri="{FF2B5EF4-FFF2-40B4-BE49-F238E27FC236}">
                <a16:creationId xmlns:a16="http://schemas.microsoft.com/office/drawing/2014/main" id="{97B6D8C4-C4B7-4D8D-8C18-699BA1FB6462}"/>
              </a:ext>
            </a:extLst>
          </p:cNvPr>
          <p:cNvSpPr/>
          <p:nvPr/>
        </p:nvSpPr>
        <p:spPr bwMode="auto">
          <a:xfrm>
            <a:off x="9230943" y="2510972"/>
            <a:ext cx="2180065" cy="1127436"/>
          </a:xfrm>
          <a:prstGeom prst="wedgeRoundRectCallout">
            <a:avLst>
              <a:gd name="adj1" fmla="val -129272"/>
              <a:gd name="adj2" fmla="val 5651"/>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Save trained model in </a:t>
            </a:r>
            <a:r>
              <a:rPr lang="en-US" sz="1400" b="1" dirty="0">
                <a:solidFill>
                  <a:schemeClr val="accent3"/>
                </a:solidFill>
                <a:ea typeface="Segoe UI" pitchFamily="34" charset="0"/>
                <a:cs typeface="Segoe UI" pitchFamily="34" charset="0"/>
              </a:rPr>
              <a:t>outputs</a:t>
            </a:r>
            <a:r>
              <a:rPr lang="en-US" sz="1400" dirty="0">
                <a:solidFill>
                  <a:schemeClr val="accent3"/>
                </a:solidFill>
                <a:ea typeface="Segoe UI" pitchFamily="34" charset="0"/>
                <a:cs typeface="Segoe UI" pitchFamily="34" charset="0"/>
              </a:rPr>
              <a:t> folder to record is in experiment run</a:t>
            </a:r>
          </a:p>
        </p:txBody>
      </p:sp>
      <p:sp>
        <p:nvSpPr>
          <p:cNvPr id="8" name="Speech Bubble: Rectangle with Corners Rounded 7">
            <a:extLst>
              <a:ext uri="{FF2B5EF4-FFF2-40B4-BE49-F238E27FC236}">
                <a16:creationId xmlns:a16="http://schemas.microsoft.com/office/drawing/2014/main" id="{346F7570-FA31-419D-90E0-A39A798B562F}"/>
              </a:ext>
            </a:extLst>
          </p:cNvPr>
          <p:cNvSpPr/>
          <p:nvPr/>
        </p:nvSpPr>
        <p:spPr bwMode="auto">
          <a:xfrm>
            <a:off x="9803331" y="5309994"/>
            <a:ext cx="2332465" cy="1419599"/>
          </a:xfrm>
          <a:prstGeom prst="wedgeRoundRectCallout">
            <a:avLst>
              <a:gd name="adj1" fmla="val -127696"/>
              <a:gd name="adj2" fmla="val -55738"/>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Run script in an environment that includes required ML framework</a:t>
            </a:r>
          </a:p>
          <a:p>
            <a:pPr algn="ctr" defTabSz="932472" fontAlgn="base">
              <a:lnSpc>
                <a:spcPct val="90000"/>
              </a:lnSpc>
              <a:spcBef>
                <a:spcPct val="0"/>
              </a:spcBef>
              <a:spcAft>
                <a:spcPct val="0"/>
              </a:spcAft>
            </a:pPr>
            <a:endParaRPr lang="en-US" sz="1050" dirty="0">
              <a:solidFill>
                <a:schemeClr val="accent3"/>
              </a:solidFill>
              <a:ea typeface="Segoe UI" pitchFamily="34" charset="0"/>
              <a:cs typeface="Segoe UI" pitchFamily="34" charset="0"/>
            </a:endParaRPr>
          </a:p>
          <a:p>
            <a:pPr algn="ctr" defTabSz="932472" fontAlgn="base">
              <a:lnSpc>
                <a:spcPct val="90000"/>
              </a:lnSpc>
              <a:spcBef>
                <a:spcPct val="0"/>
              </a:spcBef>
              <a:spcAft>
                <a:spcPct val="0"/>
              </a:spcAft>
            </a:pPr>
            <a:r>
              <a:rPr lang="en-US" sz="1050" dirty="0">
                <a:solidFill>
                  <a:schemeClr val="accent3"/>
                </a:solidFill>
                <a:ea typeface="Segoe UI" pitchFamily="34" charset="0"/>
                <a:cs typeface="Segoe UI" pitchFamily="34" charset="0"/>
              </a:rPr>
              <a:t>Scikit-Learn, PyTorch, TensorFlow, …</a:t>
            </a:r>
          </a:p>
        </p:txBody>
      </p:sp>
    </p:spTree>
    <p:extLst>
      <p:ext uri="{BB962C8B-B14F-4D97-AF65-F5344CB8AC3E}">
        <p14:creationId xmlns:p14="http://schemas.microsoft.com/office/powerpoint/2010/main" val="36480860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6EF6-9ABF-4644-86AD-9FCDFE08AADB}"/>
              </a:ext>
            </a:extLst>
          </p:cNvPr>
          <p:cNvSpPr>
            <a:spLocks noGrp="1"/>
          </p:cNvSpPr>
          <p:nvPr>
            <p:ph type="title"/>
          </p:nvPr>
        </p:nvSpPr>
        <p:spPr/>
        <p:txBody>
          <a:bodyPr/>
          <a:lstStyle/>
          <a:p>
            <a:r>
              <a:rPr lang="en-US" b="1" dirty="0"/>
              <a:t>Using Script Arguments</a:t>
            </a:r>
            <a:endParaRPr lang="en-US" dirty="0"/>
          </a:p>
        </p:txBody>
      </p:sp>
      <p:sp>
        <p:nvSpPr>
          <p:cNvPr id="3" name="Text Placeholder 2">
            <a:extLst>
              <a:ext uri="{FF2B5EF4-FFF2-40B4-BE49-F238E27FC236}">
                <a16:creationId xmlns:a16="http://schemas.microsoft.com/office/drawing/2014/main" id="{77E87049-1DEC-4E22-8BD8-DBD2060ADD98}"/>
              </a:ext>
            </a:extLst>
          </p:cNvPr>
          <p:cNvSpPr>
            <a:spLocks noGrp="1"/>
          </p:cNvSpPr>
          <p:nvPr>
            <p:ph type="body" sz="quarter" idx="10"/>
          </p:nvPr>
        </p:nvSpPr>
        <p:spPr>
          <a:xfrm>
            <a:off x="584200" y="1435497"/>
            <a:ext cx="11018520" cy="3088602"/>
          </a:xfrm>
        </p:spPr>
        <p:txBody>
          <a:bodyPr/>
          <a:lstStyle/>
          <a:p>
            <a:r>
              <a:rPr lang="en-US" dirty="0"/>
              <a:t>Script</a:t>
            </a:r>
          </a:p>
          <a:p>
            <a:endParaRPr lang="en-US" dirty="0"/>
          </a:p>
          <a:p>
            <a:endParaRPr lang="en-US" dirty="0"/>
          </a:p>
          <a:p>
            <a:endParaRPr lang="en-US" dirty="0"/>
          </a:p>
          <a:p>
            <a:endParaRPr lang="en-US" dirty="0"/>
          </a:p>
          <a:p>
            <a:endParaRPr lang="en-US" dirty="0"/>
          </a:p>
          <a:p>
            <a:r>
              <a:rPr lang="en-US" dirty="0"/>
              <a:t>Control code:</a:t>
            </a:r>
          </a:p>
        </p:txBody>
      </p:sp>
      <p:sp>
        <p:nvSpPr>
          <p:cNvPr id="4" name="Rectangle 3">
            <a:extLst>
              <a:ext uri="{FF2B5EF4-FFF2-40B4-BE49-F238E27FC236}">
                <a16:creationId xmlns:a16="http://schemas.microsoft.com/office/drawing/2014/main" id="{A0AA22D4-8DFA-4702-8F7F-B9E66D741D2D}"/>
              </a:ext>
            </a:extLst>
          </p:cNvPr>
          <p:cNvSpPr/>
          <p:nvPr/>
        </p:nvSpPr>
        <p:spPr bwMode="auto">
          <a:xfrm>
            <a:off x="1132556" y="1966350"/>
            <a:ext cx="9416732" cy="192225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argparse</a:t>
            </a: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parser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argparse.ArgumentParser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parser.add_argument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reg_rate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type=float, dest='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reg_rate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default=0.01)</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args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parser.parse_args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 =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LogisticRegression</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(C=1/</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args.reg_rate</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).fit(</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X_train</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y_train</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032CFF9A-886B-4000-94BE-757CA4D9AE1F}"/>
              </a:ext>
            </a:extLst>
          </p:cNvPr>
          <p:cNvSpPr/>
          <p:nvPr/>
        </p:nvSpPr>
        <p:spPr bwMode="auto">
          <a:xfrm>
            <a:off x="1132556" y="4598152"/>
            <a:ext cx="9416732" cy="1164557"/>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arguments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reg_rate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0.1],</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environment=env) </a:t>
            </a:r>
          </a:p>
        </p:txBody>
      </p:sp>
      <p:sp>
        <p:nvSpPr>
          <p:cNvPr id="5" name="Speech Bubble: Rectangle with Corners Rounded 4">
            <a:extLst>
              <a:ext uri="{FF2B5EF4-FFF2-40B4-BE49-F238E27FC236}">
                <a16:creationId xmlns:a16="http://schemas.microsoft.com/office/drawing/2014/main" id="{D7D832DE-FDEB-4732-A6D9-E17B43702249}"/>
              </a:ext>
            </a:extLst>
          </p:cNvPr>
          <p:cNvSpPr/>
          <p:nvPr/>
        </p:nvSpPr>
        <p:spPr bwMode="auto">
          <a:xfrm>
            <a:off x="8066286" y="1435497"/>
            <a:ext cx="2180065" cy="680196"/>
          </a:xfrm>
          <a:prstGeom prst="wedgeRoundRectCallout">
            <a:avLst>
              <a:gd name="adj1" fmla="val -179383"/>
              <a:gd name="adj2" fmla="val 148329"/>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Parse script arguments</a:t>
            </a:r>
          </a:p>
        </p:txBody>
      </p:sp>
      <p:sp>
        <p:nvSpPr>
          <p:cNvPr id="9" name="Speech Bubble: Rectangle with Corners Rounded 8">
            <a:extLst>
              <a:ext uri="{FF2B5EF4-FFF2-40B4-BE49-F238E27FC236}">
                <a16:creationId xmlns:a16="http://schemas.microsoft.com/office/drawing/2014/main" id="{C869906F-0007-4448-8F6F-16379F385398}"/>
              </a:ext>
            </a:extLst>
          </p:cNvPr>
          <p:cNvSpPr/>
          <p:nvPr/>
        </p:nvSpPr>
        <p:spPr bwMode="auto">
          <a:xfrm>
            <a:off x="8270544" y="5613366"/>
            <a:ext cx="1771548" cy="811123"/>
          </a:xfrm>
          <a:prstGeom prst="wedgeRoundRectCallout">
            <a:avLst>
              <a:gd name="adj1" fmla="val -92764"/>
              <a:gd name="adj2" fmla="val -7294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Specify named arguments in </a:t>
            </a:r>
            <a:r>
              <a:rPr lang="en-US" sz="1400" dirty="0" err="1">
                <a:solidFill>
                  <a:schemeClr val="accent3"/>
                </a:solidFill>
                <a:ea typeface="Segoe UI" pitchFamily="34" charset="0"/>
                <a:cs typeface="Segoe UI" pitchFamily="34" charset="0"/>
              </a:rPr>
              <a:t>ScriptRunConfig</a:t>
            </a:r>
            <a:endParaRPr lang="en-US" sz="1400" dirty="0">
              <a:solidFill>
                <a:schemeClr val="accent3"/>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59241035-6A57-40A5-9C3D-1E22266B929B}"/>
              </a:ext>
            </a:extLst>
          </p:cNvPr>
          <p:cNvSpPr/>
          <p:nvPr/>
        </p:nvSpPr>
        <p:spPr bwMode="auto">
          <a:xfrm>
            <a:off x="6535010" y="3840453"/>
            <a:ext cx="1829344" cy="625669"/>
          </a:xfrm>
          <a:prstGeom prst="wedgeRoundRectCallout">
            <a:avLst>
              <a:gd name="adj1" fmla="val -77122"/>
              <a:gd name="adj2" fmla="val -67493"/>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Use argument values in script</a:t>
            </a:r>
          </a:p>
        </p:txBody>
      </p:sp>
    </p:spTree>
    <p:extLst>
      <p:ext uri="{BB962C8B-B14F-4D97-AF65-F5344CB8AC3E}">
        <p14:creationId xmlns:p14="http://schemas.microsoft.com/office/powerpoint/2010/main" val="24232070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70E8-6D21-47BE-8EB6-0B996CC1126C}"/>
              </a:ext>
            </a:extLst>
          </p:cNvPr>
          <p:cNvSpPr>
            <a:spLocks noGrp="1"/>
          </p:cNvSpPr>
          <p:nvPr>
            <p:ph type="title"/>
          </p:nvPr>
        </p:nvSpPr>
        <p:spPr/>
        <p:txBody>
          <a:bodyPr/>
          <a:lstStyle/>
          <a:p>
            <a:r>
              <a:rPr lang="en-US" dirty="0"/>
              <a:t>Registering a Model</a:t>
            </a:r>
          </a:p>
        </p:txBody>
      </p:sp>
      <p:sp>
        <p:nvSpPr>
          <p:cNvPr id="3" name="Text Placeholder 2">
            <a:extLst>
              <a:ext uri="{FF2B5EF4-FFF2-40B4-BE49-F238E27FC236}">
                <a16:creationId xmlns:a16="http://schemas.microsoft.com/office/drawing/2014/main" id="{D949096E-C536-4178-BA1F-EC14262EFA44}"/>
              </a:ext>
            </a:extLst>
          </p:cNvPr>
          <p:cNvSpPr>
            <a:spLocks noGrp="1"/>
          </p:cNvSpPr>
          <p:nvPr>
            <p:ph type="body" sz="quarter" idx="10"/>
          </p:nvPr>
        </p:nvSpPr>
        <p:spPr>
          <a:xfrm>
            <a:off x="584200" y="1435497"/>
            <a:ext cx="11018520" cy="4228273"/>
          </a:xfrm>
        </p:spPr>
        <p:txBody>
          <a:bodyPr/>
          <a:lstStyle/>
          <a:p>
            <a:r>
              <a:rPr lang="en-US" dirty="0"/>
              <a:t>Register from training run:</a:t>
            </a:r>
          </a:p>
          <a:p>
            <a:endParaRPr lang="en-US" dirty="0"/>
          </a:p>
          <a:p>
            <a:endParaRPr lang="en-US" dirty="0"/>
          </a:p>
          <a:p>
            <a:endParaRPr lang="en-US" sz="1200" dirty="0"/>
          </a:p>
          <a:p>
            <a:r>
              <a:rPr lang="en-US" dirty="0"/>
              <a:t>Register from local file(s)</a:t>
            </a:r>
          </a:p>
          <a:p>
            <a:endParaRPr lang="en-US" dirty="0"/>
          </a:p>
          <a:p>
            <a:endParaRPr lang="en-US" dirty="0"/>
          </a:p>
          <a:p>
            <a:endParaRPr lang="en-US" dirty="0"/>
          </a:p>
          <a:p>
            <a:endParaRPr lang="en-US" dirty="0"/>
          </a:p>
          <a:p>
            <a:r>
              <a:rPr lang="en-US" dirty="0"/>
              <a:t>Retrieve registered models</a:t>
            </a:r>
          </a:p>
        </p:txBody>
      </p:sp>
      <p:sp>
        <p:nvSpPr>
          <p:cNvPr id="4" name="Rectangle 3">
            <a:extLst>
              <a:ext uri="{FF2B5EF4-FFF2-40B4-BE49-F238E27FC236}">
                <a16:creationId xmlns:a16="http://schemas.microsoft.com/office/drawing/2014/main" id="{94BA3C57-4B49-4B1D-A3FA-3935F50B5F7B}"/>
              </a:ext>
            </a:extLst>
          </p:cNvPr>
          <p:cNvSpPr/>
          <p:nvPr/>
        </p:nvSpPr>
        <p:spPr bwMode="auto">
          <a:xfrm>
            <a:off x="1445286" y="1889917"/>
            <a:ext cx="8924101" cy="87666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run.register_model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classification_model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model_path</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='outputs/</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model.pkl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description='A classification model')</a:t>
            </a:r>
          </a:p>
        </p:txBody>
      </p:sp>
      <p:sp>
        <p:nvSpPr>
          <p:cNvPr id="5" name="Rectangle 4">
            <a:extLst>
              <a:ext uri="{FF2B5EF4-FFF2-40B4-BE49-F238E27FC236}">
                <a16:creationId xmlns:a16="http://schemas.microsoft.com/office/drawing/2014/main" id="{0BC199A2-953B-4DBF-B4AD-11F9EE876B45}"/>
              </a:ext>
            </a:extLst>
          </p:cNvPr>
          <p:cNvSpPr/>
          <p:nvPr/>
        </p:nvSpPr>
        <p:spPr bwMode="auto">
          <a:xfrm>
            <a:off x="1445285" y="5681049"/>
            <a:ext cx="8924101" cy="736457"/>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for model in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Model.list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print(model.name, 'version:',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model.version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07D761EF-0B1A-4E8E-A85C-97E42551B20E}"/>
              </a:ext>
            </a:extLst>
          </p:cNvPr>
          <p:cNvSpPr/>
          <p:nvPr/>
        </p:nvSpPr>
        <p:spPr bwMode="auto">
          <a:xfrm>
            <a:off x="1445285" y="3496848"/>
            <a:ext cx="8924101" cy="1570854"/>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Model</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Model.register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classification_model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model_path</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local_dir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model.pkl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description='A classification model'                         </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workspace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8" name="Speech Bubble: Rectangle with Corners Rounded 7">
            <a:extLst>
              <a:ext uri="{FF2B5EF4-FFF2-40B4-BE49-F238E27FC236}">
                <a16:creationId xmlns:a16="http://schemas.microsoft.com/office/drawing/2014/main" id="{42EBC4AA-8D73-4657-A280-19C2AFE1B796}"/>
              </a:ext>
            </a:extLst>
          </p:cNvPr>
          <p:cNvSpPr/>
          <p:nvPr/>
        </p:nvSpPr>
        <p:spPr bwMode="auto">
          <a:xfrm>
            <a:off x="9384947" y="1648055"/>
            <a:ext cx="1708169" cy="680196"/>
          </a:xfrm>
          <a:prstGeom prst="wedgeRoundRectCallout">
            <a:avLst>
              <a:gd name="adj1" fmla="val -178764"/>
              <a:gd name="adj2" fmla="val 5281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Model saved in run </a:t>
            </a:r>
            <a:r>
              <a:rPr lang="en-US" sz="1400" b="1" dirty="0">
                <a:solidFill>
                  <a:schemeClr val="accent3"/>
                </a:solidFill>
                <a:ea typeface="Segoe UI" pitchFamily="34" charset="0"/>
                <a:cs typeface="Segoe UI" pitchFamily="34" charset="0"/>
              </a:rPr>
              <a:t>outputs</a:t>
            </a:r>
          </a:p>
        </p:txBody>
      </p:sp>
      <p:sp>
        <p:nvSpPr>
          <p:cNvPr id="9" name="Speech Bubble: Rectangle with Corners Rounded 8">
            <a:extLst>
              <a:ext uri="{FF2B5EF4-FFF2-40B4-BE49-F238E27FC236}">
                <a16:creationId xmlns:a16="http://schemas.microsoft.com/office/drawing/2014/main" id="{3D6CE0D1-3A87-4328-8F2E-36C569E6C731}"/>
              </a:ext>
            </a:extLst>
          </p:cNvPr>
          <p:cNvSpPr/>
          <p:nvPr/>
        </p:nvSpPr>
        <p:spPr bwMode="auto">
          <a:xfrm>
            <a:off x="9384946" y="3858918"/>
            <a:ext cx="1708169" cy="929649"/>
          </a:xfrm>
          <a:prstGeom prst="wedgeRoundRectCallout">
            <a:avLst>
              <a:gd name="adj1" fmla="val -130586"/>
              <a:gd name="adj2" fmla="val 1365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Local model (can be file or folder)</a:t>
            </a:r>
            <a:endParaRPr lang="en-US" sz="1400" b="1" dirty="0">
              <a:solidFill>
                <a:schemeClr val="accent3"/>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7DFC8E7C-AB88-4AB4-A3CE-F13FF37A771C}"/>
              </a:ext>
            </a:extLst>
          </p:cNvPr>
          <p:cNvSpPr/>
          <p:nvPr/>
        </p:nvSpPr>
        <p:spPr bwMode="auto">
          <a:xfrm>
            <a:off x="8278039" y="5280286"/>
            <a:ext cx="1708169" cy="1038948"/>
          </a:xfrm>
          <a:prstGeom prst="wedgeRoundRectCallout">
            <a:avLst>
              <a:gd name="adj1" fmla="val -118189"/>
              <a:gd name="adj2" fmla="val 3191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Models are automatically versioned based on name</a:t>
            </a:r>
          </a:p>
        </p:txBody>
      </p:sp>
    </p:spTree>
    <p:extLst>
      <p:ext uri="{BB962C8B-B14F-4D97-AF65-F5344CB8AC3E}">
        <p14:creationId xmlns:p14="http://schemas.microsoft.com/office/powerpoint/2010/main" val="3960551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Train Models</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Train models</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26536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168399"/>
            <a:ext cx="10383899" cy="2260601"/>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are using the Azure Machine Learning Python SDK to write code for an experiment. You must log metrics from each run of the experiment and be able to retrieve them easily from each run.</a:t>
            </a:r>
          </a:p>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What should you do?</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Add </a:t>
            </a:r>
            <a:r>
              <a:rPr lang="en-US" sz="1400" b="1" dirty="0"/>
              <a:t>print</a:t>
            </a:r>
            <a:r>
              <a:rPr lang="en-US" sz="1400" dirty="0"/>
              <a:t> statements to the experiment code to print the metrics.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Use the </a:t>
            </a:r>
            <a:r>
              <a:rPr lang="en-US" sz="1400" b="1" dirty="0"/>
              <a:t>log</a:t>
            </a:r>
            <a:r>
              <a:rPr lang="en-US" sz="1400" dirty="0"/>
              <a:t>* methods of the </a:t>
            </a:r>
            <a:r>
              <a:rPr lang="en-US" sz="1400" b="1" dirty="0"/>
              <a:t>Run</a:t>
            </a:r>
            <a:r>
              <a:rPr lang="en-US" sz="1400" dirty="0"/>
              <a:t> class to record named metrics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Save the experiment data in the </a:t>
            </a:r>
            <a:r>
              <a:rPr lang="en-US" sz="1400" b="1" dirty="0"/>
              <a:t>outputs</a:t>
            </a:r>
            <a:r>
              <a:rPr lang="en-US" sz="1400" dirty="0"/>
              <a:t> folder </a:t>
            </a:r>
          </a:p>
        </p:txBody>
      </p:sp>
      <p:sp>
        <p:nvSpPr>
          <p:cNvPr id="20" name="Graphic 26" descr="Checkmark on Backing up and restoring databases">
            <a:extLst>
              <a:ext uri="{FF2B5EF4-FFF2-40B4-BE49-F238E27FC236}">
                <a16:creationId xmlns:a16="http://schemas.microsoft.com/office/drawing/2014/main" id="{B7F0EC01-67FB-4AC3-B3E9-F801C4692B70}"/>
              </a:ext>
            </a:extLst>
          </p:cNvPr>
          <p:cNvSpPr/>
          <p:nvPr/>
        </p:nvSpPr>
        <p:spPr>
          <a:xfrm>
            <a:off x="1389459" y="27065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358725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3541850"/>
            <a:ext cx="10383899" cy="2455353"/>
          </a:xfrm>
        </p:spPr>
        <p:txBody>
          <a:bodyPr/>
          <a:lstStyle/>
          <a:p>
            <a:pPr>
              <a:defRPr/>
            </a:pPr>
            <a:r>
              <a:rPr lang="en-US" sz="1800" dirty="0">
                <a:latin typeface="+mj-lt"/>
              </a:rPr>
              <a:t>You want to use a script-based experiment to train a PyTorch model, setting the batch size and learning rate hyperparameters </a:t>
            </a:r>
            <a:r>
              <a:rPr lang="en-US" sz="1800">
                <a:latin typeface="+mj-lt"/>
              </a:rPr>
              <a:t>to different </a:t>
            </a:r>
            <a:r>
              <a:rPr lang="en-US" sz="1800" dirty="0">
                <a:latin typeface="+mj-lt"/>
              </a:rPr>
              <a:t>values each time the experiment runs.</a:t>
            </a:r>
          </a:p>
          <a:p>
            <a:pPr>
              <a:defRPr/>
            </a:pPr>
            <a:r>
              <a:rPr lang="en-US" sz="1800" dirty="0">
                <a:latin typeface="+mj-lt"/>
              </a:rPr>
              <a:t>What should you do?</a:t>
            </a:r>
          </a:p>
          <a:p>
            <a:pPr marL="288925" indent="-288925">
              <a:spcBef>
                <a:spcPts val="300"/>
              </a:spcBef>
              <a:spcAft>
                <a:spcPts val="600"/>
              </a:spcAft>
              <a:buFont typeface="Wingdings" panose="05000000000000000000" pitchFamily="2" charset="2"/>
              <a:buChar char="q"/>
              <a:defRPr/>
            </a:pPr>
            <a:r>
              <a:rPr lang="en-US" sz="1400" dirty="0"/>
              <a:t>Create multiple script files – one for each batch size and learning rate combination you want to use.</a:t>
            </a:r>
          </a:p>
          <a:p>
            <a:pPr marL="288925" indent="-288925">
              <a:spcBef>
                <a:spcPts val="300"/>
              </a:spcBef>
              <a:spcAft>
                <a:spcPts val="600"/>
              </a:spcAft>
              <a:buFont typeface="Wingdings" panose="05000000000000000000" pitchFamily="2" charset="2"/>
              <a:buChar char="q"/>
              <a:defRPr/>
            </a:pPr>
            <a:r>
              <a:rPr lang="en-US" sz="1400" dirty="0"/>
              <a:t>Set the </a:t>
            </a:r>
            <a:r>
              <a:rPr lang="en-US" sz="1400" b="1" dirty="0" err="1"/>
              <a:t>batch_size</a:t>
            </a:r>
            <a:r>
              <a:rPr lang="en-US" sz="1400" b="1" dirty="0"/>
              <a:t> </a:t>
            </a:r>
            <a:r>
              <a:rPr lang="en-US" sz="1400" dirty="0"/>
              <a:t>and </a:t>
            </a:r>
            <a:r>
              <a:rPr lang="en-US" sz="1400" b="1" dirty="0" err="1"/>
              <a:t>learning_rate</a:t>
            </a:r>
            <a:r>
              <a:rPr lang="en-US" sz="1400" b="1" dirty="0"/>
              <a:t> </a:t>
            </a:r>
            <a:r>
              <a:rPr lang="en-US" sz="1400" dirty="0"/>
              <a:t>properties of the </a:t>
            </a:r>
            <a:r>
              <a:rPr lang="en-US" sz="1400" b="1" dirty="0" err="1"/>
              <a:t>ScriptRunConfig</a:t>
            </a:r>
            <a:r>
              <a:rPr lang="en-US" sz="1400" dirty="0"/>
              <a:t> before running the experiment.</a:t>
            </a:r>
          </a:p>
          <a:p>
            <a:pPr marL="288925" indent="-288925">
              <a:spcBef>
                <a:spcPts val="300"/>
              </a:spcBef>
              <a:spcAft>
                <a:spcPts val="600"/>
              </a:spcAft>
              <a:buFont typeface="Wingdings" panose="05000000000000000000" pitchFamily="2" charset="2"/>
              <a:buChar char="q"/>
              <a:defRPr/>
            </a:pPr>
            <a:r>
              <a:rPr lang="en-US" sz="1400" dirty="0"/>
              <a:t>Add arguments for batch size and learning rate to the script, and set them in the </a:t>
            </a:r>
            <a:r>
              <a:rPr lang="en-US" sz="1400" b="1" dirty="0"/>
              <a:t>arguments</a:t>
            </a:r>
            <a:r>
              <a:rPr lang="en-US" sz="1400" dirty="0"/>
              <a:t> property of the </a:t>
            </a:r>
            <a:r>
              <a:rPr lang="en-US" sz="1400" b="1" dirty="0" err="1"/>
              <a:t>ScriptRunConfig</a:t>
            </a:r>
            <a:r>
              <a:rPr lang="en-US" sz="1400" dirty="0"/>
              <a:t> </a:t>
            </a:r>
          </a:p>
        </p:txBody>
      </p:sp>
      <p:sp>
        <p:nvSpPr>
          <p:cNvPr id="22" name="Graphic 26" descr="Checkmark on Systems Administrator">
            <a:extLst>
              <a:ext uri="{FF2B5EF4-FFF2-40B4-BE49-F238E27FC236}">
                <a16:creationId xmlns:a16="http://schemas.microsoft.com/office/drawing/2014/main" id="{CB0DD866-2734-4BB6-852C-43E8379606C5}"/>
              </a:ext>
            </a:extLst>
          </p:cNvPr>
          <p:cNvSpPr/>
          <p:nvPr/>
        </p:nvSpPr>
        <p:spPr>
          <a:xfrm>
            <a:off x="1389459" y="545740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4" name="Graphic 3" descr="Badge Question Mark with solid fill">
            <a:extLst>
              <a:ext uri="{FF2B5EF4-FFF2-40B4-BE49-F238E27FC236}">
                <a16:creationId xmlns:a16="http://schemas.microsoft.com/office/drawing/2014/main" id="{1A2B27A2-7BE7-4627-9020-7079B344EB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1364784"/>
            <a:ext cx="702232" cy="702232"/>
          </a:xfrm>
          <a:prstGeom prst="rect">
            <a:avLst/>
          </a:prstGeom>
        </p:spPr>
      </p:pic>
      <p:pic>
        <p:nvPicPr>
          <p:cNvPr id="5" name="Graphic 4" descr="Badge Question Mark with solid fill">
            <a:extLst>
              <a:ext uri="{FF2B5EF4-FFF2-40B4-BE49-F238E27FC236}">
                <a16:creationId xmlns:a16="http://schemas.microsoft.com/office/drawing/2014/main" id="{56326C95-FF92-4110-AE7B-C534E6CC23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3768801"/>
            <a:ext cx="702232" cy="702232"/>
          </a:xfrm>
          <a:prstGeom prst="rect">
            <a:avLst/>
          </a:prstGeom>
        </p:spPr>
      </p:pic>
    </p:spTree>
    <p:extLst>
      <p:ext uri="{BB962C8B-B14F-4D97-AF65-F5344CB8AC3E}">
        <p14:creationId xmlns:p14="http://schemas.microsoft.com/office/powerpoint/2010/main" val="3750964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8271820" cy="2331407"/>
          </a:xfrm>
        </p:spPr>
        <p:txBody>
          <a:bodyPr/>
          <a:lstStyle/>
          <a:p>
            <a:pPr>
              <a:spcBef>
                <a:spcPts val="0"/>
              </a:spcBef>
              <a:spcAft>
                <a:spcPts val="300"/>
              </a:spcAft>
            </a:pPr>
            <a:r>
              <a:rPr lang="en-US" sz="1600" spc="0" dirty="0">
                <a:solidFill>
                  <a:schemeClr val="tx1"/>
                </a:solidFill>
              </a:rPr>
              <a:t>Microsoft Learn: Introduction to Azure Machine Learning</a:t>
            </a:r>
          </a:p>
          <a:p>
            <a:pPr>
              <a:spcBef>
                <a:spcPts val="0"/>
              </a:spcBef>
              <a:spcAft>
                <a:spcPts val="300"/>
              </a:spcAft>
            </a:pPr>
            <a:r>
              <a:rPr lang="en-US" sz="1600" spc="0" dirty="0">
                <a:solidFill>
                  <a:schemeClr val="tx2"/>
                </a:solidFill>
                <a:latin typeface="+mn-lt"/>
                <a:hlinkClick r:id="rId3"/>
              </a:rPr>
              <a:t>https://docs.microsoft.com/learn/modules/intro-to-azure-machine-learning-service</a:t>
            </a:r>
            <a:r>
              <a:rPr lang="en-US" sz="1600" spc="0" dirty="0">
                <a:solidFill>
                  <a:schemeClr val="tx2"/>
                </a:solidFill>
                <a:latin typeface="+mn-lt"/>
              </a:rPr>
              <a:t>   </a:t>
            </a:r>
          </a:p>
          <a:p>
            <a:pPr>
              <a:lnSpc>
                <a:spcPct val="100000"/>
              </a:lnSpc>
              <a:spcBef>
                <a:spcPts val="0"/>
              </a:spcBef>
              <a:spcAft>
                <a:spcPts val="300"/>
              </a:spcAft>
            </a:pPr>
            <a:endParaRPr lang="en-US" sz="1600" spc="0" dirty="0">
              <a:latin typeface="+mn-lt"/>
            </a:endParaRPr>
          </a:p>
          <a:p>
            <a:pPr>
              <a:spcBef>
                <a:spcPts val="0"/>
              </a:spcBef>
              <a:spcAft>
                <a:spcPts val="300"/>
              </a:spcAft>
            </a:pPr>
            <a:r>
              <a:rPr lang="en-US" sz="1600" spc="0" dirty="0">
                <a:solidFill>
                  <a:schemeClr val="tx1"/>
                </a:solidFill>
              </a:rPr>
              <a:t>Microsoft Learn: Train a machine learning model with Azure Machine Learning</a:t>
            </a:r>
          </a:p>
          <a:p>
            <a:pPr>
              <a:spcBef>
                <a:spcPts val="0"/>
              </a:spcBef>
              <a:spcAft>
                <a:spcPts val="300"/>
              </a:spcAft>
            </a:pPr>
            <a:r>
              <a:rPr lang="en-US" sz="1600" spc="0" dirty="0">
                <a:solidFill>
                  <a:schemeClr val="tx2"/>
                </a:solidFill>
                <a:latin typeface="+mn-lt"/>
                <a:hlinkClick r:id="rId4"/>
              </a:rPr>
              <a:t>https://docs.microsoft.com/learn/modules/train-local-model-with-azure-mls</a:t>
            </a:r>
            <a:r>
              <a:rPr lang="en-US" sz="1600" spc="0" dirty="0">
                <a:solidFill>
                  <a:schemeClr val="tx2"/>
                </a:solidFill>
                <a:latin typeface="+mn-lt"/>
              </a:rPr>
              <a:t>  </a:t>
            </a: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training run documentation</a:t>
            </a:r>
          </a:p>
          <a:p>
            <a:pPr>
              <a:spcBef>
                <a:spcPts val="0"/>
              </a:spcBef>
              <a:spcAft>
                <a:spcPts val="300"/>
              </a:spcAft>
            </a:pPr>
            <a:r>
              <a:rPr lang="en-US" sz="1600" spc="0" dirty="0">
                <a:solidFill>
                  <a:schemeClr val="tx2"/>
                </a:solidFill>
                <a:latin typeface="+mn-lt"/>
                <a:hlinkClick r:id="rId5"/>
              </a:rPr>
              <a:t>https://docs.microsoft.com/azure/machine-learning/how-to-set-up-training-targets</a:t>
            </a:r>
            <a:r>
              <a:rPr lang="en-US" sz="1600" spc="0" dirty="0">
                <a:solidFill>
                  <a:schemeClr val="tx2"/>
                </a:solidFill>
                <a:latin typeface="+mn-lt"/>
              </a:rPr>
              <a:t> </a:t>
            </a: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6"/>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8" y="2415123"/>
            <a:ext cx="7695069" cy="1224436"/>
          </a:xfrm>
        </p:spPr>
        <p:txBody>
          <a:bodyPr/>
          <a:lstStyle/>
          <a:p>
            <a:pPr lvl="1"/>
            <a:r>
              <a:rPr lang="en-US" dirty="0"/>
              <a:t>Introduction to Experiments</a:t>
            </a:r>
          </a:p>
        </p:txBody>
      </p:sp>
      <p:sp>
        <p:nvSpPr>
          <p:cNvPr id="2" name="Text Placeholder 1"/>
          <p:cNvSpPr>
            <a:spLocks noGrp="1"/>
          </p:cNvSpPr>
          <p:nvPr>
            <p:ph type="body" sz="quarter" idx="22"/>
          </p:nvPr>
        </p:nvSpPr>
        <p:spPr>
          <a:xfrm>
            <a:off x="4078287" y="3429000"/>
            <a:ext cx="7695069" cy="1224436"/>
          </a:xfrm>
        </p:spPr>
        <p:txBody>
          <a:bodyPr/>
          <a:lstStyle/>
          <a:p>
            <a:pPr lvl="1"/>
            <a:r>
              <a:rPr lang="en-US" dirty="0"/>
              <a:t>Training and Registering Models</a:t>
            </a:r>
          </a:p>
        </p:txBody>
      </p:sp>
      <p:grpSp>
        <p:nvGrpSpPr>
          <p:cNvPr id="3" name="Group 2">
            <a:extLst>
              <a:ext uri="{FF2B5EF4-FFF2-40B4-BE49-F238E27FC236}">
                <a16:creationId xmlns:a16="http://schemas.microsoft.com/office/drawing/2014/main" id="{7DD44D83-DFDC-4D31-8DD9-E6445B28CC8F}"/>
              </a:ext>
            </a:extLst>
          </p:cNvPr>
          <p:cNvGrpSpPr/>
          <p:nvPr/>
        </p:nvGrpSpPr>
        <p:grpSpPr>
          <a:xfrm>
            <a:off x="3214548" y="3690102"/>
            <a:ext cx="702132" cy="702232"/>
            <a:chOff x="3214548" y="3690102"/>
            <a:chExt cx="702132" cy="702232"/>
          </a:xfrm>
        </p:grpSpPr>
        <p:grpSp>
          <p:nvGrpSpPr>
            <p:cNvPr id="16" name="Group 15">
              <a:extLst>
                <a:ext uri="{FF2B5EF4-FFF2-40B4-BE49-F238E27FC236}">
                  <a16:creationId xmlns:a16="http://schemas.microsoft.com/office/drawing/2014/main" id="{0ED86DB0-8F5E-4DF4-9F87-1FF716F5A038}"/>
                </a:ext>
              </a:extLst>
            </p:cNvPr>
            <p:cNvGrpSpPr/>
            <p:nvPr/>
          </p:nvGrpSpPr>
          <p:grpSpPr>
            <a:xfrm>
              <a:off x="3214548" y="3690102"/>
              <a:ext cx="702132" cy="702232"/>
              <a:chOff x="3031668" y="4535768"/>
              <a:chExt cx="702132" cy="702232"/>
            </a:xfrm>
          </p:grpSpPr>
          <p:sp>
            <p:nvSpPr>
              <p:cNvPr id="19" name="Freeform 5">
                <a:extLst>
                  <a:ext uri="{FF2B5EF4-FFF2-40B4-BE49-F238E27FC236}">
                    <a16:creationId xmlns:a16="http://schemas.microsoft.com/office/drawing/2014/main" id="{1CDEB316-D9D8-469F-A919-A92F602599C7}"/>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76AD78A2-0083-41CA-8943-8C23000F9A81}"/>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0" name="Graphic 9" descr="Network">
              <a:extLst>
                <a:ext uri="{FF2B5EF4-FFF2-40B4-BE49-F238E27FC236}">
                  <a16:creationId xmlns:a16="http://schemas.microsoft.com/office/drawing/2014/main" id="{4CC1F310-808B-49D8-AD68-20D324C9AA83}"/>
                </a:ext>
              </a:extLst>
            </p:cNvPr>
            <p:cNvSpPr/>
            <p:nvPr/>
          </p:nvSpPr>
          <p:spPr>
            <a:xfrm>
              <a:off x="3412502" y="3871328"/>
              <a:ext cx="331174" cy="310901"/>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0DCEBA0B-13AC-47AC-BAB2-ADAD31AD4F45}"/>
              </a:ext>
            </a:extLst>
          </p:cNvPr>
          <p:cNvGrpSpPr/>
          <p:nvPr/>
        </p:nvGrpSpPr>
        <p:grpSpPr>
          <a:xfrm>
            <a:off x="3214548" y="2661753"/>
            <a:ext cx="702132" cy="702232"/>
            <a:chOff x="3214548" y="2661753"/>
            <a:chExt cx="702132" cy="702232"/>
          </a:xfrm>
        </p:grpSpPr>
        <p:grpSp>
          <p:nvGrpSpPr>
            <p:cNvPr id="22" name="Group 21">
              <a:extLst>
                <a:ext uri="{FF2B5EF4-FFF2-40B4-BE49-F238E27FC236}">
                  <a16:creationId xmlns:a16="http://schemas.microsoft.com/office/drawing/2014/main" id="{822C4641-E14D-4AE3-8302-A7CF1597A4EC}"/>
                </a:ext>
              </a:extLst>
            </p:cNvPr>
            <p:cNvGrpSpPr/>
            <p:nvPr/>
          </p:nvGrpSpPr>
          <p:grpSpPr>
            <a:xfrm>
              <a:off x="3214548" y="2661753"/>
              <a:ext cx="702132" cy="702232"/>
              <a:chOff x="3214548" y="2661753"/>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214548" y="2661753"/>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1" name="Graphic 20" descr="Flask">
                <a:extLst>
                  <a:ext uri="{FF2B5EF4-FFF2-40B4-BE49-F238E27FC236}">
                    <a16:creationId xmlns:a16="http://schemas.microsoft.com/office/drawing/2014/main" id="{9C485AA7-E646-4688-8F67-38836456EE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9959" y="2758274"/>
                <a:ext cx="405865" cy="405865"/>
              </a:xfrm>
              <a:prstGeom prst="rect">
                <a:avLst/>
              </a:prstGeom>
            </p:spPr>
          </p:pic>
        </p:grpSp>
        <p:pic>
          <p:nvPicPr>
            <p:cNvPr id="5" name="Graphic 4" descr="Single gear">
              <a:extLst>
                <a:ext uri="{FF2B5EF4-FFF2-40B4-BE49-F238E27FC236}">
                  <a16:creationId xmlns:a16="http://schemas.microsoft.com/office/drawing/2014/main" id="{B22287CE-3B62-4EF9-9ED0-E64D6620C0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20974" y="2880042"/>
              <a:ext cx="265654" cy="265654"/>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Introduction to Experiments</a:t>
            </a:r>
          </a:p>
        </p:txBody>
      </p:sp>
      <p:grpSp>
        <p:nvGrpSpPr>
          <p:cNvPr id="8" name="Group 7">
            <a:extLst>
              <a:ext uri="{FF2B5EF4-FFF2-40B4-BE49-F238E27FC236}">
                <a16:creationId xmlns:a16="http://schemas.microsoft.com/office/drawing/2014/main" id="{41C66211-51EA-4265-989D-FB37DE09DCA4}"/>
              </a:ext>
            </a:extLst>
          </p:cNvPr>
          <p:cNvGrpSpPr/>
          <p:nvPr/>
        </p:nvGrpSpPr>
        <p:grpSpPr>
          <a:xfrm>
            <a:off x="10029788" y="2768637"/>
            <a:ext cx="1320537" cy="1320725"/>
            <a:chOff x="3214548" y="2661753"/>
            <a:chExt cx="702132" cy="702232"/>
          </a:xfrm>
        </p:grpSpPr>
        <p:grpSp>
          <p:nvGrpSpPr>
            <p:cNvPr id="9" name="Group 8">
              <a:extLst>
                <a:ext uri="{FF2B5EF4-FFF2-40B4-BE49-F238E27FC236}">
                  <a16:creationId xmlns:a16="http://schemas.microsoft.com/office/drawing/2014/main" id="{47B46FD7-D0B6-43AB-8945-7F57F89FAEEF}"/>
                </a:ext>
              </a:extLst>
            </p:cNvPr>
            <p:cNvGrpSpPr/>
            <p:nvPr/>
          </p:nvGrpSpPr>
          <p:grpSpPr>
            <a:xfrm>
              <a:off x="3214548" y="2661753"/>
              <a:ext cx="702132" cy="702232"/>
              <a:chOff x="7465384" y="3849138"/>
              <a:chExt cx="648329" cy="648421"/>
            </a:xfrm>
          </p:grpSpPr>
          <p:sp>
            <p:nvSpPr>
              <p:cNvPr id="16" name="Freeform 5">
                <a:extLst>
                  <a:ext uri="{FF2B5EF4-FFF2-40B4-BE49-F238E27FC236}">
                    <a16:creationId xmlns:a16="http://schemas.microsoft.com/office/drawing/2014/main" id="{C3ED6191-F008-413E-A432-A541445B573F}"/>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7" name="Freeform 6">
                <a:extLst>
                  <a:ext uri="{FF2B5EF4-FFF2-40B4-BE49-F238E27FC236}">
                    <a16:creationId xmlns:a16="http://schemas.microsoft.com/office/drawing/2014/main" id="{0BFBC686-F985-4015-BC80-DD078394EE35}"/>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Graphic 9" descr="Flask">
              <a:extLst>
                <a:ext uri="{FF2B5EF4-FFF2-40B4-BE49-F238E27FC236}">
                  <a16:creationId xmlns:a16="http://schemas.microsoft.com/office/drawing/2014/main" id="{96ED5F57-7D12-4592-988D-F5F7FC3C45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0213" y="2779618"/>
              <a:ext cx="405865" cy="405865"/>
            </a:xfrm>
            <a:prstGeom prst="rect">
              <a:avLst/>
            </a:prstGeom>
          </p:spPr>
        </p:pic>
      </p:grpSp>
      <p:pic>
        <p:nvPicPr>
          <p:cNvPr id="2" name="Graphic 1" descr="Single gear">
            <a:extLst>
              <a:ext uri="{FF2B5EF4-FFF2-40B4-BE49-F238E27FC236}">
                <a16:creationId xmlns:a16="http://schemas.microsoft.com/office/drawing/2014/main" id="{0C841215-44EE-428E-9EEF-68476D2A9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24826" y="3226384"/>
            <a:ext cx="479343" cy="47934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an Experiment?</a:t>
            </a:r>
          </a:p>
        </p:txBody>
      </p:sp>
      <p:sp>
        <p:nvSpPr>
          <p:cNvPr id="31" name="Text Placeholder 2">
            <a:extLst>
              <a:ext uri="{FF2B5EF4-FFF2-40B4-BE49-F238E27FC236}">
                <a16:creationId xmlns:a16="http://schemas.microsoft.com/office/drawing/2014/main" id="{A6799311-5F2A-46FB-AA47-8D9845105EEA}"/>
              </a:ext>
            </a:extLst>
          </p:cNvPr>
          <p:cNvSpPr txBox="1">
            <a:spLocks/>
          </p:cNvSpPr>
          <p:nvPr/>
        </p:nvSpPr>
        <p:spPr>
          <a:xfrm>
            <a:off x="588263" y="4927773"/>
            <a:ext cx="11155047" cy="1456809"/>
          </a:xfrm>
          <a:prstGeom prst="rect">
            <a:avLst/>
          </a:prstGeom>
        </p:spPr>
        <p:txBody>
          <a:bodyPr vert="horz"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An executable process that is run one or more times – often a script</a:t>
            </a:r>
          </a:p>
          <a:p>
            <a:r>
              <a:rPr lang="en-US" dirty="0"/>
              <a:t>Each run generates metrics and output files</a:t>
            </a:r>
          </a:p>
          <a:p>
            <a:r>
              <a:rPr lang="en-US" dirty="0"/>
              <a:t>Metadata and events are recorded in log files</a:t>
            </a:r>
          </a:p>
        </p:txBody>
      </p:sp>
      <p:pic>
        <p:nvPicPr>
          <p:cNvPr id="57" name="Graphic 56" descr="Arrow circle">
            <a:extLst>
              <a:ext uri="{FF2B5EF4-FFF2-40B4-BE49-F238E27FC236}">
                <a16:creationId xmlns:a16="http://schemas.microsoft.com/office/drawing/2014/main" id="{93E0B4C4-B822-4303-9E88-524340C342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8417" y="2120007"/>
            <a:ext cx="1663885" cy="1648298"/>
          </a:xfrm>
          <a:prstGeom prst="rect">
            <a:avLst/>
          </a:prstGeom>
        </p:spPr>
      </p:pic>
      <p:pic>
        <p:nvPicPr>
          <p:cNvPr id="56" name="Graphic 2" descr="Flask">
            <a:extLst>
              <a:ext uri="{FF2B5EF4-FFF2-40B4-BE49-F238E27FC236}">
                <a16:creationId xmlns:a16="http://schemas.microsoft.com/office/drawing/2014/main" id="{5679321B-304B-499E-83C7-1E85FFA3E0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2296" y="2467001"/>
            <a:ext cx="931153" cy="794555"/>
          </a:xfrm>
          <a:prstGeom prst="rect">
            <a:avLst/>
          </a:prstGeom>
        </p:spPr>
      </p:pic>
      <p:pic>
        <p:nvPicPr>
          <p:cNvPr id="34" name="Graphic 14" descr="Document">
            <a:extLst>
              <a:ext uri="{FF2B5EF4-FFF2-40B4-BE49-F238E27FC236}">
                <a16:creationId xmlns:a16="http://schemas.microsoft.com/office/drawing/2014/main" id="{DE7D8AB8-01D2-402B-B2BA-1F305A8C5B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30073" y="2419104"/>
            <a:ext cx="1050105" cy="1050105"/>
          </a:xfrm>
          <a:prstGeom prst="rect">
            <a:avLst/>
          </a:prstGeom>
        </p:spPr>
      </p:pic>
      <p:grpSp>
        <p:nvGrpSpPr>
          <p:cNvPr id="35" name="Group 34">
            <a:extLst>
              <a:ext uri="{FF2B5EF4-FFF2-40B4-BE49-F238E27FC236}">
                <a16:creationId xmlns:a16="http://schemas.microsoft.com/office/drawing/2014/main" id="{41010FBE-946C-4C99-8343-EFF93042A494}"/>
              </a:ext>
            </a:extLst>
          </p:cNvPr>
          <p:cNvGrpSpPr/>
          <p:nvPr/>
        </p:nvGrpSpPr>
        <p:grpSpPr>
          <a:xfrm>
            <a:off x="7211922" y="3541762"/>
            <a:ext cx="1084733" cy="1230833"/>
            <a:chOff x="5989103" y="4827084"/>
            <a:chExt cx="772472" cy="876514"/>
          </a:xfrm>
        </p:grpSpPr>
        <p:pic>
          <p:nvPicPr>
            <p:cNvPr id="55" name="Graphic 34" descr="Paper">
              <a:extLst>
                <a:ext uri="{FF2B5EF4-FFF2-40B4-BE49-F238E27FC236}">
                  <a16:creationId xmlns:a16="http://schemas.microsoft.com/office/drawing/2014/main" id="{79D8FDDC-23A5-43A6-9E45-787C1F249A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88373" y="4827084"/>
              <a:ext cx="573932" cy="573932"/>
            </a:xfrm>
            <a:prstGeom prst="rect">
              <a:avLst/>
            </a:prstGeom>
          </p:spPr>
        </p:pic>
        <p:pic>
          <p:nvPicPr>
            <p:cNvPr id="42" name="Graphic 20" descr="Folder">
              <a:extLst>
                <a:ext uri="{FF2B5EF4-FFF2-40B4-BE49-F238E27FC236}">
                  <a16:creationId xmlns:a16="http://schemas.microsoft.com/office/drawing/2014/main" id="{83F13183-0EF8-46FC-A922-49685C2E1FD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89103" y="4931126"/>
              <a:ext cx="772472" cy="772472"/>
            </a:xfrm>
            <a:prstGeom prst="rect">
              <a:avLst/>
            </a:prstGeom>
          </p:spPr>
        </p:pic>
      </p:grpSp>
      <p:grpSp>
        <p:nvGrpSpPr>
          <p:cNvPr id="36" name="Group 35">
            <a:extLst>
              <a:ext uri="{FF2B5EF4-FFF2-40B4-BE49-F238E27FC236}">
                <a16:creationId xmlns:a16="http://schemas.microsoft.com/office/drawing/2014/main" id="{4F82E3EC-49DF-4E36-8CB5-3E6E01CDEEDE}"/>
              </a:ext>
            </a:extLst>
          </p:cNvPr>
          <p:cNvGrpSpPr/>
          <p:nvPr/>
        </p:nvGrpSpPr>
        <p:grpSpPr>
          <a:xfrm>
            <a:off x="7211922" y="1452926"/>
            <a:ext cx="1297384" cy="1385293"/>
            <a:chOff x="6011693" y="2988862"/>
            <a:chExt cx="923907" cy="986508"/>
          </a:xfrm>
        </p:grpSpPr>
        <p:pic>
          <p:nvPicPr>
            <p:cNvPr id="40" name="Graphic 22" descr="Bar chart">
              <a:extLst>
                <a:ext uri="{FF2B5EF4-FFF2-40B4-BE49-F238E27FC236}">
                  <a16:creationId xmlns:a16="http://schemas.microsoft.com/office/drawing/2014/main" id="{BBF73362-0295-4391-9D22-A67D92F02A7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011693" y="3352799"/>
              <a:ext cx="630677" cy="622571"/>
            </a:xfrm>
            <a:prstGeom prst="rect">
              <a:avLst/>
            </a:prstGeom>
          </p:spPr>
        </p:pic>
        <p:pic>
          <p:nvPicPr>
            <p:cNvPr id="41" name="Graphic 30" descr="Checklist RTL">
              <a:extLst>
                <a:ext uri="{FF2B5EF4-FFF2-40B4-BE49-F238E27FC236}">
                  <a16:creationId xmlns:a16="http://schemas.microsoft.com/office/drawing/2014/main" id="{CDDE38A2-0459-46E5-B182-6BE5620422E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296817" y="2988862"/>
              <a:ext cx="638783" cy="630677"/>
            </a:xfrm>
            <a:prstGeom prst="rect">
              <a:avLst/>
            </a:prstGeom>
          </p:spPr>
        </p:pic>
      </p:grpSp>
      <p:cxnSp>
        <p:nvCxnSpPr>
          <p:cNvPr id="37" name="Straight Arrow Connector 36">
            <a:extLst>
              <a:ext uri="{FF2B5EF4-FFF2-40B4-BE49-F238E27FC236}">
                <a16:creationId xmlns:a16="http://schemas.microsoft.com/office/drawing/2014/main" id="{2F427304-6417-4C74-8B1A-47FEDD227BFF}"/>
              </a:ext>
            </a:extLst>
          </p:cNvPr>
          <p:cNvCxnSpPr>
            <a:cxnSpLocks/>
            <a:stCxn id="34" idx="3"/>
            <a:endCxn id="57" idx="1"/>
          </p:cNvCxnSpPr>
          <p:nvPr/>
        </p:nvCxnSpPr>
        <p:spPr>
          <a:xfrm flipV="1">
            <a:off x="4180178" y="2944156"/>
            <a:ext cx="568239" cy="1"/>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C5C41DE-B92E-4680-B57F-9B6E98075B2E}"/>
              </a:ext>
            </a:extLst>
          </p:cNvPr>
          <p:cNvGrpSpPr/>
          <p:nvPr/>
        </p:nvGrpSpPr>
        <p:grpSpPr>
          <a:xfrm>
            <a:off x="6351512" y="1869249"/>
            <a:ext cx="860412" cy="2360989"/>
            <a:chOff x="6412302" y="3200802"/>
            <a:chExt cx="1291233" cy="1308718"/>
          </a:xfrm>
        </p:grpSpPr>
        <p:cxnSp>
          <p:nvCxnSpPr>
            <p:cNvPr id="38" name="Straight Arrow Connector 18">
              <a:extLst>
                <a:ext uri="{FF2B5EF4-FFF2-40B4-BE49-F238E27FC236}">
                  <a16:creationId xmlns:a16="http://schemas.microsoft.com/office/drawing/2014/main" id="{EE853BF9-C108-4450-A862-61DC041DA93F}"/>
                </a:ext>
              </a:extLst>
            </p:cNvPr>
            <p:cNvCxnSpPr>
              <a:cxnSpLocks/>
            </p:cNvCxnSpPr>
            <p:nvPr/>
          </p:nvCxnSpPr>
          <p:spPr>
            <a:xfrm flipV="1">
              <a:off x="6412302" y="3200802"/>
              <a:ext cx="1200002" cy="596614"/>
            </a:xfrm>
            <a:prstGeom prst="bentConnector3">
              <a:avLst>
                <a:gd name="adj1" fmla="val 33557"/>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18">
              <a:extLst>
                <a:ext uri="{FF2B5EF4-FFF2-40B4-BE49-F238E27FC236}">
                  <a16:creationId xmlns:a16="http://schemas.microsoft.com/office/drawing/2014/main" id="{B822C6BE-993F-46B3-8C7C-48E8F772D7B2}"/>
                </a:ext>
              </a:extLst>
            </p:cNvPr>
            <p:cNvCxnSpPr>
              <a:cxnSpLocks/>
              <a:stCxn id="57" idx="3"/>
              <a:endCxn id="42" idx="1"/>
            </p:cNvCxnSpPr>
            <p:nvPr/>
          </p:nvCxnSpPr>
          <p:spPr>
            <a:xfrm>
              <a:off x="6503533" y="3796637"/>
              <a:ext cx="1200002" cy="712883"/>
            </a:xfrm>
            <a:prstGeom prst="bentConnector3">
              <a:avLst>
                <a:gd name="adj1" fmla="val 25925"/>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265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par>
                          <p:cTn id="18" fill="hold">
                            <p:stCondLst>
                              <p:cond delay="1500"/>
                            </p:stCondLst>
                            <p:childTnLst>
                              <p:par>
                                <p:cTn id="19" presetID="8" presetClass="emph" presetSubtype="0" fill="hold" nodeType="afterEffect">
                                  <p:stCondLst>
                                    <p:cond delay="0"/>
                                  </p:stCondLst>
                                  <p:childTnLst>
                                    <p:animRot by="21600000">
                                      <p:cBhvr>
                                        <p:cTn id="20" dur="2000" fill="hold"/>
                                        <p:tgtEl>
                                          <p:spTgt spid="57"/>
                                        </p:tgtEl>
                                        <p:attrNameLst>
                                          <p:attrName>r</p:attrName>
                                        </p:attrNameLst>
                                      </p:cBhvr>
                                    </p:animRot>
                                  </p:childTnLst>
                                </p:cTn>
                              </p:par>
                            </p:childTnLst>
                          </p:cTn>
                        </p:par>
                        <p:par>
                          <p:cTn id="21" fill="hold">
                            <p:stCondLst>
                              <p:cond delay="35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796-B772-4540-9F64-1FF41CA53B6A}"/>
              </a:ext>
            </a:extLst>
          </p:cNvPr>
          <p:cNvSpPr>
            <a:spLocks noGrp="1"/>
          </p:cNvSpPr>
          <p:nvPr>
            <p:ph type="title"/>
          </p:nvPr>
        </p:nvSpPr>
        <p:spPr/>
        <p:txBody>
          <a:bodyPr/>
          <a:lstStyle/>
          <a:p>
            <a:r>
              <a:rPr lang="en-US" dirty="0"/>
              <a:t>Running an Experiment Inline</a:t>
            </a:r>
          </a:p>
        </p:txBody>
      </p:sp>
      <p:sp>
        <p:nvSpPr>
          <p:cNvPr id="4" name="Rectangle 3">
            <a:extLst>
              <a:ext uri="{FF2B5EF4-FFF2-40B4-BE49-F238E27FC236}">
                <a16:creationId xmlns:a16="http://schemas.microsoft.com/office/drawing/2014/main" id="{D1A60D92-C253-4BCE-88FF-968F08FCB5C3}"/>
              </a:ext>
            </a:extLst>
          </p:cNvPr>
          <p:cNvSpPr/>
          <p:nvPr/>
        </p:nvSpPr>
        <p:spPr bwMode="auto">
          <a:xfrm>
            <a:off x="2723949" y="1910615"/>
            <a:ext cx="9317255" cy="3214837"/>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Workspace, Experiment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pandas as pd</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Workspace.from_config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 = Experiment(workspace=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name='my-experiment')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experiment.start_logging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pd.read_csv</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('data.csv')</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row_count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len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run.log('observations',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row_count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data.sample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(100).</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to_csv</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('sample.csv', index=False, header=True)</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run.upload_file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(name='outputs/sample.csv',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path_or_stream</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='./sample.csv')</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run.complete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Speech Bubble: Rectangle with Corners Rounded 4">
            <a:extLst>
              <a:ext uri="{FF2B5EF4-FFF2-40B4-BE49-F238E27FC236}">
                <a16:creationId xmlns:a16="http://schemas.microsoft.com/office/drawing/2014/main" id="{430BBE59-C0BB-4C85-88B1-DFB0B77481BD}"/>
              </a:ext>
            </a:extLst>
          </p:cNvPr>
          <p:cNvSpPr/>
          <p:nvPr/>
        </p:nvSpPr>
        <p:spPr bwMode="auto">
          <a:xfrm>
            <a:off x="192505" y="1203084"/>
            <a:ext cx="2180065" cy="901390"/>
          </a:xfrm>
          <a:prstGeom prst="wedgeRoundRectCallout">
            <a:avLst>
              <a:gd name="adj1" fmla="val 73162"/>
              <a:gd name="adj2" fmla="val 166543"/>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Create (or get existing) experiment in workspace</a:t>
            </a:r>
          </a:p>
        </p:txBody>
      </p:sp>
      <p:sp>
        <p:nvSpPr>
          <p:cNvPr id="6" name="Speech Bubble: Rectangle with Corners Rounded 5">
            <a:extLst>
              <a:ext uri="{FF2B5EF4-FFF2-40B4-BE49-F238E27FC236}">
                <a16:creationId xmlns:a16="http://schemas.microsoft.com/office/drawing/2014/main" id="{17AE4D73-E99E-4763-92BF-177196069EBC}"/>
              </a:ext>
            </a:extLst>
          </p:cNvPr>
          <p:cNvSpPr/>
          <p:nvPr/>
        </p:nvSpPr>
        <p:spPr bwMode="auto">
          <a:xfrm>
            <a:off x="99059" y="2362969"/>
            <a:ext cx="1639503" cy="733135"/>
          </a:xfrm>
          <a:prstGeom prst="wedgeRoundRectCallout">
            <a:avLst>
              <a:gd name="adj1" fmla="val 118993"/>
              <a:gd name="adj2" fmla="val 8954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Start experiment run</a:t>
            </a:r>
          </a:p>
        </p:txBody>
      </p:sp>
      <p:sp>
        <p:nvSpPr>
          <p:cNvPr id="7" name="Speech Bubble: Rectangle with Corners Rounded 6">
            <a:extLst>
              <a:ext uri="{FF2B5EF4-FFF2-40B4-BE49-F238E27FC236}">
                <a16:creationId xmlns:a16="http://schemas.microsoft.com/office/drawing/2014/main" id="{1AB12335-6D89-4C6A-ADF3-81E475CFCC67}"/>
              </a:ext>
            </a:extLst>
          </p:cNvPr>
          <p:cNvSpPr/>
          <p:nvPr/>
        </p:nvSpPr>
        <p:spPr bwMode="auto">
          <a:xfrm>
            <a:off x="99059" y="3354599"/>
            <a:ext cx="1953928" cy="502893"/>
          </a:xfrm>
          <a:prstGeom prst="wedgeRoundRectCallout">
            <a:avLst>
              <a:gd name="adj1" fmla="val 92345"/>
              <a:gd name="adj2" fmla="val 10392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Log metrics in run</a:t>
            </a:r>
          </a:p>
        </p:txBody>
      </p:sp>
      <p:sp>
        <p:nvSpPr>
          <p:cNvPr id="8" name="Speech Bubble: Rectangle with Corners Rounded 7">
            <a:extLst>
              <a:ext uri="{FF2B5EF4-FFF2-40B4-BE49-F238E27FC236}">
                <a16:creationId xmlns:a16="http://schemas.microsoft.com/office/drawing/2014/main" id="{CBB455E9-38FE-4A21-9A4B-3679F9B39324}"/>
              </a:ext>
            </a:extLst>
          </p:cNvPr>
          <p:cNvSpPr/>
          <p:nvPr/>
        </p:nvSpPr>
        <p:spPr bwMode="auto">
          <a:xfrm>
            <a:off x="150796" y="4292286"/>
            <a:ext cx="1953928" cy="734666"/>
          </a:xfrm>
          <a:prstGeom prst="wedgeRoundRectCallout">
            <a:avLst>
              <a:gd name="adj1" fmla="val 88158"/>
              <a:gd name="adj2" fmla="val -576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Save or upload output files</a:t>
            </a:r>
          </a:p>
        </p:txBody>
      </p:sp>
      <p:sp>
        <p:nvSpPr>
          <p:cNvPr id="9" name="Speech Bubble: Rectangle with Corners Rounded 8">
            <a:extLst>
              <a:ext uri="{FF2B5EF4-FFF2-40B4-BE49-F238E27FC236}">
                <a16:creationId xmlns:a16="http://schemas.microsoft.com/office/drawing/2014/main" id="{2CF95D3B-3CA7-4564-907E-E620F32D8553}"/>
              </a:ext>
            </a:extLst>
          </p:cNvPr>
          <p:cNvSpPr/>
          <p:nvPr/>
        </p:nvSpPr>
        <p:spPr bwMode="auto">
          <a:xfrm>
            <a:off x="418643" y="5652014"/>
            <a:ext cx="1953928" cy="502893"/>
          </a:xfrm>
          <a:prstGeom prst="wedgeRoundRectCallout">
            <a:avLst>
              <a:gd name="adj1" fmla="val 74611"/>
              <a:gd name="adj2" fmla="val -20422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Complete the run</a:t>
            </a:r>
          </a:p>
        </p:txBody>
      </p:sp>
    </p:spTree>
    <p:extLst>
      <p:ext uri="{BB962C8B-B14F-4D97-AF65-F5344CB8AC3E}">
        <p14:creationId xmlns:p14="http://schemas.microsoft.com/office/powerpoint/2010/main" val="33178975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US" dirty="0"/>
              <a:t>Running a Script as an Experiment</a:t>
            </a:r>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584200" y="1435497"/>
            <a:ext cx="11018520" cy="2525563"/>
          </a:xfrm>
        </p:spPr>
        <p:txBody>
          <a:bodyPr/>
          <a:lstStyle/>
          <a:p>
            <a:r>
              <a:rPr lang="en-US" dirty="0"/>
              <a:t>Script:</a:t>
            </a:r>
          </a:p>
          <a:p>
            <a:endParaRPr lang="en-US" sz="4400" dirty="0"/>
          </a:p>
          <a:p>
            <a:endParaRPr lang="en-US" dirty="0"/>
          </a:p>
          <a:p>
            <a:endParaRPr lang="en-US" dirty="0"/>
          </a:p>
          <a:p>
            <a:r>
              <a:rPr lang="en-US" dirty="0"/>
              <a:t>Control code (to initiate and monitor experiment run):</a:t>
            </a:r>
          </a:p>
        </p:txBody>
      </p:sp>
      <p:sp>
        <p:nvSpPr>
          <p:cNvPr id="4" name="Rectangle 3">
            <a:extLst>
              <a:ext uri="{FF2B5EF4-FFF2-40B4-BE49-F238E27FC236}">
                <a16:creationId xmlns:a16="http://schemas.microsoft.com/office/drawing/2014/main" id="{FA5AD9B4-0E92-4116-A34E-BA4E968326FF}"/>
              </a:ext>
            </a:extLst>
          </p:cNvPr>
          <p:cNvSpPr/>
          <p:nvPr/>
        </p:nvSpPr>
        <p:spPr bwMode="auto">
          <a:xfrm>
            <a:off x="1132556" y="1940200"/>
            <a:ext cx="9942360" cy="1336788"/>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Run</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Run.get_context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run.log(…)</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run.complete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3B3A0A7B-CE2C-4296-9C8C-AC3D10DA2913}"/>
              </a:ext>
            </a:extLst>
          </p:cNvPr>
          <p:cNvSpPr/>
          <p:nvPr/>
        </p:nvSpPr>
        <p:spPr bwMode="auto">
          <a:xfrm>
            <a:off x="1132556" y="4026457"/>
            <a:ext cx="9942360" cy="242728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Workspace,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a:t>
            </a:r>
            <a:r>
              <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fr-FR"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endPar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fr-FR"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4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4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4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Workspace.from_config</a:t>
            </a:r>
            <a:r>
              <a:rPr lang="en-US" sz="14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 = Experiment(workspace=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kumimoji="0" lang="en-US" sz="1600" b="1" i="0" u="none" strike="noStrike" kern="1200" cap="none" spc="0" normalizeH="0" baseline="0" noProof="0" dirty="0">
                <a:ln>
                  <a:noFill/>
                </a:ln>
                <a:gradFill>
                  <a:gsLst>
                    <a:gs pos="2917">
                      <a:srgbClr val="000000"/>
                    </a:gs>
                    <a:gs pos="30000">
                      <a:srgbClr val="000000"/>
                    </a:gs>
                  </a:gsLst>
                  <a:lin ang="5400000" scaled="0"/>
                </a:gradFill>
                <a:effectLst/>
                <a:uLnTx/>
                <a:uFillTx/>
                <a:latin typeface="Courier New" panose="02070309020205020404" pitchFamily="49" charset="0"/>
                <a:ea typeface="+mn-ea"/>
                <a:cs typeface="Courier New" panose="02070309020205020404" pitchFamily="49" charset="0"/>
              </a:rPr>
              <a:t>my-script-experiment'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experiment.submit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(config=</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script_config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7" name="Speech Bubble: Rectangle with Corners Rounded 6">
            <a:extLst>
              <a:ext uri="{FF2B5EF4-FFF2-40B4-BE49-F238E27FC236}">
                <a16:creationId xmlns:a16="http://schemas.microsoft.com/office/drawing/2014/main" id="{97B6D8C4-C4B7-4D8D-8C18-699BA1FB6462}"/>
              </a:ext>
            </a:extLst>
          </p:cNvPr>
          <p:cNvSpPr/>
          <p:nvPr/>
        </p:nvSpPr>
        <p:spPr bwMode="auto">
          <a:xfrm>
            <a:off x="6809874" y="1707204"/>
            <a:ext cx="2180065" cy="901390"/>
          </a:xfrm>
          <a:prstGeom prst="wedgeRoundRectCallout">
            <a:avLst>
              <a:gd name="adj1" fmla="val -175410"/>
              <a:gd name="adj2" fmla="val 5175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Get the experiment run context for the current script</a:t>
            </a:r>
          </a:p>
        </p:txBody>
      </p:sp>
      <p:sp>
        <p:nvSpPr>
          <p:cNvPr id="8" name="Speech Bubble: Rectangle with Corners Rounded 7">
            <a:extLst>
              <a:ext uri="{FF2B5EF4-FFF2-40B4-BE49-F238E27FC236}">
                <a16:creationId xmlns:a16="http://schemas.microsoft.com/office/drawing/2014/main" id="{346F7570-FA31-419D-90E0-A39A798B562F}"/>
              </a:ext>
            </a:extLst>
          </p:cNvPr>
          <p:cNvSpPr/>
          <p:nvPr/>
        </p:nvSpPr>
        <p:spPr bwMode="auto">
          <a:xfrm>
            <a:off x="9428019" y="4264118"/>
            <a:ext cx="2650026" cy="1313722"/>
          </a:xfrm>
          <a:prstGeom prst="wedgeRoundRectCallout">
            <a:avLst>
              <a:gd name="adj1" fmla="val -104522"/>
              <a:gd name="adj2" fmla="val 2118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Define run settings for the experiment script</a:t>
            </a:r>
          </a:p>
          <a:p>
            <a:pPr algn="ctr" defTabSz="932472" fontAlgn="base">
              <a:lnSpc>
                <a:spcPct val="90000"/>
              </a:lnSpc>
              <a:spcBef>
                <a:spcPct val="0"/>
              </a:spcBef>
              <a:spcAft>
                <a:spcPct val="0"/>
              </a:spcAft>
            </a:pPr>
            <a:endParaRPr lang="en-US" sz="1400" dirty="0">
              <a:solidFill>
                <a:schemeClr val="accent3"/>
              </a:solidFill>
              <a:ea typeface="Segoe UI" pitchFamily="34" charset="0"/>
              <a:cs typeface="Segoe UI" pitchFamily="34" charset="0"/>
            </a:endParaRPr>
          </a:p>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(can include compute target, </a:t>
            </a:r>
            <a:r>
              <a:rPr lang="en-US" sz="1200" dirty="0" err="1">
                <a:solidFill>
                  <a:schemeClr val="accent3"/>
                </a:solidFill>
                <a:ea typeface="Segoe UI" pitchFamily="34" charset="0"/>
                <a:cs typeface="Segoe UI" pitchFamily="34" charset="0"/>
              </a:rPr>
              <a:t>conda</a:t>
            </a:r>
            <a:r>
              <a:rPr lang="en-US" sz="1200" dirty="0">
                <a:solidFill>
                  <a:schemeClr val="accent3"/>
                </a:solidFill>
                <a:ea typeface="Segoe UI" pitchFamily="34" charset="0"/>
                <a:cs typeface="Segoe UI" pitchFamily="34" charset="0"/>
              </a:rPr>
              <a:t> environment, and more)</a:t>
            </a:r>
          </a:p>
        </p:txBody>
      </p:sp>
    </p:spTree>
    <p:extLst>
      <p:ext uri="{BB962C8B-B14F-4D97-AF65-F5344CB8AC3E}">
        <p14:creationId xmlns:p14="http://schemas.microsoft.com/office/powerpoint/2010/main" val="7091807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C027-806D-4854-9500-F7CCB06311CA}"/>
              </a:ext>
            </a:extLst>
          </p:cNvPr>
          <p:cNvSpPr>
            <a:spLocks noGrp="1"/>
          </p:cNvSpPr>
          <p:nvPr>
            <p:ph type="title"/>
          </p:nvPr>
        </p:nvSpPr>
        <p:spPr/>
        <p:txBody>
          <a:bodyPr/>
          <a:lstStyle/>
          <a:p>
            <a:r>
              <a:rPr lang="en-US" dirty="0"/>
              <a:t>Using </a:t>
            </a:r>
            <a:r>
              <a:rPr lang="en-US" dirty="0" err="1"/>
              <a:t>MLflow</a:t>
            </a:r>
            <a:endParaRPr lang="en-US" dirty="0"/>
          </a:p>
        </p:txBody>
      </p:sp>
      <p:sp>
        <p:nvSpPr>
          <p:cNvPr id="3" name="Text Placeholder 2">
            <a:extLst>
              <a:ext uri="{FF2B5EF4-FFF2-40B4-BE49-F238E27FC236}">
                <a16:creationId xmlns:a16="http://schemas.microsoft.com/office/drawing/2014/main" id="{2C7499D7-9466-4E22-ACBF-22FAA3E70668}"/>
              </a:ext>
            </a:extLst>
          </p:cNvPr>
          <p:cNvSpPr>
            <a:spLocks noGrp="1"/>
          </p:cNvSpPr>
          <p:nvPr>
            <p:ph type="body" sz="quarter" idx="10"/>
          </p:nvPr>
        </p:nvSpPr>
        <p:spPr>
          <a:xfrm>
            <a:off x="628049" y="1286306"/>
            <a:ext cx="11018520" cy="3286862"/>
          </a:xfrm>
        </p:spPr>
        <p:txBody>
          <a:bodyPr/>
          <a:lstStyle/>
          <a:p>
            <a:r>
              <a:rPr lang="en-US" dirty="0"/>
              <a:t>Using </a:t>
            </a:r>
            <a:r>
              <a:rPr lang="en-US" dirty="0" err="1"/>
              <a:t>MLflow</a:t>
            </a:r>
            <a:r>
              <a:rPr lang="en-US" dirty="0"/>
              <a:t> Inline</a:t>
            </a:r>
          </a:p>
          <a:p>
            <a:endParaRPr lang="en-US" dirty="0"/>
          </a:p>
          <a:p>
            <a:endParaRPr lang="en-US" sz="3600" dirty="0"/>
          </a:p>
          <a:p>
            <a:endParaRPr lang="en-US" sz="4000" dirty="0"/>
          </a:p>
          <a:p>
            <a:endParaRPr lang="en-US" sz="3200" dirty="0"/>
          </a:p>
          <a:p>
            <a:r>
              <a:rPr lang="en-US" dirty="0"/>
              <a:t>Using </a:t>
            </a:r>
            <a:r>
              <a:rPr lang="en-US" dirty="0" err="1"/>
              <a:t>MLflow</a:t>
            </a:r>
            <a:r>
              <a:rPr lang="en-US" dirty="0"/>
              <a:t> with Scripts</a:t>
            </a:r>
          </a:p>
        </p:txBody>
      </p:sp>
      <p:sp>
        <p:nvSpPr>
          <p:cNvPr id="5" name="Rectangle 4">
            <a:extLst>
              <a:ext uri="{FF2B5EF4-FFF2-40B4-BE49-F238E27FC236}">
                <a16:creationId xmlns:a16="http://schemas.microsoft.com/office/drawing/2014/main" id="{91FB91B3-67D7-4744-A365-354163D42AD9}"/>
              </a:ext>
            </a:extLst>
          </p:cNvPr>
          <p:cNvSpPr/>
          <p:nvPr/>
        </p:nvSpPr>
        <p:spPr bwMode="auto">
          <a:xfrm>
            <a:off x="765208" y="1775357"/>
            <a:ext cx="10343396" cy="2116848"/>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Experiment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a:t>
            </a: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mlflow.set_tracking_uri</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ws.get_mlflow_tracking_uri</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 = Experiment(workspace=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mlflow.set_experiment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(experiment.name)</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with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mlflow.start_run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mlflow.log_metric</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my_metric</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123)</a:t>
            </a:r>
          </a:p>
        </p:txBody>
      </p:sp>
      <p:sp>
        <p:nvSpPr>
          <p:cNvPr id="6" name="Rectangle 5">
            <a:extLst>
              <a:ext uri="{FF2B5EF4-FFF2-40B4-BE49-F238E27FC236}">
                <a16:creationId xmlns:a16="http://schemas.microsoft.com/office/drawing/2014/main" id="{E8535E45-4EE8-4666-A431-239B464E9ADA}"/>
              </a:ext>
            </a:extLst>
          </p:cNvPr>
          <p:cNvSpPr/>
          <p:nvPr/>
        </p:nvSpPr>
        <p:spPr bwMode="auto">
          <a:xfrm>
            <a:off x="765208" y="4943197"/>
            <a:ext cx="4884821" cy="1731918"/>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a:t>
            </a: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with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mlflow.start_run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mlflow.log_metric</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my_metric</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123)</a:t>
            </a:r>
          </a:p>
        </p:txBody>
      </p:sp>
      <p:sp>
        <p:nvSpPr>
          <p:cNvPr id="7" name="TextBox 6">
            <a:extLst>
              <a:ext uri="{FF2B5EF4-FFF2-40B4-BE49-F238E27FC236}">
                <a16:creationId xmlns:a16="http://schemas.microsoft.com/office/drawing/2014/main" id="{2A3D2E0A-9F47-4F91-8394-74AF99B4BF5F}"/>
              </a:ext>
            </a:extLst>
          </p:cNvPr>
          <p:cNvSpPr txBox="1"/>
          <p:nvPr/>
        </p:nvSpPr>
        <p:spPr>
          <a:xfrm>
            <a:off x="628049" y="4388612"/>
            <a:ext cx="1100301"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mj-lt"/>
              </a:rPr>
              <a:t>Script:</a:t>
            </a:r>
          </a:p>
        </p:txBody>
      </p:sp>
      <p:sp>
        <p:nvSpPr>
          <p:cNvPr id="8" name="Rectangle 7">
            <a:extLst>
              <a:ext uri="{FF2B5EF4-FFF2-40B4-BE49-F238E27FC236}">
                <a16:creationId xmlns:a16="http://schemas.microsoft.com/office/drawing/2014/main" id="{95300D94-148B-422E-93FD-F66BC9423615}"/>
              </a:ext>
            </a:extLst>
          </p:cNvPr>
          <p:cNvSpPr/>
          <p:nvPr/>
        </p:nvSpPr>
        <p:spPr bwMode="auto">
          <a:xfrm>
            <a:off x="5821679" y="4943196"/>
            <a:ext cx="5824890" cy="173191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environment=env) </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 = Experiment(workspace=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ex.submit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(config=</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A4B238FB-DA94-4FBE-9520-52F66E863FA3}"/>
              </a:ext>
            </a:extLst>
          </p:cNvPr>
          <p:cNvSpPr txBox="1"/>
          <p:nvPr/>
        </p:nvSpPr>
        <p:spPr>
          <a:xfrm>
            <a:off x="5675870" y="4381256"/>
            <a:ext cx="1934825"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mj-lt"/>
              </a:rPr>
              <a:t>Control code:</a:t>
            </a:r>
          </a:p>
        </p:txBody>
      </p:sp>
      <p:sp>
        <p:nvSpPr>
          <p:cNvPr id="11" name="Speech Bubble: Rectangle with Corners Rounded 10">
            <a:extLst>
              <a:ext uri="{FF2B5EF4-FFF2-40B4-BE49-F238E27FC236}">
                <a16:creationId xmlns:a16="http://schemas.microsoft.com/office/drawing/2014/main" id="{E9430903-0F74-4F23-8425-4BA2BC98A305}"/>
              </a:ext>
            </a:extLst>
          </p:cNvPr>
          <p:cNvSpPr/>
          <p:nvPr/>
        </p:nvSpPr>
        <p:spPr bwMode="auto">
          <a:xfrm>
            <a:off x="10768509" y="5283981"/>
            <a:ext cx="1316566" cy="575426"/>
          </a:xfrm>
          <a:prstGeom prst="wedgeRoundRectCallout">
            <a:avLst>
              <a:gd name="adj1" fmla="val -84106"/>
              <a:gd name="adj2" fmla="val -3389"/>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An </a:t>
            </a:r>
            <a:r>
              <a:rPr lang="en-US" sz="1200" b="1" dirty="0">
                <a:solidFill>
                  <a:schemeClr val="accent3"/>
                </a:solidFill>
                <a:ea typeface="Segoe UI" pitchFamily="34" charset="0"/>
                <a:cs typeface="Segoe UI" pitchFamily="34" charset="0"/>
              </a:rPr>
              <a:t>Environment</a:t>
            </a:r>
            <a:r>
              <a:rPr lang="en-US" sz="1200" dirty="0">
                <a:solidFill>
                  <a:schemeClr val="accent3"/>
                </a:solidFill>
                <a:ea typeface="Segoe UI" pitchFamily="34" charset="0"/>
                <a:cs typeface="Segoe UI" pitchFamily="34" charset="0"/>
              </a:rPr>
              <a:t> that includes the </a:t>
            </a:r>
            <a:r>
              <a:rPr lang="en-US" sz="1200" dirty="0" err="1">
                <a:solidFill>
                  <a:schemeClr val="accent3"/>
                </a:solidFill>
                <a:ea typeface="Segoe UI" pitchFamily="34" charset="0"/>
                <a:cs typeface="Segoe UI" pitchFamily="34" charset="0"/>
              </a:rPr>
              <a:t>mlflow</a:t>
            </a:r>
            <a:r>
              <a:rPr lang="en-US" sz="1200" dirty="0">
                <a:solidFill>
                  <a:schemeClr val="accent3"/>
                </a:solidFill>
                <a:ea typeface="Segoe UI" pitchFamily="34" charset="0"/>
                <a:cs typeface="Segoe UI" pitchFamily="34" charset="0"/>
              </a:rPr>
              <a:t> package</a:t>
            </a:r>
          </a:p>
        </p:txBody>
      </p:sp>
      <p:sp>
        <p:nvSpPr>
          <p:cNvPr id="10" name="Speech Bubble: Rectangle with Corners Rounded 9">
            <a:extLst>
              <a:ext uri="{FF2B5EF4-FFF2-40B4-BE49-F238E27FC236}">
                <a16:creationId xmlns:a16="http://schemas.microsoft.com/office/drawing/2014/main" id="{8F14F50C-193B-4396-A9DA-8F70B52DFD5B}"/>
              </a:ext>
            </a:extLst>
          </p:cNvPr>
          <p:cNvSpPr/>
          <p:nvPr/>
        </p:nvSpPr>
        <p:spPr bwMode="auto">
          <a:xfrm>
            <a:off x="7747112" y="1566144"/>
            <a:ext cx="1844463" cy="575426"/>
          </a:xfrm>
          <a:prstGeom prst="wedgeRoundRectCallout">
            <a:avLst>
              <a:gd name="adj1" fmla="val -91089"/>
              <a:gd name="adj2" fmla="val 145483"/>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Configure </a:t>
            </a:r>
            <a:r>
              <a:rPr lang="en-US" sz="1200" dirty="0" err="1">
                <a:solidFill>
                  <a:schemeClr val="accent3"/>
                </a:solidFill>
                <a:ea typeface="Segoe UI" pitchFamily="34" charset="0"/>
                <a:cs typeface="Segoe UI" pitchFamily="34" charset="0"/>
              </a:rPr>
              <a:t>MLflow</a:t>
            </a:r>
            <a:r>
              <a:rPr lang="en-US" sz="1200" dirty="0">
                <a:solidFill>
                  <a:schemeClr val="accent3"/>
                </a:solidFill>
                <a:ea typeface="Segoe UI" pitchFamily="34" charset="0"/>
                <a:cs typeface="Segoe UI" pitchFamily="34" charset="0"/>
              </a:rPr>
              <a:t> to log to the Azure Machine Learning workspace</a:t>
            </a:r>
          </a:p>
        </p:txBody>
      </p:sp>
      <p:sp>
        <p:nvSpPr>
          <p:cNvPr id="12" name="Speech Bubble: Rectangle with Corners Rounded 11">
            <a:extLst>
              <a:ext uri="{FF2B5EF4-FFF2-40B4-BE49-F238E27FC236}">
                <a16:creationId xmlns:a16="http://schemas.microsoft.com/office/drawing/2014/main" id="{5EC6C169-CD95-4082-AFC2-99CB8DB1ABC9}"/>
              </a:ext>
            </a:extLst>
          </p:cNvPr>
          <p:cNvSpPr/>
          <p:nvPr/>
        </p:nvSpPr>
        <p:spPr bwMode="auto">
          <a:xfrm>
            <a:off x="8405395" y="2910921"/>
            <a:ext cx="1844463" cy="751492"/>
          </a:xfrm>
          <a:prstGeom prst="wedgeRoundRectCallout">
            <a:avLst>
              <a:gd name="adj1" fmla="val -217375"/>
              <a:gd name="adj2" fmla="val 8841"/>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Create and start an </a:t>
            </a:r>
            <a:r>
              <a:rPr lang="en-US" sz="1200" dirty="0" err="1">
                <a:solidFill>
                  <a:schemeClr val="accent3"/>
                </a:solidFill>
                <a:ea typeface="Segoe UI" pitchFamily="34" charset="0"/>
                <a:cs typeface="Segoe UI" pitchFamily="34" charset="0"/>
              </a:rPr>
              <a:t>MLflow</a:t>
            </a:r>
            <a:r>
              <a:rPr lang="en-US" sz="1200" dirty="0">
                <a:solidFill>
                  <a:schemeClr val="accent3"/>
                </a:solidFill>
                <a:ea typeface="Segoe UI" pitchFamily="34" charset="0"/>
                <a:cs typeface="Segoe UI" pitchFamily="34" charset="0"/>
              </a:rPr>
              <a:t> run of the Azure ML experiment</a:t>
            </a:r>
          </a:p>
        </p:txBody>
      </p:sp>
      <p:sp>
        <p:nvSpPr>
          <p:cNvPr id="13" name="Speech Bubble: Rectangle with Corners Rounded 12">
            <a:extLst>
              <a:ext uri="{FF2B5EF4-FFF2-40B4-BE49-F238E27FC236}">
                <a16:creationId xmlns:a16="http://schemas.microsoft.com/office/drawing/2014/main" id="{D9F7D000-387A-44F7-8F65-23C377D8BB2D}"/>
              </a:ext>
            </a:extLst>
          </p:cNvPr>
          <p:cNvSpPr/>
          <p:nvPr/>
        </p:nvSpPr>
        <p:spPr bwMode="auto">
          <a:xfrm>
            <a:off x="9366317" y="2162826"/>
            <a:ext cx="1844463" cy="575426"/>
          </a:xfrm>
          <a:prstGeom prst="wedgeRoundRectCallout">
            <a:avLst>
              <a:gd name="adj1" fmla="val -116920"/>
              <a:gd name="adj2" fmla="val 7355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Create an experiment in the workspace</a:t>
            </a:r>
          </a:p>
        </p:txBody>
      </p:sp>
      <p:sp>
        <p:nvSpPr>
          <p:cNvPr id="14" name="Speech Bubble: Rectangle with Corners Rounded 13">
            <a:extLst>
              <a:ext uri="{FF2B5EF4-FFF2-40B4-BE49-F238E27FC236}">
                <a16:creationId xmlns:a16="http://schemas.microsoft.com/office/drawing/2014/main" id="{AAFEF8EC-8F85-4154-8153-82A66B98E651}"/>
              </a:ext>
            </a:extLst>
          </p:cNvPr>
          <p:cNvSpPr/>
          <p:nvPr/>
        </p:nvSpPr>
        <p:spPr bwMode="auto">
          <a:xfrm>
            <a:off x="10147732" y="6282507"/>
            <a:ext cx="1921744" cy="392608"/>
          </a:xfrm>
          <a:prstGeom prst="wedgeRoundRectCallout">
            <a:avLst>
              <a:gd name="adj1" fmla="val -111407"/>
              <a:gd name="adj2" fmla="val -3011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Tracking URI is set to workspace automatically</a:t>
            </a:r>
          </a:p>
        </p:txBody>
      </p:sp>
    </p:spTree>
    <p:extLst>
      <p:ext uri="{BB962C8B-B14F-4D97-AF65-F5344CB8AC3E}">
        <p14:creationId xmlns:p14="http://schemas.microsoft.com/office/powerpoint/2010/main" val="2693640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Run Experiments</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Run experiments</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Training and Registering Models</a:t>
            </a:r>
          </a:p>
        </p:txBody>
      </p:sp>
      <p:grpSp>
        <p:nvGrpSpPr>
          <p:cNvPr id="37" name="Group 36">
            <a:extLst>
              <a:ext uri="{FF2B5EF4-FFF2-40B4-BE49-F238E27FC236}">
                <a16:creationId xmlns:a16="http://schemas.microsoft.com/office/drawing/2014/main" id="{3E8EEF40-ABFF-4ADD-8BC0-D5705BD23659}"/>
              </a:ext>
            </a:extLst>
          </p:cNvPr>
          <p:cNvGrpSpPr/>
          <p:nvPr/>
        </p:nvGrpSpPr>
        <p:grpSpPr>
          <a:xfrm>
            <a:off x="10071191" y="2768190"/>
            <a:ext cx="1320539" cy="1320727"/>
            <a:chOff x="3214548" y="3690102"/>
            <a:chExt cx="702132" cy="702232"/>
          </a:xfrm>
        </p:grpSpPr>
        <p:grpSp>
          <p:nvGrpSpPr>
            <p:cNvPr id="38" name="Group 37">
              <a:extLst>
                <a:ext uri="{FF2B5EF4-FFF2-40B4-BE49-F238E27FC236}">
                  <a16:creationId xmlns:a16="http://schemas.microsoft.com/office/drawing/2014/main" id="{89C63A07-18FB-4FE4-A784-210E9EEC7819}"/>
                </a:ext>
              </a:extLst>
            </p:cNvPr>
            <p:cNvGrpSpPr/>
            <p:nvPr/>
          </p:nvGrpSpPr>
          <p:grpSpPr>
            <a:xfrm>
              <a:off x="3214548" y="3690102"/>
              <a:ext cx="702132" cy="702232"/>
              <a:chOff x="3031668" y="4535768"/>
              <a:chExt cx="702132" cy="702232"/>
            </a:xfrm>
          </p:grpSpPr>
          <p:sp>
            <p:nvSpPr>
              <p:cNvPr id="40" name="Freeform 5">
                <a:extLst>
                  <a:ext uri="{FF2B5EF4-FFF2-40B4-BE49-F238E27FC236}">
                    <a16:creationId xmlns:a16="http://schemas.microsoft.com/office/drawing/2014/main" id="{49BF030A-ACCA-43C3-BD50-A81863E23236}"/>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AFDFBA4B-F4FA-46EC-976F-1EAF5E3822BB}"/>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9" name="Graphic 9" descr="Network">
              <a:extLst>
                <a:ext uri="{FF2B5EF4-FFF2-40B4-BE49-F238E27FC236}">
                  <a16:creationId xmlns:a16="http://schemas.microsoft.com/office/drawing/2014/main" id="{D4D07A36-3FEC-440F-BE9F-8E8771648F08}"/>
                </a:ext>
              </a:extLst>
            </p:cNvPr>
            <p:cNvSpPr/>
            <p:nvPr/>
          </p:nvSpPr>
          <p:spPr>
            <a:xfrm>
              <a:off x="3412502" y="3871328"/>
              <a:ext cx="331174" cy="310901"/>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a:p>
          </p:txBody>
        </p:sp>
      </p:grpSp>
    </p:spTree>
    <p:extLst>
      <p:ext uri="{BB962C8B-B14F-4D97-AF65-F5344CB8AC3E}">
        <p14:creationId xmlns:p14="http://schemas.microsoft.com/office/powerpoint/2010/main" val="364024380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521</TotalTime>
  <Words>2714</Words>
  <Application>Microsoft Office PowerPoint</Application>
  <PresentationFormat>Widescreen</PresentationFormat>
  <Paragraphs>266</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Courier New</vt:lpstr>
      <vt:lpstr>Segoe UI</vt:lpstr>
      <vt:lpstr>Segoe UI Light</vt:lpstr>
      <vt:lpstr>Segoe UI Semibold</vt:lpstr>
      <vt:lpstr>Wingdings</vt:lpstr>
      <vt:lpstr>Microsoft Azure Template</vt:lpstr>
      <vt:lpstr>Module 3: Running Experiments and Training Models</vt:lpstr>
      <vt:lpstr>Agenda</vt:lpstr>
      <vt:lpstr>Introduction to Experiments</vt:lpstr>
      <vt:lpstr>What is an Experiment?</vt:lpstr>
      <vt:lpstr>Running an Experiment Inline</vt:lpstr>
      <vt:lpstr>Running a Script as an Experiment</vt:lpstr>
      <vt:lpstr>Using MLflow</vt:lpstr>
      <vt:lpstr>Lab: Run Experiments</vt:lpstr>
      <vt:lpstr>Training and Registering Models</vt:lpstr>
      <vt:lpstr>Training a Model in a Script</vt:lpstr>
      <vt:lpstr>Using Script Arguments</vt:lpstr>
      <vt:lpstr>Registering a Model</vt:lpstr>
      <vt:lpstr>Lab: Train Models</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Mary-Jo Diepeveen</cp:lastModifiedBy>
  <cp:revision>5</cp:revision>
  <dcterms:created xsi:type="dcterms:W3CDTF">2020-04-30T00:33:59Z</dcterms:created>
  <dcterms:modified xsi:type="dcterms:W3CDTF">2022-05-10T16:38:43Z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