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1"/>
  </p:notesMasterIdLst>
  <p:handoutMasterIdLst>
    <p:handoutMasterId r:id="rId22"/>
  </p:handoutMasterIdLst>
  <p:sldIdLst>
    <p:sldId id="1627" r:id="rId5"/>
    <p:sldId id="1778" r:id="rId6"/>
    <p:sldId id="1684" r:id="rId7"/>
    <p:sldId id="3468" r:id="rId8"/>
    <p:sldId id="3476" r:id="rId9"/>
    <p:sldId id="3480" r:id="rId10"/>
    <p:sldId id="1834" r:id="rId11"/>
    <p:sldId id="3457" r:id="rId12"/>
    <p:sldId id="3477" r:id="rId13"/>
    <p:sldId id="3478" r:id="rId14"/>
    <p:sldId id="3479" r:id="rId15"/>
    <p:sldId id="3458" r:id="rId16"/>
    <p:sldId id="1840" r:id="rId17"/>
    <p:sldId id="1843" r:id="rId18"/>
    <p:sldId id="1841" r:id="rId19"/>
    <p:sldId id="1786"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4A7A13-90F8-7BE2-A9EF-18A72C80ADC4}" name="Graeme Malcolm" initials="GM" userId="S::gmalc@microsoft.com::0828a162-3a1f-48c4-ad15-5bbb25c8ef7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0078D4"/>
    <a:srgbClr val="F7F7F7"/>
    <a:srgbClr val="FFFFFF"/>
    <a:srgbClr val="4BCBEE"/>
    <a:srgbClr val="1392B4"/>
    <a:srgbClr val="0B556A"/>
    <a:srgbClr val="59B4D9"/>
    <a:srgbClr val="EBEBEB"/>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0DE507-A101-48CF-AC7E-A999F476DC00}" v="600" dt="2020-12-01T01:59:24.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1" autoAdjust="0"/>
    <p:restoredTop sz="61534" autoAdjust="0"/>
  </p:normalViewPr>
  <p:slideViewPr>
    <p:cSldViewPr snapToGrid="0">
      <p:cViewPr varScale="1">
        <p:scale>
          <a:sx n="68" d="100"/>
          <a:sy n="68" d="100"/>
        </p:scale>
        <p:origin x="1368"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C30DE507-A101-48CF-AC7E-A999F476DC00}"/>
    <pc:docChg chg="undo redo custSel addSld delSld modSld sldOrd">
      <pc:chgData name="Graeme Malcolm" userId="0828a162-3a1f-48c4-ad15-5bbb25c8ef77" providerId="ADAL" clId="{C30DE507-A101-48CF-AC7E-A999F476DC00}" dt="2020-12-02T01:18:37.146" v="12588"/>
      <pc:docMkLst>
        <pc:docMk/>
      </pc:docMkLst>
      <pc:sldChg chg="modSp mod modNotesTx">
        <pc:chgData name="Graeme Malcolm" userId="0828a162-3a1f-48c4-ad15-5bbb25c8ef77" providerId="ADAL" clId="{C30DE507-A101-48CF-AC7E-A999F476DC00}" dt="2020-11-24T17:31:05.425" v="11603" actId="20577"/>
        <pc:sldMkLst>
          <pc:docMk/>
          <pc:sldMk cId="3018641981" sldId="1627"/>
        </pc:sldMkLst>
        <pc:spChg chg="mod">
          <ac:chgData name="Graeme Malcolm" userId="0828a162-3a1f-48c4-ad15-5bbb25c8ef77" providerId="ADAL" clId="{C30DE507-A101-48CF-AC7E-A999F476DC00}" dt="2020-11-24T17:31:05.425" v="11603" actId="20577"/>
          <ac:spMkLst>
            <pc:docMk/>
            <pc:sldMk cId="3018641981" sldId="1627"/>
            <ac:spMk id="4" creationId="{841CB59B-EF9E-4E47-BF33-B8075EB6C7A1}"/>
          </ac:spMkLst>
        </pc:spChg>
      </pc:sldChg>
      <pc:sldChg chg="addSp delSp modSp mod modNotesTx">
        <pc:chgData name="Graeme Malcolm" userId="0828a162-3a1f-48c4-ad15-5bbb25c8ef77" providerId="ADAL" clId="{C30DE507-A101-48CF-AC7E-A999F476DC00}" dt="2020-11-20T02:23:29.714" v="7181" actId="20577"/>
        <pc:sldMkLst>
          <pc:docMk/>
          <pc:sldMk cId="2281750522" sldId="1684"/>
        </pc:sldMkLst>
        <pc:spChg chg="mod">
          <ac:chgData name="Graeme Malcolm" userId="0828a162-3a1f-48c4-ad15-5bbb25c8ef77" providerId="ADAL" clId="{C30DE507-A101-48CF-AC7E-A999F476DC00}" dt="2020-11-12T22:11:28.025" v="6353" actId="20577"/>
          <ac:spMkLst>
            <pc:docMk/>
            <pc:sldMk cId="2281750522" sldId="1684"/>
            <ac:spMk id="5" creationId="{007C2C26-EFD2-E847-AEA7-5CEF245E0904}"/>
          </ac:spMkLst>
        </pc:spChg>
        <pc:spChg chg="mod">
          <ac:chgData name="Graeme Malcolm" userId="0828a162-3a1f-48c4-ad15-5bbb25c8ef77" providerId="ADAL" clId="{C30DE507-A101-48CF-AC7E-A999F476DC00}" dt="2020-11-11T21:52:14.230" v="103" actId="1076"/>
          <ac:spMkLst>
            <pc:docMk/>
            <pc:sldMk cId="2281750522" sldId="1684"/>
            <ac:spMk id="19" creationId="{E556E09F-153A-4E8D-A1C4-6CAA7FB60E3A}"/>
          </ac:spMkLst>
        </pc:spChg>
        <pc:spChg chg="mod">
          <ac:chgData name="Graeme Malcolm" userId="0828a162-3a1f-48c4-ad15-5bbb25c8ef77" providerId="ADAL" clId="{C30DE507-A101-48CF-AC7E-A999F476DC00}" dt="2020-11-11T21:52:23.712" v="105" actId="1582"/>
          <ac:spMkLst>
            <pc:docMk/>
            <pc:sldMk cId="2281750522" sldId="1684"/>
            <ac:spMk id="20" creationId="{433E2457-0A37-4B6E-9F5A-199B63B493ED}"/>
          </ac:spMkLst>
        </pc:spChg>
        <pc:spChg chg="mod">
          <ac:chgData name="Graeme Malcolm" userId="0828a162-3a1f-48c4-ad15-5bbb25c8ef77" providerId="ADAL" clId="{C30DE507-A101-48CF-AC7E-A999F476DC00}" dt="2020-11-12T22:13:10.547" v="6382" actId="1076"/>
          <ac:spMkLst>
            <pc:docMk/>
            <pc:sldMk cId="2281750522" sldId="1684"/>
            <ac:spMk id="24" creationId="{059E2C13-2EC4-45BD-B1CC-D3C85C0F6E47}"/>
          </ac:spMkLst>
        </pc:spChg>
        <pc:spChg chg="mod">
          <ac:chgData name="Graeme Malcolm" userId="0828a162-3a1f-48c4-ad15-5bbb25c8ef77" providerId="ADAL" clId="{C30DE507-A101-48CF-AC7E-A999F476DC00}" dt="2020-11-12T22:13:10.547" v="6382" actId="1076"/>
          <ac:spMkLst>
            <pc:docMk/>
            <pc:sldMk cId="2281750522" sldId="1684"/>
            <ac:spMk id="25" creationId="{0E4CE092-81D9-43D0-B100-A5019C1C607B}"/>
          </ac:spMkLst>
        </pc:spChg>
        <pc:grpChg chg="add">
          <ac:chgData name="Graeme Malcolm" userId="0828a162-3a1f-48c4-ad15-5bbb25c8ef77" providerId="ADAL" clId="{C30DE507-A101-48CF-AC7E-A999F476DC00}" dt="2020-11-12T22:13:40.054" v="6390" actId="164"/>
          <ac:grpSpMkLst>
            <pc:docMk/>
            <pc:sldMk cId="2281750522" sldId="1684"/>
            <ac:grpSpMk id="3" creationId="{F145F31F-C8AD-4BAE-918F-8707E9463AEE}"/>
          </ac:grpSpMkLst>
        </pc:grpChg>
        <pc:grpChg chg="del">
          <ac:chgData name="Graeme Malcolm" userId="0828a162-3a1f-48c4-ad15-5bbb25c8ef77" providerId="ADAL" clId="{C30DE507-A101-48CF-AC7E-A999F476DC00}" dt="2020-11-11T21:52:36.117" v="107" actId="478"/>
          <ac:grpSpMkLst>
            <pc:docMk/>
            <pc:sldMk cId="2281750522" sldId="1684"/>
            <ac:grpSpMk id="8" creationId="{41C66211-51EA-4265-989D-FB37DE09DCA4}"/>
          </ac:grpSpMkLst>
        </pc:grpChg>
        <pc:grpChg chg="add mod modVis">
          <ac:chgData name="Graeme Malcolm" userId="0828a162-3a1f-48c4-ad15-5bbb25c8ef77" providerId="ADAL" clId="{C30DE507-A101-48CF-AC7E-A999F476DC00}" dt="2020-11-11T21:52:37.504" v="108" actId="14429"/>
          <ac:grpSpMkLst>
            <pc:docMk/>
            <pc:sldMk cId="2281750522" sldId="1684"/>
            <ac:grpSpMk id="11" creationId="{F682B0FA-DD88-4437-8908-4B2486F355DB}"/>
          </ac:grpSpMkLst>
        </pc:grpChg>
        <pc:grpChg chg="mod">
          <ac:chgData name="Graeme Malcolm" userId="0828a162-3a1f-48c4-ad15-5bbb25c8ef77" providerId="ADAL" clId="{C30DE507-A101-48CF-AC7E-A999F476DC00}" dt="2020-11-11T21:52:14.230" v="103" actId="1076"/>
          <ac:grpSpMkLst>
            <pc:docMk/>
            <pc:sldMk cId="2281750522" sldId="1684"/>
            <ac:grpSpMk id="12" creationId="{58939CDE-0674-44A3-A081-FF12696D4B91}"/>
          </ac:grpSpMkLst>
        </pc:grpChg>
        <pc:grpChg chg="del mod">
          <ac:chgData name="Graeme Malcolm" userId="0828a162-3a1f-48c4-ad15-5bbb25c8ef77" providerId="ADAL" clId="{C30DE507-A101-48CF-AC7E-A999F476DC00}" dt="2020-11-12T22:13:18.084" v="6384" actId="478"/>
          <ac:grpSpMkLst>
            <pc:docMk/>
            <pc:sldMk cId="2281750522" sldId="1684"/>
            <ac:grpSpMk id="13" creationId="{CA868CD7-0D8C-4017-A782-FCA73DF6F698}"/>
          </ac:grpSpMkLst>
        </pc:grpChg>
        <pc:grpChg chg="add del mod">
          <ac:chgData name="Graeme Malcolm" userId="0828a162-3a1f-48c4-ad15-5bbb25c8ef77" providerId="ADAL" clId="{C30DE507-A101-48CF-AC7E-A999F476DC00}" dt="2020-11-12T22:13:22.297" v="6385" actId="21"/>
          <ac:grpSpMkLst>
            <pc:docMk/>
            <pc:sldMk cId="2281750522" sldId="1684"/>
            <ac:grpSpMk id="16" creationId="{609070BA-69F3-4209-8BD5-344D5360E774}"/>
          </ac:grpSpMkLst>
        </pc:grpChg>
        <pc:grpChg chg="del mod topLvl">
          <ac:chgData name="Graeme Malcolm" userId="0828a162-3a1f-48c4-ad15-5bbb25c8ef77" providerId="ADAL" clId="{C30DE507-A101-48CF-AC7E-A999F476DC00}" dt="2020-11-12T22:13:51.479" v="6392" actId="478"/>
          <ac:grpSpMkLst>
            <pc:docMk/>
            <pc:sldMk cId="2281750522" sldId="1684"/>
            <ac:grpSpMk id="17" creationId="{10EFB24F-E777-4C14-9A74-C8042E21231D}"/>
          </ac:grpSpMkLst>
        </pc:grpChg>
        <pc:grpChg chg="del mod topLvl">
          <ac:chgData name="Graeme Malcolm" userId="0828a162-3a1f-48c4-ad15-5bbb25c8ef77" providerId="ADAL" clId="{C30DE507-A101-48CF-AC7E-A999F476DC00}" dt="2020-11-12T22:13:53.862" v="6393" actId="478"/>
          <ac:grpSpMkLst>
            <pc:docMk/>
            <pc:sldMk cId="2281750522" sldId="1684"/>
            <ac:grpSpMk id="22" creationId="{759B4A2C-D78F-4B3C-82CA-3DD76D0641A1}"/>
          </ac:grpSpMkLst>
        </pc:grpChg>
        <pc:picChg chg="add mod">
          <ac:chgData name="Graeme Malcolm" userId="0828a162-3a1f-48c4-ad15-5bbb25c8ef77" providerId="ADAL" clId="{C30DE507-A101-48CF-AC7E-A999F476DC00}" dt="2020-11-12T22:13:48.221" v="6391" actId="1076"/>
          <ac:picMkLst>
            <pc:docMk/>
            <pc:sldMk cId="2281750522" sldId="1684"/>
            <ac:picMk id="2" creationId="{53215B48-F700-4878-BC27-6872CE90DD9F}"/>
          </ac:picMkLst>
        </pc:picChg>
        <pc:picChg chg="mod">
          <ac:chgData name="Graeme Malcolm" userId="0828a162-3a1f-48c4-ad15-5bbb25c8ef77" providerId="ADAL" clId="{C30DE507-A101-48CF-AC7E-A999F476DC00}" dt="2020-11-12T22:13:48.221" v="6391" actId="1076"/>
          <ac:picMkLst>
            <pc:docMk/>
            <pc:sldMk cId="2281750522" sldId="1684"/>
            <ac:picMk id="14" creationId="{D3949FE8-64E6-48A9-B7E1-019DB2514A94}"/>
          </ac:picMkLst>
        </pc:picChg>
        <pc:picChg chg="del mod">
          <ac:chgData name="Graeme Malcolm" userId="0828a162-3a1f-48c4-ad15-5bbb25c8ef77" providerId="ADAL" clId="{C30DE507-A101-48CF-AC7E-A999F476DC00}" dt="2020-11-12T22:13:18.084" v="6384" actId="478"/>
          <ac:picMkLst>
            <pc:docMk/>
            <pc:sldMk cId="2281750522" sldId="1684"/>
            <ac:picMk id="15" creationId="{D4B64612-80C4-48F1-9D3B-4C8EF4702A1D}"/>
          </ac:picMkLst>
        </pc:picChg>
        <pc:picChg chg="del mod">
          <ac:chgData name="Graeme Malcolm" userId="0828a162-3a1f-48c4-ad15-5bbb25c8ef77" providerId="ADAL" clId="{C30DE507-A101-48CF-AC7E-A999F476DC00}" dt="2020-11-12T22:13:15.623" v="6383" actId="478"/>
          <ac:picMkLst>
            <pc:docMk/>
            <pc:sldMk cId="2281750522" sldId="1684"/>
            <ac:picMk id="18" creationId="{9318F6AD-5C8D-4345-BB8A-D14C6EBE4C53}"/>
          </ac:picMkLst>
        </pc:picChg>
        <pc:picChg chg="del mod topLvl">
          <ac:chgData name="Graeme Malcolm" userId="0828a162-3a1f-48c4-ad15-5bbb25c8ef77" providerId="ADAL" clId="{C30DE507-A101-48CF-AC7E-A999F476DC00}" dt="2020-11-12T22:13:22.297" v="6385" actId="21"/>
          <ac:picMkLst>
            <pc:docMk/>
            <pc:sldMk cId="2281750522" sldId="1684"/>
            <ac:picMk id="21" creationId="{5626F171-D0B0-4E95-99F2-47F9EE104A43}"/>
          </ac:picMkLst>
        </pc:picChg>
        <pc:picChg chg="del mod topLvl">
          <ac:chgData name="Graeme Malcolm" userId="0828a162-3a1f-48c4-ad15-5bbb25c8ef77" providerId="ADAL" clId="{C30DE507-A101-48CF-AC7E-A999F476DC00}" dt="2020-11-12T22:13:51.479" v="6392" actId="478"/>
          <ac:picMkLst>
            <pc:docMk/>
            <pc:sldMk cId="2281750522" sldId="1684"/>
            <ac:picMk id="23" creationId="{A7AE66F6-BC48-4E16-A897-80ED3F8BB3DE}"/>
          </ac:picMkLst>
        </pc:picChg>
      </pc:sldChg>
      <pc:sldChg chg="addSp delSp modSp mod modNotesTx">
        <pc:chgData name="Graeme Malcolm" userId="0828a162-3a1f-48c4-ad15-5bbb25c8ef77" providerId="ADAL" clId="{C30DE507-A101-48CF-AC7E-A999F476DC00}" dt="2020-11-21T00:46:03.597" v="11455" actId="207"/>
        <pc:sldMkLst>
          <pc:docMk/>
          <pc:sldMk cId="4244671936" sldId="1778"/>
        </pc:sldMkLst>
        <pc:spChg chg="mod">
          <ac:chgData name="Graeme Malcolm" userId="0828a162-3a1f-48c4-ad15-5bbb25c8ef77" providerId="ADAL" clId="{C30DE507-A101-48CF-AC7E-A999F476DC00}" dt="2020-11-12T22:12:10.629" v="6372" actId="20577"/>
          <ac:spMkLst>
            <pc:docMk/>
            <pc:sldMk cId="4244671936" sldId="1778"/>
            <ac:spMk id="2" creationId="{00000000-0000-0000-0000-000000000000}"/>
          </ac:spMkLst>
        </pc:spChg>
        <pc:spChg chg="mod">
          <ac:chgData name="Graeme Malcolm" userId="0828a162-3a1f-48c4-ad15-5bbb25c8ef77" providerId="ADAL" clId="{C30DE507-A101-48CF-AC7E-A999F476DC00}" dt="2020-11-12T22:11:32.710" v="6359" actId="20577"/>
          <ac:spMkLst>
            <pc:docMk/>
            <pc:sldMk cId="4244671936" sldId="1778"/>
            <ac:spMk id="6" creationId="{00000000-0000-0000-0000-000000000000}"/>
          </ac:spMkLst>
        </pc:spChg>
        <pc:spChg chg="del topLvl">
          <ac:chgData name="Graeme Malcolm" userId="0828a162-3a1f-48c4-ad15-5bbb25c8ef77" providerId="ADAL" clId="{C30DE507-A101-48CF-AC7E-A999F476DC00}" dt="2020-11-11T21:50:20.541" v="70" actId="478"/>
          <ac:spMkLst>
            <pc:docMk/>
            <pc:sldMk cId="4244671936" sldId="1778"/>
            <ac:spMk id="10" creationId="{4CC1F310-808B-49D8-AD68-20D324C9AA83}"/>
          </ac:spMkLst>
        </pc:spChg>
        <pc:grpChg chg="del">
          <ac:chgData name="Graeme Malcolm" userId="0828a162-3a1f-48c4-ad15-5bbb25c8ef77" providerId="ADAL" clId="{C30DE507-A101-48CF-AC7E-A999F476DC00}" dt="2020-11-11T21:50:20.541" v="70" actId="478"/>
          <ac:grpSpMkLst>
            <pc:docMk/>
            <pc:sldMk cId="4244671936" sldId="1778"/>
            <ac:grpSpMk id="3" creationId="{7DD44D83-DFDC-4D31-8DD9-E6445B28CC8F}"/>
          </ac:grpSpMkLst>
        </pc:grpChg>
        <pc:grpChg chg="add del mod">
          <ac:chgData name="Graeme Malcolm" userId="0828a162-3a1f-48c4-ad15-5bbb25c8ef77" providerId="ADAL" clId="{C30DE507-A101-48CF-AC7E-A999F476DC00}" dt="2020-11-12T22:11:53.033" v="6362" actId="21"/>
          <ac:grpSpMkLst>
            <pc:docMk/>
            <pc:sldMk cId="4244671936" sldId="1778"/>
            <ac:grpSpMk id="9" creationId="{1D94B7DC-5B02-4903-80E1-30E7F8AAE62D}"/>
          </ac:grpSpMkLst>
        </pc:grpChg>
        <pc:grpChg chg="add">
          <ac:chgData name="Graeme Malcolm" userId="0828a162-3a1f-48c4-ad15-5bbb25c8ef77" providerId="ADAL" clId="{C30DE507-A101-48CF-AC7E-A999F476DC00}" dt="2020-11-11T21:51:30.770" v="80" actId="164"/>
          <ac:grpSpMkLst>
            <pc:docMk/>
            <pc:sldMk cId="4244671936" sldId="1778"/>
            <ac:grpSpMk id="11" creationId="{CC0332E2-7496-4990-8384-26D799DDE82E}"/>
          </ac:grpSpMkLst>
        </pc:grpChg>
        <pc:grpChg chg="add del">
          <ac:chgData name="Graeme Malcolm" userId="0828a162-3a1f-48c4-ad15-5bbb25c8ef77" providerId="ADAL" clId="{C30DE507-A101-48CF-AC7E-A999F476DC00}" dt="2020-11-12T22:11:42.667" v="6360" actId="165"/>
          <ac:grpSpMkLst>
            <pc:docMk/>
            <pc:sldMk cId="4244671936" sldId="1778"/>
            <ac:grpSpMk id="12" creationId="{9D2E7699-F26F-414E-95ED-CAAF4CD786F1}"/>
          </ac:grpSpMkLst>
        </pc:grpChg>
        <pc:grpChg chg="add">
          <ac:chgData name="Graeme Malcolm" userId="0828a162-3a1f-48c4-ad15-5bbb25c8ef77" providerId="ADAL" clId="{C30DE507-A101-48CF-AC7E-A999F476DC00}" dt="2020-11-12T22:12:56.321" v="6379" actId="164"/>
          <ac:grpSpMkLst>
            <pc:docMk/>
            <pc:sldMk cId="4244671936" sldId="1778"/>
            <ac:grpSpMk id="14" creationId="{33830DE1-DB53-4407-8D19-B30F6B16A974}"/>
          </ac:grpSpMkLst>
        </pc:grpChg>
        <pc:grpChg chg="add">
          <ac:chgData name="Graeme Malcolm" userId="0828a162-3a1f-48c4-ad15-5bbb25c8ef77" providerId="ADAL" clId="{C30DE507-A101-48CF-AC7E-A999F476DC00}" dt="2020-11-12T22:13:00.387" v="6380" actId="164"/>
          <ac:grpSpMkLst>
            <pc:docMk/>
            <pc:sldMk cId="4244671936" sldId="1778"/>
            <ac:grpSpMk id="15" creationId="{1924D09F-7D97-4A54-A48A-51107BF976AA}"/>
          </ac:grpSpMkLst>
        </pc:grpChg>
        <pc:grpChg chg="topLvl">
          <ac:chgData name="Graeme Malcolm" userId="0828a162-3a1f-48c4-ad15-5bbb25c8ef77" providerId="ADAL" clId="{C30DE507-A101-48CF-AC7E-A999F476DC00}" dt="2020-11-12T22:11:42.667" v="6360" actId="165"/>
          <ac:grpSpMkLst>
            <pc:docMk/>
            <pc:sldMk cId="4244671936" sldId="1778"/>
            <ac:grpSpMk id="16" creationId="{0ED86DB0-8F5E-4DF4-9F87-1FF716F5A038}"/>
          </ac:grpSpMkLst>
        </pc:grpChg>
        <pc:grpChg chg="del">
          <ac:chgData name="Graeme Malcolm" userId="0828a162-3a1f-48c4-ad15-5bbb25c8ef77" providerId="ADAL" clId="{C30DE507-A101-48CF-AC7E-A999F476DC00}" dt="2020-11-11T21:50:17.304" v="69" actId="478"/>
          <ac:grpSpMkLst>
            <pc:docMk/>
            <pc:sldMk cId="4244671936" sldId="1778"/>
            <ac:grpSpMk id="22" creationId="{822C4641-E14D-4AE3-8302-A7CF1597A4EC}"/>
          </ac:grpSpMkLst>
        </pc:grpChg>
        <pc:grpChg chg="topLvl">
          <ac:chgData name="Graeme Malcolm" userId="0828a162-3a1f-48c4-ad15-5bbb25c8ef77" providerId="ADAL" clId="{C30DE507-A101-48CF-AC7E-A999F476DC00}" dt="2020-11-11T21:50:17.304" v="69" actId="478"/>
          <ac:grpSpMkLst>
            <pc:docMk/>
            <pc:sldMk cId="4244671936" sldId="1778"/>
            <ac:grpSpMk id="28" creationId="{D65DC82E-A598-4D09-ADFD-D15FAC60165E}"/>
          </ac:grpSpMkLst>
        </pc:grpChg>
        <pc:picChg chg="add mod">
          <ac:chgData name="Graeme Malcolm" userId="0828a162-3a1f-48c4-ad15-5bbb25c8ef77" providerId="ADAL" clId="{C30DE507-A101-48CF-AC7E-A999F476DC00}" dt="2020-11-12T22:12:03.264" v="6364" actId="1076"/>
          <ac:picMkLst>
            <pc:docMk/>
            <pc:sldMk cId="4244671936" sldId="1778"/>
            <ac:picMk id="3" creationId="{A27D55F5-31D5-4F2E-968C-CF939A3738D2}"/>
          </ac:picMkLst>
        </pc:picChg>
        <pc:picChg chg="add del mod topLvl">
          <ac:chgData name="Graeme Malcolm" userId="0828a162-3a1f-48c4-ad15-5bbb25c8ef77" providerId="ADAL" clId="{C30DE507-A101-48CF-AC7E-A999F476DC00}" dt="2020-11-12T22:11:44.946" v="6361" actId="478"/>
          <ac:picMkLst>
            <pc:docMk/>
            <pc:sldMk cId="4244671936" sldId="1778"/>
            <ac:picMk id="4" creationId="{DF7CE71E-1C16-4F23-B2AC-A9CD6E61CE87}"/>
          </ac:picMkLst>
        </pc:picChg>
        <pc:picChg chg="add mod">
          <ac:chgData name="Graeme Malcolm" userId="0828a162-3a1f-48c4-ad15-5bbb25c8ef77" providerId="ADAL" clId="{C30DE507-A101-48CF-AC7E-A999F476DC00}" dt="2020-11-21T00:46:03.597" v="11455" actId="207"/>
          <ac:picMkLst>
            <pc:docMk/>
            <pc:sldMk cId="4244671936" sldId="1778"/>
            <ac:picMk id="5" creationId="{2BF7544A-F89A-4CB1-B450-39D9F42BF596}"/>
          </ac:picMkLst>
        </pc:picChg>
        <pc:picChg chg="add del">
          <ac:chgData name="Graeme Malcolm" userId="0828a162-3a1f-48c4-ad15-5bbb25c8ef77" providerId="ADAL" clId="{C30DE507-A101-48CF-AC7E-A999F476DC00}" dt="2020-11-12T22:11:53.033" v="6362" actId="21"/>
          <ac:picMkLst>
            <pc:docMk/>
            <pc:sldMk cId="4244671936" sldId="1778"/>
            <ac:picMk id="7" creationId="{7BFE4EFC-F74C-4526-A634-5EF9D7318DBF}"/>
          </ac:picMkLst>
        </pc:picChg>
        <pc:picChg chg="add del">
          <ac:chgData name="Graeme Malcolm" userId="0828a162-3a1f-48c4-ad15-5bbb25c8ef77" providerId="ADAL" clId="{C30DE507-A101-48CF-AC7E-A999F476DC00}" dt="2020-11-12T22:11:53.033" v="6362" actId="21"/>
          <ac:picMkLst>
            <pc:docMk/>
            <pc:sldMk cId="4244671936" sldId="1778"/>
            <ac:picMk id="8" creationId="{EC9BE869-7798-4EE7-8B19-58763CCA21C1}"/>
          </ac:picMkLst>
        </pc:picChg>
        <pc:picChg chg="add mod">
          <ac:chgData name="Graeme Malcolm" userId="0828a162-3a1f-48c4-ad15-5bbb25c8ef77" providerId="ADAL" clId="{C30DE507-A101-48CF-AC7E-A999F476DC00}" dt="2020-11-12T22:12:03.264" v="6364" actId="1076"/>
          <ac:picMkLst>
            <pc:docMk/>
            <pc:sldMk cId="4244671936" sldId="1778"/>
            <ac:picMk id="10" creationId="{DC58EDE5-C2E8-47F0-B4A1-8FA561923DA2}"/>
          </ac:picMkLst>
        </pc:picChg>
        <pc:picChg chg="add mod">
          <ac:chgData name="Graeme Malcolm" userId="0828a162-3a1f-48c4-ad15-5bbb25c8ef77" providerId="ADAL" clId="{C30DE507-A101-48CF-AC7E-A999F476DC00}" dt="2020-11-21T00:46:03.597" v="11455" actId="207"/>
          <ac:picMkLst>
            <pc:docMk/>
            <pc:sldMk cId="4244671936" sldId="1778"/>
            <ac:picMk id="13" creationId="{CC14B963-0AE0-4D7C-804E-4AB0AB420880}"/>
          </ac:picMkLst>
        </pc:picChg>
        <pc:picChg chg="del topLvl">
          <ac:chgData name="Graeme Malcolm" userId="0828a162-3a1f-48c4-ad15-5bbb25c8ef77" providerId="ADAL" clId="{C30DE507-A101-48CF-AC7E-A999F476DC00}" dt="2020-11-11T21:50:17.304" v="69" actId="478"/>
          <ac:picMkLst>
            <pc:docMk/>
            <pc:sldMk cId="4244671936" sldId="1778"/>
            <ac:picMk id="21" creationId="{9C485AA7-E646-4688-8F67-38836456EE74}"/>
          </ac:picMkLst>
        </pc:picChg>
      </pc:sldChg>
      <pc:sldChg chg="del">
        <pc:chgData name="Graeme Malcolm" userId="0828a162-3a1f-48c4-ad15-5bbb25c8ef77" providerId="ADAL" clId="{C30DE507-A101-48CF-AC7E-A999F476DC00}" dt="2020-11-11T21:56:00.564" v="109" actId="47"/>
        <pc:sldMkLst>
          <pc:docMk/>
          <pc:sldMk cId="647265905" sldId="1797"/>
        </pc:sldMkLst>
      </pc:sldChg>
      <pc:sldChg chg="addSp delSp modSp mod ord modNotesTx">
        <pc:chgData name="Graeme Malcolm" userId="0828a162-3a1f-48c4-ad15-5bbb25c8ef77" providerId="ADAL" clId="{C30DE507-A101-48CF-AC7E-A999F476DC00}" dt="2020-11-20T02:33:18.704" v="8265" actId="114"/>
        <pc:sldMkLst>
          <pc:docMk/>
          <pc:sldMk cId="3640243809" sldId="1834"/>
        </pc:sldMkLst>
        <pc:spChg chg="mod">
          <ac:chgData name="Graeme Malcolm" userId="0828a162-3a1f-48c4-ad15-5bbb25c8ef77" providerId="ADAL" clId="{C30DE507-A101-48CF-AC7E-A999F476DC00}" dt="2020-11-12T22:14:13.424" v="6401" actId="20577"/>
          <ac:spMkLst>
            <pc:docMk/>
            <pc:sldMk cId="3640243809" sldId="1834"/>
            <ac:spMk id="5" creationId="{007C2C26-EFD2-E847-AEA7-5CEF245E0904}"/>
          </ac:spMkLst>
        </pc:spChg>
        <pc:spChg chg="mod">
          <ac:chgData name="Graeme Malcolm" userId="0828a162-3a1f-48c4-ad15-5bbb25c8ef77" providerId="ADAL" clId="{C30DE507-A101-48CF-AC7E-A999F476DC00}" dt="2020-11-12T01:00:50.928" v="2163" actId="14100"/>
          <ac:spMkLst>
            <pc:docMk/>
            <pc:sldMk cId="3640243809" sldId="1834"/>
            <ac:spMk id="11" creationId="{BC9293FC-6661-4CBE-8016-B38702065A8E}"/>
          </ac:spMkLst>
        </pc:spChg>
        <pc:spChg chg="mod">
          <ac:chgData name="Graeme Malcolm" userId="0828a162-3a1f-48c4-ad15-5bbb25c8ef77" providerId="ADAL" clId="{C30DE507-A101-48CF-AC7E-A999F476DC00}" dt="2020-11-12T01:00:57.530" v="2164" actId="1582"/>
          <ac:spMkLst>
            <pc:docMk/>
            <pc:sldMk cId="3640243809" sldId="1834"/>
            <ac:spMk id="12" creationId="{CC45067F-0B68-44D9-9310-D4AC521A0A5C}"/>
          </ac:spMkLst>
        </pc:spChg>
        <pc:grpChg chg="add mod">
          <ac:chgData name="Graeme Malcolm" userId="0828a162-3a1f-48c4-ad15-5bbb25c8ef77" providerId="ADAL" clId="{C30DE507-A101-48CF-AC7E-A999F476DC00}" dt="2020-11-12T22:15:23.253" v="6411" actId="1076"/>
          <ac:grpSpMkLst>
            <pc:docMk/>
            <pc:sldMk cId="3640243809" sldId="1834"/>
            <ac:grpSpMk id="4" creationId="{9EA19565-E2AD-4B90-A2C3-5EBEE8CD98CE}"/>
          </ac:grpSpMkLst>
        </pc:grpChg>
        <pc:grpChg chg="add">
          <ac:chgData name="Graeme Malcolm" userId="0828a162-3a1f-48c4-ad15-5bbb25c8ef77" providerId="ADAL" clId="{C30DE507-A101-48CF-AC7E-A999F476DC00}" dt="2020-11-12T22:15:35.016" v="6412" actId="164"/>
          <ac:grpSpMkLst>
            <pc:docMk/>
            <pc:sldMk cId="3640243809" sldId="1834"/>
            <ac:grpSpMk id="6" creationId="{B0223C47-AFEA-4404-B78E-E84B61CE59DC}"/>
          </ac:grpSpMkLst>
        </pc:grpChg>
        <pc:grpChg chg="add del mod modVis">
          <ac:chgData name="Graeme Malcolm" userId="0828a162-3a1f-48c4-ad15-5bbb25c8ef77" providerId="ADAL" clId="{C30DE507-A101-48CF-AC7E-A999F476DC00}" dt="2020-11-12T22:15:14.124" v="6409" actId="478"/>
          <ac:grpSpMkLst>
            <pc:docMk/>
            <pc:sldMk cId="3640243809" sldId="1834"/>
            <ac:grpSpMk id="8" creationId="{243516BF-DD93-4CF9-8803-47F0DE233D2C}"/>
          </ac:grpSpMkLst>
        </pc:grpChg>
        <pc:grpChg chg="mod topLvl">
          <ac:chgData name="Graeme Malcolm" userId="0828a162-3a1f-48c4-ad15-5bbb25c8ef77" providerId="ADAL" clId="{C30DE507-A101-48CF-AC7E-A999F476DC00}" dt="2020-11-12T22:15:14.124" v="6409" actId="478"/>
          <ac:grpSpMkLst>
            <pc:docMk/>
            <pc:sldMk cId="3640243809" sldId="1834"/>
            <ac:grpSpMk id="9" creationId="{1D8E2D4D-66BC-43BA-BA62-C61F09ABCE1A}"/>
          </ac:grpSpMkLst>
        </pc:grpChg>
        <pc:grpChg chg="del">
          <ac:chgData name="Graeme Malcolm" userId="0828a162-3a1f-48c4-ad15-5bbb25c8ef77" providerId="ADAL" clId="{C30DE507-A101-48CF-AC7E-A999F476DC00}" dt="2020-11-12T01:01:08.460" v="2166" actId="478"/>
          <ac:grpSpMkLst>
            <pc:docMk/>
            <pc:sldMk cId="3640243809" sldId="1834"/>
            <ac:grpSpMk id="37" creationId="{3E8EEF40-ABFF-4ADD-8BC0-D5705BD23659}"/>
          </ac:grpSpMkLst>
        </pc:grpChg>
        <pc:picChg chg="add mod">
          <ac:chgData name="Graeme Malcolm" userId="0828a162-3a1f-48c4-ad15-5bbb25c8ef77" providerId="ADAL" clId="{C30DE507-A101-48CF-AC7E-A999F476DC00}" dt="2020-11-12T22:15:02.453" v="6407" actId="14100"/>
          <ac:picMkLst>
            <pc:docMk/>
            <pc:sldMk cId="3640243809" sldId="1834"/>
            <ac:picMk id="2" creationId="{16B8842C-B788-4529-B1F5-724007F34A12}"/>
          </ac:picMkLst>
        </pc:picChg>
        <pc:picChg chg="add mod">
          <ac:chgData name="Graeme Malcolm" userId="0828a162-3a1f-48c4-ad15-5bbb25c8ef77" providerId="ADAL" clId="{C30DE507-A101-48CF-AC7E-A999F476DC00}" dt="2020-11-12T22:15:08.115" v="6408" actId="1076"/>
          <ac:picMkLst>
            <pc:docMk/>
            <pc:sldMk cId="3640243809" sldId="1834"/>
            <ac:picMk id="3" creationId="{08AF243B-D023-4827-A778-A1F8A096CBC3}"/>
          </ac:picMkLst>
        </pc:picChg>
        <pc:picChg chg="del mod topLvl">
          <ac:chgData name="Graeme Malcolm" userId="0828a162-3a1f-48c4-ad15-5bbb25c8ef77" providerId="ADAL" clId="{C30DE507-A101-48CF-AC7E-A999F476DC00}" dt="2020-11-12T22:15:14.124" v="6409" actId="478"/>
          <ac:picMkLst>
            <pc:docMk/>
            <pc:sldMk cId="3640243809" sldId="1834"/>
            <ac:picMk id="10" creationId="{C76D1438-EFD0-4027-8BAA-F11D95E6E5D7}"/>
          </ac:picMkLst>
        </pc:picChg>
      </pc:sldChg>
      <pc:sldChg chg="modSp add mod modNotesTx">
        <pc:chgData name="Graeme Malcolm" userId="0828a162-3a1f-48c4-ad15-5bbb25c8ef77" providerId="ADAL" clId="{C30DE507-A101-48CF-AC7E-A999F476DC00}" dt="2020-12-02T01:18:37.146" v="12588"/>
        <pc:sldMkLst>
          <pc:docMk/>
          <pc:sldMk cId="3476806347" sldId="1840"/>
        </pc:sldMkLst>
        <pc:spChg chg="mod">
          <ac:chgData name="Graeme Malcolm" userId="0828a162-3a1f-48c4-ad15-5bbb25c8ef77" providerId="ADAL" clId="{C30DE507-A101-48CF-AC7E-A999F476DC00}" dt="2020-12-02T01:13:05.294" v="12586" actId="20577"/>
          <ac:spMkLst>
            <pc:docMk/>
            <pc:sldMk cId="3476806347" sldId="1840"/>
            <ac:spMk id="8" creationId="{7F6D085D-B395-41BC-B1E6-8B9B933DC046}"/>
          </ac:spMkLst>
        </pc:spChg>
        <pc:spChg chg="mod">
          <ac:chgData name="Graeme Malcolm" userId="0828a162-3a1f-48c4-ad15-5bbb25c8ef77" providerId="ADAL" clId="{C30DE507-A101-48CF-AC7E-A999F476DC00}" dt="2020-12-02T01:12:57.942" v="12584"/>
          <ac:spMkLst>
            <pc:docMk/>
            <pc:sldMk cId="3476806347" sldId="1840"/>
            <ac:spMk id="17" creationId="{00000000-0000-0000-0000-000000000000}"/>
          </ac:spMkLst>
        </pc:spChg>
      </pc:sldChg>
      <pc:sldChg chg="modSp mod modNotesTx">
        <pc:chgData name="Graeme Malcolm" userId="0828a162-3a1f-48c4-ad15-5bbb25c8ef77" providerId="ADAL" clId="{C30DE507-A101-48CF-AC7E-A999F476DC00}" dt="2020-11-21T00:59:05.302" v="11598" actId="20577"/>
        <pc:sldMkLst>
          <pc:docMk/>
          <pc:sldMk cId="1175378142" sldId="1841"/>
        </pc:sldMkLst>
        <pc:spChg chg="mod">
          <ac:chgData name="Graeme Malcolm" userId="0828a162-3a1f-48c4-ad15-5bbb25c8ef77" providerId="ADAL" clId="{C30DE507-A101-48CF-AC7E-A999F476DC00}" dt="2020-11-21T00:59:05.302" v="11598" actId="20577"/>
          <ac:spMkLst>
            <pc:docMk/>
            <pc:sldMk cId="1175378142" sldId="1841"/>
            <ac:spMk id="15" creationId="{7AFD9358-0F0F-DD41-8430-DD40142A3348}"/>
          </ac:spMkLst>
        </pc:spChg>
      </pc:sldChg>
      <pc:sldChg chg="addSp delSp modSp mod delAnim modAnim modNotesTx">
        <pc:chgData name="Graeme Malcolm" userId="0828a162-3a1f-48c4-ad15-5bbb25c8ef77" providerId="ADAL" clId="{C30DE507-A101-48CF-AC7E-A999F476DC00}" dt="2020-12-01T01:59:24.771" v="12582" actId="2711"/>
        <pc:sldMkLst>
          <pc:docMk/>
          <pc:sldMk cId="3750964144" sldId="1843"/>
        </pc:sldMkLst>
        <pc:spChg chg="mod">
          <ac:chgData name="Graeme Malcolm" userId="0828a162-3a1f-48c4-ad15-5bbb25c8ef77" providerId="ADAL" clId="{C30DE507-A101-48CF-AC7E-A999F476DC00}" dt="2020-11-21T00:54:22.154" v="11460" actId="6549"/>
          <ac:spMkLst>
            <pc:docMk/>
            <pc:sldMk cId="3750964144" sldId="1843"/>
            <ac:spMk id="3" creationId="{D5FBC5FD-9635-49A0-95D0-53CC684F529D}"/>
          </ac:spMkLst>
        </pc:spChg>
        <pc:spChg chg="add del mod">
          <ac:chgData name="Graeme Malcolm" userId="0828a162-3a1f-48c4-ad15-5bbb25c8ef77" providerId="ADAL" clId="{C30DE507-A101-48CF-AC7E-A999F476DC00}" dt="2020-11-21T00:55:37.727" v="11508" actId="478"/>
          <ac:spMkLst>
            <pc:docMk/>
            <pc:sldMk cId="3750964144" sldId="1843"/>
            <ac:spMk id="7" creationId="{BBBDA9E9-4AC5-40B0-BDE4-00AEC72EF8A5}"/>
          </ac:spMkLst>
        </pc:spChg>
        <pc:spChg chg="mod">
          <ac:chgData name="Graeme Malcolm" userId="0828a162-3a1f-48c4-ad15-5bbb25c8ef77" providerId="ADAL" clId="{C30DE507-A101-48CF-AC7E-A999F476DC00}" dt="2020-12-01T01:51:59.063" v="12282" actId="1076"/>
          <ac:spMkLst>
            <pc:docMk/>
            <pc:sldMk cId="3750964144" sldId="1843"/>
            <ac:spMk id="8" creationId="{C7CCD6F3-D73B-4B7B-8C19-868BAB4DFE04}"/>
          </ac:spMkLst>
        </pc:spChg>
        <pc:spChg chg="del mod">
          <ac:chgData name="Graeme Malcolm" userId="0828a162-3a1f-48c4-ad15-5bbb25c8ef77" providerId="ADAL" clId="{C30DE507-A101-48CF-AC7E-A999F476DC00}" dt="2020-11-21T00:55:34.906" v="11507" actId="478"/>
          <ac:spMkLst>
            <pc:docMk/>
            <pc:sldMk cId="3750964144" sldId="1843"/>
            <ac:spMk id="9" creationId="{E172BC7E-FDC4-43EE-8346-8950642DCBF4}"/>
          </ac:spMkLst>
        </pc:spChg>
        <pc:spChg chg="del">
          <ac:chgData name="Graeme Malcolm" userId="0828a162-3a1f-48c4-ad15-5bbb25c8ef77" providerId="ADAL" clId="{C30DE507-A101-48CF-AC7E-A999F476DC00}" dt="2020-11-21T00:55:39.835" v="11509" actId="478"/>
          <ac:spMkLst>
            <pc:docMk/>
            <pc:sldMk cId="3750964144" sldId="1843"/>
            <ac:spMk id="10" creationId="{01853C4E-938B-4A63-A328-5CEB6E403E1E}"/>
          </ac:spMkLst>
        </pc:spChg>
        <pc:spChg chg="mod">
          <ac:chgData name="Graeme Malcolm" userId="0828a162-3a1f-48c4-ad15-5bbb25c8ef77" providerId="ADAL" clId="{C30DE507-A101-48CF-AC7E-A999F476DC00}" dt="2020-11-21T00:56:22.713" v="11520" actId="1076"/>
          <ac:spMkLst>
            <pc:docMk/>
            <pc:sldMk cId="3750964144" sldId="1843"/>
            <ac:spMk id="18" creationId="{B1D08092-218C-49AC-89D1-25D54189D3FC}"/>
          </ac:spMkLst>
        </pc:spChg>
        <pc:spChg chg="mod">
          <ac:chgData name="Graeme Malcolm" userId="0828a162-3a1f-48c4-ad15-5bbb25c8ef77" providerId="ADAL" clId="{C30DE507-A101-48CF-AC7E-A999F476DC00}" dt="2020-11-21T00:56:22.713" v="11520" actId="1076"/>
          <ac:spMkLst>
            <pc:docMk/>
            <pc:sldMk cId="3750964144" sldId="1843"/>
            <ac:spMk id="19" creationId="{DCDB93A0-7F84-4347-96F2-891FAEF513A3}"/>
          </ac:spMkLst>
        </pc:spChg>
        <pc:spChg chg="mod">
          <ac:chgData name="Graeme Malcolm" userId="0828a162-3a1f-48c4-ad15-5bbb25c8ef77" providerId="ADAL" clId="{C30DE507-A101-48CF-AC7E-A999F476DC00}" dt="2020-12-01T01:51:59.063" v="12282" actId="1076"/>
          <ac:spMkLst>
            <pc:docMk/>
            <pc:sldMk cId="3750964144" sldId="1843"/>
            <ac:spMk id="20" creationId="{B7F0EC01-67FB-4AC3-B3E9-F801C4692B70}"/>
          </ac:spMkLst>
        </pc:spChg>
        <pc:spChg chg="mod">
          <ac:chgData name="Graeme Malcolm" userId="0828a162-3a1f-48c4-ad15-5bbb25c8ef77" providerId="ADAL" clId="{C30DE507-A101-48CF-AC7E-A999F476DC00}" dt="2020-12-01T01:58:48.591" v="12557" actId="1076"/>
          <ac:spMkLst>
            <pc:docMk/>
            <pc:sldMk cId="3750964144" sldId="1843"/>
            <ac:spMk id="21" creationId="{1E980C49-3CFE-4EFA-B238-1413B2F7D4D9}"/>
          </ac:spMkLst>
        </pc:spChg>
        <pc:spChg chg="del">
          <ac:chgData name="Graeme Malcolm" userId="0828a162-3a1f-48c4-ad15-5bbb25c8ef77" providerId="ADAL" clId="{C30DE507-A101-48CF-AC7E-A999F476DC00}" dt="2020-11-21T00:55:44.962" v="11512" actId="478"/>
          <ac:spMkLst>
            <pc:docMk/>
            <pc:sldMk cId="3750964144" sldId="1843"/>
            <ac:spMk id="22" creationId="{CB0DD866-2734-4BB6-852C-43E8379606C5}"/>
          </ac:spMkLst>
        </pc:spChg>
        <pc:spChg chg="mod">
          <ac:chgData name="Graeme Malcolm" userId="0828a162-3a1f-48c4-ad15-5bbb25c8ef77" providerId="ADAL" clId="{C30DE507-A101-48CF-AC7E-A999F476DC00}" dt="2020-11-21T00:56:22.713" v="11520" actId="1076"/>
          <ac:spMkLst>
            <pc:docMk/>
            <pc:sldMk cId="3750964144" sldId="1843"/>
            <ac:spMk id="28" creationId="{0A06B159-D331-4BC8-B6B1-AF9C97B5578A}"/>
          </ac:spMkLst>
        </pc:spChg>
        <pc:spChg chg="mod">
          <ac:chgData name="Graeme Malcolm" userId="0828a162-3a1f-48c4-ad15-5bbb25c8ef77" providerId="ADAL" clId="{C30DE507-A101-48CF-AC7E-A999F476DC00}" dt="2020-11-21T00:56:22.713" v="11520" actId="1076"/>
          <ac:spMkLst>
            <pc:docMk/>
            <pc:sldMk cId="3750964144" sldId="1843"/>
            <ac:spMk id="29" creationId="{599FC123-72A7-454A-B36B-B5B958085A2E}"/>
          </ac:spMkLst>
        </pc:spChg>
        <pc:spChg chg="add del mod">
          <ac:chgData name="Graeme Malcolm" userId="0828a162-3a1f-48c4-ad15-5bbb25c8ef77" providerId="ADAL" clId="{C30DE507-A101-48CF-AC7E-A999F476DC00}" dt="2020-11-21T00:55:42.037" v="11510" actId="478"/>
          <ac:spMkLst>
            <pc:docMk/>
            <pc:sldMk cId="3750964144" sldId="1843"/>
            <ac:spMk id="30" creationId="{7BF780A7-3652-4811-A155-A4DB9AA67699}"/>
          </ac:spMkLst>
        </pc:spChg>
        <pc:spChg chg="add mod ord">
          <ac:chgData name="Graeme Malcolm" userId="0828a162-3a1f-48c4-ad15-5bbb25c8ef77" providerId="ADAL" clId="{C30DE507-A101-48CF-AC7E-A999F476DC00}" dt="2020-12-01T01:59:24.771" v="12582" actId="2711"/>
          <ac:spMkLst>
            <pc:docMk/>
            <pc:sldMk cId="3750964144" sldId="1843"/>
            <ac:spMk id="31" creationId="{36525209-E75C-4617-995E-F573424A53AC}"/>
          </ac:spMkLst>
        </pc:spChg>
        <pc:spChg chg="add mod">
          <ac:chgData name="Graeme Malcolm" userId="0828a162-3a1f-48c4-ad15-5bbb25c8ef77" providerId="ADAL" clId="{C30DE507-A101-48CF-AC7E-A999F476DC00}" dt="2020-12-01T01:54:23.381" v="12374" actId="2711"/>
          <ac:spMkLst>
            <pc:docMk/>
            <pc:sldMk cId="3750964144" sldId="1843"/>
            <ac:spMk id="32" creationId="{BD92EDA9-0D19-48EE-AF87-F006C03860D6}"/>
          </ac:spMkLst>
        </pc:spChg>
        <pc:spChg chg="add mod">
          <ac:chgData name="Graeme Malcolm" userId="0828a162-3a1f-48c4-ad15-5bbb25c8ef77" providerId="ADAL" clId="{C30DE507-A101-48CF-AC7E-A999F476DC00}" dt="2020-12-01T01:53:14.637" v="12324" actId="1076"/>
          <ac:spMkLst>
            <pc:docMk/>
            <pc:sldMk cId="3750964144" sldId="1843"/>
            <ac:spMk id="33" creationId="{05B62290-C504-43CF-892F-EC9BF87D1D9F}"/>
          </ac:spMkLst>
        </pc:spChg>
        <pc:grpChg chg="add del mod">
          <ac:chgData name="Graeme Malcolm" userId="0828a162-3a1f-48c4-ad15-5bbb25c8ef77" providerId="ADAL" clId="{C30DE507-A101-48CF-AC7E-A999F476DC00}" dt="2020-12-01T01:38:26.522" v="11919" actId="478"/>
          <ac:grpSpMkLst>
            <pc:docMk/>
            <pc:sldMk cId="3750964144" sldId="1843"/>
            <ac:grpSpMk id="14" creationId="{3EDB62A6-46A4-4D43-8180-04097233EADD}"/>
          </ac:grpSpMkLst>
        </pc:grpChg>
        <pc:grpChg chg="mod">
          <ac:chgData name="Graeme Malcolm" userId="0828a162-3a1f-48c4-ad15-5bbb25c8ef77" providerId="ADAL" clId="{C30DE507-A101-48CF-AC7E-A999F476DC00}" dt="2020-11-21T00:56:22.713" v="11520" actId="1076"/>
          <ac:grpSpMkLst>
            <pc:docMk/>
            <pc:sldMk cId="3750964144" sldId="1843"/>
            <ac:grpSpMk id="15" creationId="{8AF7E4ED-34C0-4690-9A4D-E9028B3AC01E}"/>
          </ac:grpSpMkLst>
        </pc:grpChg>
        <pc:grpChg chg="add del mod">
          <ac:chgData name="Graeme Malcolm" userId="0828a162-3a1f-48c4-ad15-5bbb25c8ef77" providerId="ADAL" clId="{C30DE507-A101-48CF-AC7E-A999F476DC00}" dt="2020-12-01T01:38:20.104" v="11918" actId="478"/>
          <ac:grpSpMkLst>
            <pc:docMk/>
            <pc:sldMk cId="3750964144" sldId="1843"/>
            <ac:grpSpMk id="23" creationId="{4306CB21-FF2E-4DAB-8BCF-EC2978E7B17A}"/>
          </ac:grpSpMkLst>
        </pc:grpChg>
        <pc:grpChg chg="mod">
          <ac:chgData name="Graeme Malcolm" userId="0828a162-3a1f-48c4-ad15-5bbb25c8ef77" providerId="ADAL" clId="{C30DE507-A101-48CF-AC7E-A999F476DC00}" dt="2020-11-21T00:56:22.713" v="11520" actId="1076"/>
          <ac:grpSpMkLst>
            <pc:docMk/>
            <pc:sldMk cId="3750964144" sldId="1843"/>
            <ac:grpSpMk id="24" creationId="{B2345828-0C9E-403E-87BA-0CAA959C8CAA}"/>
          </ac:grpSpMkLst>
        </pc:grpChg>
        <pc:grpChg chg="mod">
          <ac:chgData name="Graeme Malcolm" userId="0828a162-3a1f-48c4-ad15-5bbb25c8ef77" providerId="ADAL" clId="{C30DE507-A101-48CF-AC7E-A999F476DC00}" dt="2020-11-21T00:56:22.713" v="11520" actId="1076"/>
          <ac:grpSpMkLst>
            <pc:docMk/>
            <pc:sldMk cId="3750964144" sldId="1843"/>
            <ac:grpSpMk id="26" creationId="{BF36466F-F958-441D-BB1B-06F45C1959CE}"/>
          </ac:grpSpMkLst>
        </pc:grpChg>
        <pc:picChg chg="add mod">
          <ac:chgData name="Graeme Malcolm" userId="0828a162-3a1f-48c4-ad15-5bbb25c8ef77" providerId="ADAL" clId="{C30DE507-A101-48CF-AC7E-A999F476DC00}" dt="2020-12-01T01:51:59.063" v="12282" actId="1076"/>
          <ac:picMkLst>
            <pc:docMk/>
            <pc:sldMk cId="3750964144" sldId="1843"/>
            <ac:picMk id="2" creationId="{2446249A-59B1-4536-AB92-52024DD87401}"/>
          </ac:picMkLst>
        </pc:picChg>
        <pc:picChg chg="del">
          <ac:chgData name="Graeme Malcolm" userId="0828a162-3a1f-48c4-ad15-5bbb25c8ef77" providerId="ADAL" clId="{C30DE507-A101-48CF-AC7E-A999F476DC00}" dt="2020-11-21T00:55:06.262" v="11499" actId="478"/>
          <ac:picMkLst>
            <pc:docMk/>
            <pc:sldMk cId="3750964144" sldId="1843"/>
            <ac:picMk id="2" creationId="{48BDBEAA-2F89-4481-9ADA-6FA63484B631}"/>
          </ac:picMkLst>
        </pc:picChg>
        <pc:picChg chg="del">
          <ac:chgData name="Graeme Malcolm" userId="0828a162-3a1f-48c4-ad15-5bbb25c8ef77" providerId="ADAL" clId="{C30DE507-A101-48CF-AC7E-A999F476DC00}" dt="2020-11-21T00:55:47.443" v="11514" actId="478"/>
          <ac:picMkLst>
            <pc:docMk/>
            <pc:sldMk cId="3750964144" sldId="1843"/>
            <ac:picMk id="4" creationId="{C840527F-3761-427D-A87B-8E3188E4457E}"/>
          </ac:picMkLst>
        </pc:picChg>
        <pc:picChg chg="del">
          <ac:chgData name="Graeme Malcolm" userId="0828a162-3a1f-48c4-ad15-5bbb25c8ef77" providerId="ADAL" clId="{C30DE507-A101-48CF-AC7E-A999F476DC00}" dt="2020-11-21T00:55:46.465" v="11513" actId="478"/>
          <ac:picMkLst>
            <pc:docMk/>
            <pc:sldMk cId="3750964144" sldId="1843"/>
            <ac:picMk id="5" creationId="{D6C2F3F5-8010-47F3-84C4-EB69D700DFC7}"/>
          </ac:picMkLst>
        </pc:picChg>
        <pc:picChg chg="mod">
          <ac:chgData name="Graeme Malcolm" userId="0828a162-3a1f-48c4-ad15-5bbb25c8ef77" providerId="ADAL" clId="{C30DE507-A101-48CF-AC7E-A999F476DC00}" dt="2020-11-21T00:56:22.713" v="11520" actId="1076"/>
          <ac:picMkLst>
            <pc:docMk/>
            <pc:sldMk cId="3750964144" sldId="1843"/>
            <ac:picMk id="16" creationId="{85695901-BB6F-4A25-BDB2-45665FE0006F}"/>
          </ac:picMkLst>
        </pc:picChg>
        <pc:picChg chg="mod">
          <ac:chgData name="Graeme Malcolm" userId="0828a162-3a1f-48c4-ad15-5bbb25c8ef77" providerId="ADAL" clId="{C30DE507-A101-48CF-AC7E-A999F476DC00}" dt="2020-11-21T00:56:22.713" v="11520" actId="1076"/>
          <ac:picMkLst>
            <pc:docMk/>
            <pc:sldMk cId="3750964144" sldId="1843"/>
            <ac:picMk id="17" creationId="{88988DBF-000F-4473-B089-163450A16915}"/>
          </ac:picMkLst>
        </pc:picChg>
        <pc:picChg chg="mod">
          <ac:chgData name="Graeme Malcolm" userId="0828a162-3a1f-48c4-ad15-5bbb25c8ef77" providerId="ADAL" clId="{C30DE507-A101-48CF-AC7E-A999F476DC00}" dt="2020-11-21T00:56:22.713" v="11520" actId="1076"/>
          <ac:picMkLst>
            <pc:docMk/>
            <pc:sldMk cId="3750964144" sldId="1843"/>
            <ac:picMk id="25" creationId="{09DAC855-A751-4DD0-B0D1-1014297D122A}"/>
          </ac:picMkLst>
        </pc:picChg>
        <pc:picChg chg="mod">
          <ac:chgData name="Graeme Malcolm" userId="0828a162-3a1f-48c4-ad15-5bbb25c8ef77" providerId="ADAL" clId="{C30DE507-A101-48CF-AC7E-A999F476DC00}" dt="2020-11-21T00:56:22.713" v="11520" actId="1076"/>
          <ac:picMkLst>
            <pc:docMk/>
            <pc:sldMk cId="3750964144" sldId="1843"/>
            <ac:picMk id="27" creationId="{C2FA10FA-331E-4DF4-BF87-BB1A96D1C3DD}"/>
          </ac:picMkLst>
        </pc:picChg>
        <pc:picChg chg="add mod">
          <ac:chgData name="Graeme Malcolm" userId="0828a162-3a1f-48c4-ad15-5bbb25c8ef77" providerId="ADAL" clId="{C30DE507-A101-48CF-AC7E-A999F476DC00}" dt="2020-12-01T01:51:59.063" v="12282" actId="1076"/>
          <ac:picMkLst>
            <pc:docMk/>
            <pc:sldMk cId="3750964144" sldId="1843"/>
            <ac:picMk id="30" creationId="{54AFEA6F-4C80-4439-B15C-D7B595117089}"/>
          </ac:picMkLst>
        </pc:picChg>
        <pc:picChg chg="add mod">
          <ac:chgData name="Graeme Malcolm" userId="0828a162-3a1f-48c4-ad15-5bbb25c8ef77" providerId="ADAL" clId="{C30DE507-A101-48CF-AC7E-A999F476DC00}" dt="2020-12-01T01:50:34.311" v="12147" actId="1076"/>
          <ac:picMkLst>
            <pc:docMk/>
            <pc:sldMk cId="3750964144" sldId="1843"/>
            <ac:picMk id="35" creationId="{118C0E7E-4734-4128-BE4E-E5AC868E2E52}"/>
          </ac:picMkLst>
        </pc:picChg>
        <pc:cxnChg chg="mod">
          <ac:chgData name="Graeme Malcolm" userId="0828a162-3a1f-48c4-ad15-5bbb25c8ef77" providerId="ADAL" clId="{C30DE507-A101-48CF-AC7E-A999F476DC00}" dt="2020-12-01T01:51:59.063" v="12282" actId="1076"/>
          <ac:cxnSpMkLst>
            <pc:docMk/>
            <pc:sldMk cId="3750964144" sldId="1843"/>
            <ac:cxnSpMk id="11" creationId="{3EFE1262-1194-4E26-B906-5CF2497F3C96}"/>
          </ac:cxnSpMkLst>
        </pc:cxnChg>
        <pc:cxnChg chg="del">
          <ac:chgData name="Graeme Malcolm" userId="0828a162-3a1f-48c4-ad15-5bbb25c8ef77" providerId="ADAL" clId="{C30DE507-A101-48CF-AC7E-A999F476DC00}" dt="2020-11-21T00:55:43.351" v="11511" actId="478"/>
          <ac:cxnSpMkLst>
            <pc:docMk/>
            <pc:sldMk cId="3750964144" sldId="1843"/>
            <ac:cxnSpMk id="12" creationId="{12B62408-88E8-4661-BCD3-EDF001718874}"/>
          </ac:cxnSpMkLst>
        </pc:cxnChg>
        <pc:cxnChg chg="add mod">
          <ac:chgData name="Graeme Malcolm" userId="0828a162-3a1f-48c4-ad15-5bbb25c8ef77" providerId="ADAL" clId="{C30DE507-A101-48CF-AC7E-A999F476DC00}" dt="2020-12-01T01:51:59.063" v="12282" actId="1076"/>
          <ac:cxnSpMkLst>
            <pc:docMk/>
            <pc:sldMk cId="3750964144" sldId="1843"/>
            <ac:cxnSpMk id="34" creationId="{CD413292-F135-4925-B06C-4BCA8EE71DE7}"/>
          </ac:cxnSpMkLst>
        </pc:cxnChg>
      </pc:sldChg>
      <pc:sldChg chg="addSp delSp modSp del mod modNotesTx">
        <pc:chgData name="Graeme Malcolm" userId="0828a162-3a1f-48c4-ad15-5bbb25c8ef77" providerId="ADAL" clId="{C30DE507-A101-48CF-AC7E-A999F476DC00}" dt="2020-12-02T01:13:16.815" v="12587" actId="47"/>
        <pc:sldMkLst>
          <pc:docMk/>
          <pc:sldMk cId="1610323194" sldId="1844"/>
        </pc:sldMkLst>
        <pc:spChg chg="add del">
          <ac:chgData name="Graeme Malcolm" userId="0828a162-3a1f-48c4-ad15-5bbb25c8ef77" providerId="ADAL" clId="{C30DE507-A101-48CF-AC7E-A999F476DC00}" dt="2020-11-30T18:24:21.297" v="11915" actId="478"/>
          <ac:spMkLst>
            <pc:docMk/>
            <pc:sldMk cId="1610323194" sldId="1844"/>
            <ac:spMk id="2" creationId="{19EA8BC9-4413-4066-AC5E-0BDCB0065D8C}"/>
          </ac:spMkLst>
        </pc:spChg>
        <pc:spChg chg="mod">
          <ac:chgData name="Graeme Malcolm" userId="0828a162-3a1f-48c4-ad15-5bbb25c8ef77" providerId="ADAL" clId="{C30DE507-A101-48CF-AC7E-A999F476DC00}" dt="2020-11-30T18:24:25.811" v="11916" actId="1076"/>
          <ac:spMkLst>
            <pc:docMk/>
            <pc:sldMk cId="1610323194" sldId="1844"/>
            <ac:spMk id="6" creationId="{00000000-0000-0000-0000-000000000000}"/>
          </ac:spMkLst>
        </pc:spChg>
        <pc:spChg chg="add">
          <ac:chgData name="Graeme Malcolm" userId="0828a162-3a1f-48c4-ad15-5bbb25c8ef77" providerId="ADAL" clId="{C30DE507-A101-48CF-AC7E-A999F476DC00}" dt="2020-11-30T18:24:18.619" v="11914" actId="22"/>
          <ac:spMkLst>
            <pc:docMk/>
            <pc:sldMk cId="1610323194" sldId="1844"/>
            <ac:spMk id="7" creationId="{DB4AE2DB-BCAE-42F8-ADA6-C4DC70E61268}"/>
          </ac:spMkLst>
        </pc:spChg>
        <pc:spChg chg="mod">
          <ac:chgData name="Graeme Malcolm" userId="0828a162-3a1f-48c4-ad15-5bbb25c8ef77" providerId="ADAL" clId="{C30DE507-A101-48CF-AC7E-A999F476DC00}" dt="2020-11-12T01:01:33.818" v="2182" actId="20577"/>
          <ac:spMkLst>
            <pc:docMk/>
            <pc:sldMk cId="1610323194" sldId="1844"/>
            <ac:spMk id="17" creationId="{00000000-0000-0000-0000-000000000000}"/>
          </ac:spMkLst>
        </pc:spChg>
        <pc:spChg chg="mod">
          <ac:chgData name="Graeme Malcolm" userId="0828a162-3a1f-48c4-ad15-5bbb25c8ef77" providerId="ADAL" clId="{C30DE507-A101-48CF-AC7E-A999F476DC00}" dt="2020-11-30T18:24:25.811" v="11916" actId="1076"/>
          <ac:spMkLst>
            <pc:docMk/>
            <pc:sldMk cId="1610323194" sldId="1844"/>
            <ac:spMk id="31" creationId="{A29CE5FA-859E-445F-A1A7-8F3606790DBB}"/>
          </ac:spMkLst>
        </pc:spChg>
        <pc:spChg chg="mod">
          <ac:chgData name="Graeme Malcolm" userId="0828a162-3a1f-48c4-ad15-5bbb25c8ef77" providerId="ADAL" clId="{C30DE507-A101-48CF-AC7E-A999F476DC00}" dt="2020-11-30T18:24:25.811" v="11916" actId="1076"/>
          <ac:spMkLst>
            <pc:docMk/>
            <pc:sldMk cId="1610323194" sldId="1844"/>
            <ac:spMk id="32" creationId="{156C7984-D7C5-4F8E-BA67-F847016F36DC}"/>
          </ac:spMkLst>
        </pc:spChg>
        <pc:spChg chg="mod">
          <ac:chgData name="Graeme Malcolm" userId="0828a162-3a1f-48c4-ad15-5bbb25c8ef77" providerId="ADAL" clId="{C30DE507-A101-48CF-AC7E-A999F476DC00}" dt="2020-11-30T18:24:25.811" v="11916" actId="1076"/>
          <ac:spMkLst>
            <pc:docMk/>
            <pc:sldMk cId="1610323194" sldId="1844"/>
            <ac:spMk id="33" creationId="{B347C2F9-1C68-4C51-8D2D-1709B56B9480}"/>
          </ac:spMkLst>
        </pc:spChg>
        <pc:spChg chg="mod">
          <ac:chgData name="Graeme Malcolm" userId="0828a162-3a1f-48c4-ad15-5bbb25c8ef77" providerId="ADAL" clId="{C30DE507-A101-48CF-AC7E-A999F476DC00}" dt="2020-11-30T18:24:25.811" v="11916" actId="1076"/>
          <ac:spMkLst>
            <pc:docMk/>
            <pc:sldMk cId="1610323194" sldId="1844"/>
            <ac:spMk id="35" creationId="{07ADE806-D450-4A7C-B2E3-33206A62ECEF}"/>
          </ac:spMkLst>
        </pc:spChg>
        <pc:spChg chg="mod">
          <ac:chgData name="Graeme Malcolm" userId="0828a162-3a1f-48c4-ad15-5bbb25c8ef77" providerId="ADAL" clId="{C30DE507-A101-48CF-AC7E-A999F476DC00}" dt="2020-11-30T18:24:25.811" v="11916" actId="1076"/>
          <ac:spMkLst>
            <pc:docMk/>
            <pc:sldMk cId="1610323194" sldId="1844"/>
            <ac:spMk id="39" creationId="{EAE6457A-AD5A-4F7C-90B2-22B9CAB47FC5}"/>
          </ac:spMkLst>
        </pc:spChg>
        <pc:spChg chg="mod">
          <ac:chgData name="Graeme Malcolm" userId="0828a162-3a1f-48c4-ad15-5bbb25c8ef77" providerId="ADAL" clId="{C30DE507-A101-48CF-AC7E-A999F476DC00}" dt="2020-11-30T18:24:25.811" v="11916" actId="1076"/>
          <ac:spMkLst>
            <pc:docMk/>
            <pc:sldMk cId="1610323194" sldId="1844"/>
            <ac:spMk id="40" creationId="{606DE11E-182D-451C-8630-7C047E45C397}"/>
          </ac:spMkLst>
        </pc:spChg>
        <pc:spChg chg="mod">
          <ac:chgData name="Graeme Malcolm" userId="0828a162-3a1f-48c4-ad15-5bbb25c8ef77" providerId="ADAL" clId="{C30DE507-A101-48CF-AC7E-A999F476DC00}" dt="2020-11-30T18:24:25.811" v="11916" actId="1076"/>
          <ac:spMkLst>
            <pc:docMk/>
            <pc:sldMk cId="1610323194" sldId="1844"/>
            <ac:spMk id="41" creationId="{3F8D34DB-4C9C-402D-B5CE-C90FDCC52B02}"/>
          </ac:spMkLst>
        </pc:spChg>
        <pc:spChg chg="mod">
          <ac:chgData name="Graeme Malcolm" userId="0828a162-3a1f-48c4-ad15-5bbb25c8ef77" providerId="ADAL" clId="{C30DE507-A101-48CF-AC7E-A999F476DC00}" dt="2020-11-30T18:24:25.811" v="11916" actId="1076"/>
          <ac:spMkLst>
            <pc:docMk/>
            <pc:sldMk cId="1610323194" sldId="1844"/>
            <ac:spMk id="42" creationId="{DA45F654-8881-4F5D-8D2B-83EADD11413A}"/>
          </ac:spMkLst>
        </pc:spChg>
        <pc:spChg chg="mod">
          <ac:chgData name="Graeme Malcolm" userId="0828a162-3a1f-48c4-ad15-5bbb25c8ef77" providerId="ADAL" clId="{C30DE507-A101-48CF-AC7E-A999F476DC00}" dt="2020-11-30T18:24:25.811" v="11916" actId="1076"/>
          <ac:spMkLst>
            <pc:docMk/>
            <pc:sldMk cId="1610323194" sldId="1844"/>
            <ac:spMk id="46" creationId="{89955A03-ED90-4F8B-A6D1-AB5FE26ECD18}"/>
          </ac:spMkLst>
        </pc:spChg>
        <pc:spChg chg="mod">
          <ac:chgData name="Graeme Malcolm" userId="0828a162-3a1f-48c4-ad15-5bbb25c8ef77" providerId="ADAL" clId="{C30DE507-A101-48CF-AC7E-A999F476DC00}" dt="2020-11-30T18:24:25.811" v="11916" actId="1076"/>
          <ac:spMkLst>
            <pc:docMk/>
            <pc:sldMk cId="1610323194" sldId="1844"/>
            <ac:spMk id="47" creationId="{8059FC74-10BE-4D10-834D-66E3E1F742F1}"/>
          </ac:spMkLst>
        </pc:spChg>
        <pc:spChg chg="mod">
          <ac:chgData name="Graeme Malcolm" userId="0828a162-3a1f-48c4-ad15-5bbb25c8ef77" providerId="ADAL" clId="{C30DE507-A101-48CF-AC7E-A999F476DC00}" dt="2020-11-30T18:24:25.811" v="11916" actId="1076"/>
          <ac:spMkLst>
            <pc:docMk/>
            <pc:sldMk cId="1610323194" sldId="1844"/>
            <ac:spMk id="48" creationId="{C4468E7D-FB3A-4E18-B20A-9474FB72C67B}"/>
          </ac:spMkLst>
        </pc:spChg>
        <pc:grpChg chg="mod">
          <ac:chgData name="Graeme Malcolm" userId="0828a162-3a1f-48c4-ad15-5bbb25c8ef77" providerId="ADAL" clId="{C30DE507-A101-48CF-AC7E-A999F476DC00}" dt="2020-11-30T18:24:25.811" v="11916" actId="1076"/>
          <ac:grpSpMkLst>
            <pc:docMk/>
            <pc:sldMk cId="1610323194" sldId="1844"/>
            <ac:grpSpMk id="4" creationId="{AD6CF35B-95E7-41C5-A265-55D1C67053D9}"/>
          </ac:grpSpMkLst>
        </pc:grpChg>
        <pc:grpChg chg="mod">
          <ac:chgData name="Graeme Malcolm" userId="0828a162-3a1f-48c4-ad15-5bbb25c8ef77" providerId="ADAL" clId="{C30DE507-A101-48CF-AC7E-A999F476DC00}" dt="2020-11-30T18:24:25.811" v="11916" actId="1076"/>
          <ac:grpSpMkLst>
            <pc:docMk/>
            <pc:sldMk cId="1610323194" sldId="1844"/>
            <ac:grpSpMk id="5" creationId="{B1576BEC-357F-40DF-AE48-50CA864C9A7B}"/>
          </ac:grpSpMkLst>
        </pc:grpChg>
        <pc:grpChg chg="mod">
          <ac:chgData name="Graeme Malcolm" userId="0828a162-3a1f-48c4-ad15-5bbb25c8ef77" providerId="ADAL" clId="{C30DE507-A101-48CF-AC7E-A999F476DC00}" dt="2020-11-30T18:24:25.811" v="11916" actId="1076"/>
          <ac:grpSpMkLst>
            <pc:docMk/>
            <pc:sldMk cId="1610323194" sldId="1844"/>
            <ac:grpSpMk id="34" creationId="{DCE8F043-6D07-4602-A7BB-65760385DC64}"/>
          </ac:grpSpMkLst>
        </pc:grpChg>
        <pc:grpChg chg="mod">
          <ac:chgData name="Graeme Malcolm" userId="0828a162-3a1f-48c4-ad15-5bbb25c8ef77" providerId="ADAL" clId="{C30DE507-A101-48CF-AC7E-A999F476DC00}" dt="2020-11-30T18:24:25.811" v="11916" actId="1076"/>
          <ac:grpSpMkLst>
            <pc:docMk/>
            <pc:sldMk cId="1610323194" sldId="1844"/>
            <ac:grpSpMk id="37" creationId="{6C51E03C-DAE9-4914-BF08-357276507B11}"/>
          </ac:grpSpMkLst>
        </pc:grpChg>
        <pc:grpChg chg="mod">
          <ac:chgData name="Graeme Malcolm" userId="0828a162-3a1f-48c4-ad15-5bbb25c8ef77" providerId="ADAL" clId="{C30DE507-A101-48CF-AC7E-A999F476DC00}" dt="2020-11-30T18:24:25.811" v="11916" actId="1076"/>
          <ac:grpSpMkLst>
            <pc:docMk/>
            <pc:sldMk cId="1610323194" sldId="1844"/>
            <ac:grpSpMk id="43" creationId="{D9C9053A-9DEA-4860-93C4-F3DFE8CAC33F}"/>
          </ac:grpSpMkLst>
        </pc:grpChg>
        <pc:grpChg chg="mod">
          <ac:chgData name="Graeme Malcolm" userId="0828a162-3a1f-48c4-ad15-5bbb25c8ef77" providerId="ADAL" clId="{C30DE507-A101-48CF-AC7E-A999F476DC00}" dt="2020-11-30T18:24:25.811" v="11916" actId="1076"/>
          <ac:grpSpMkLst>
            <pc:docMk/>
            <pc:sldMk cId="1610323194" sldId="1844"/>
            <ac:grpSpMk id="44" creationId="{46F51705-DE6B-47F1-9937-75B7AEB086D9}"/>
          </ac:grpSpMkLst>
        </pc:grpChg>
        <pc:picChg chg="mod">
          <ac:chgData name="Graeme Malcolm" userId="0828a162-3a1f-48c4-ad15-5bbb25c8ef77" providerId="ADAL" clId="{C30DE507-A101-48CF-AC7E-A999F476DC00}" dt="2020-11-30T18:24:25.811" v="11916" actId="1076"/>
          <ac:picMkLst>
            <pc:docMk/>
            <pc:sldMk cId="1610323194" sldId="1844"/>
            <ac:picMk id="3" creationId="{2F2C547C-E6CB-40A8-ACD6-91D2E4F375A8}"/>
          </ac:picMkLst>
        </pc:picChg>
        <pc:picChg chg="mod">
          <ac:chgData name="Graeme Malcolm" userId="0828a162-3a1f-48c4-ad15-5bbb25c8ef77" providerId="ADAL" clId="{C30DE507-A101-48CF-AC7E-A999F476DC00}" dt="2020-11-30T18:24:25.811" v="11916" actId="1076"/>
          <ac:picMkLst>
            <pc:docMk/>
            <pc:sldMk cId="1610323194" sldId="1844"/>
            <ac:picMk id="38" creationId="{BAB53E16-CB9E-4E7D-B483-952F121A01B4}"/>
          </ac:picMkLst>
        </pc:picChg>
        <pc:picChg chg="mod">
          <ac:chgData name="Graeme Malcolm" userId="0828a162-3a1f-48c4-ad15-5bbb25c8ef77" providerId="ADAL" clId="{C30DE507-A101-48CF-AC7E-A999F476DC00}" dt="2020-11-30T18:24:25.811" v="11916" actId="1076"/>
          <ac:picMkLst>
            <pc:docMk/>
            <pc:sldMk cId="1610323194" sldId="1844"/>
            <ac:picMk id="45" creationId="{6C12C3B7-CC05-4F47-9743-4703941D9CC0}"/>
          </ac:picMkLst>
        </pc:picChg>
      </pc:sldChg>
      <pc:sldChg chg="addSp modSp add mod modNotesTx">
        <pc:chgData name="Graeme Malcolm" userId="0828a162-3a1f-48c4-ad15-5bbb25c8ef77" providerId="ADAL" clId="{C30DE507-A101-48CF-AC7E-A999F476DC00}" dt="2020-11-30T17:28:04.164" v="11913" actId="20577"/>
        <pc:sldMkLst>
          <pc:docMk/>
          <pc:sldMk cId="3078972832" sldId="3457"/>
        </pc:sldMkLst>
        <pc:spChg chg="mod">
          <ac:chgData name="Graeme Malcolm" userId="0828a162-3a1f-48c4-ad15-5bbb25c8ef77" providerId="ADAL" clId="{C30DE507-A101-48CF-AC7E-A999F476DC00}" dt="2020-11-30T17:28:04.164" v="11913" actId="20577"/>
          <ac:spMkLst>
            <pc:docMk/>
            <pc:sldMk cId="3078972832" sldId="3457"/>
            <ac:spMk id="3" creationId="{EF2B6D9B-DA43-4943-BDE2-3B71FAEF9F71}"/>
          </ac:spMkLst>
        </pc:spChg>
        <pc:spChg chg="add mod ord">
          <ac:chgData name="Graeme Malcolm" userId="0828a162-3a1f-48c4-ad15-5bbb25c8ef77" providerId="ADAL" clId="{C30DE507-A101-48CF-AC7E-A999F476DC00}" dt="2020-11-12T22:32:21.606" v="6510" actId="167"/>
          <ac:spMkLst>
            <pc:docMk/>
            <pc:sldMk cId="3078972832" sldId="3457"/>
            <ac:spMk id="4" creationId="{8183435B-6E6C-47AA-A484-249D54149723}"/>
          </ac:spMkLst>
        </pc:spChg>
        <pc:grpChg chg="mod">
          <ac:chgData name="Graeme Malcolm" userId="0828a162-3a1f-48c4-ad15-5bbb25c8ef77" providerId="ADAL" clId="{C30DE507-A101-48CF-AC7E-A999F476DC00}" dt="2020-11-11T22:09:00.263" v="342" actId="1076"/>
          <ac:grpSpMkLst>
            <pc:docMk/>
            <pc:sldMk cId="3078972832" sldId="3457"/>
            <ac:grpSpMk id="19" creationId="{840A7A40-70DF-4576-BAC2-D1ABF0730BE0}"/>
          </ac:grpSpMkLst>
        </pc:grpChg>
        <pc:picChg chg="add mod">
          <ac:chgData name="Graeme Malcolm" userId="0828a162-3a1f-48c4-ad15-5bbb25c8ef77" providerId="ADAL" clId="{C30DE507-A101-48CF-AC7E-A999F476DC00}" dt="2020-11-21T00:11:59.473" v="8499" actId="207"/>
          <ac:picMkLst>
            <pc:docMk/>
            <pc:sldMk cId="3078972832" sldId="3457"/>
            <ac:picMk id="5" creationId="{1BB0C344-FA78-465B-B8F2-9343427B41A2}"/>
          </ac:picMkLst>
        </pc:picChg>
        <pc:picChg chg="mod">
          <ac:chgData name="Graeme Malcolm" userId="0828a162-3a1f-48c4-ad15-5bbb25c8ef77" providerId="ADAL" clId="{C30DE507-A101-48CF-AC7E-A999F476DC00}" dt="2020-11-21T00:11:49.680" v="8497" actId="208"/>
          <ac:picMkLst>
            <pc:docMk/>
            <pc:sldMk cId="3078972832" sldId="3457"/>
            <ac:picMk id="7" creationId="{9FF9F378-26A4-46E0-8AD2-E422AE481157}"/>
          </ac:picMkLst>
        </pc:picChg>
        <pc:picChg chg="mod">
          <ac:chgData name="Graeme Malcolm" userId="0828a162-3a1f-48c4-ad15-5bbb25c8ef77" providerId="ADAL" clId="{C30DE507-A101-48CF-AC7E-A999F476DC00}" dt="2020-11-21T00:12:08.963" v="8501" actId="207"/>
          <ac:picMkLst>
            <pc:docMk/>
            <pc:sldMk cId="3078972832" sldId="3457"/>
            <ac:picMk id="9" creationId="{8C3D2D4B-1A22-468B-8792-05AFC20CBAC4}"/>
          </ac:picMkLst>
        </pc:picChg>
        <pc:picChg chg="mod">
          <ac:chgData name="Graeme Malcolm" userId="0828a162-3a1f-48c4-ad15-5bbb25c8ef77" providerId="ADAL" clId="{C30DE507-A101-48CF-AC7E-A999F476DC00}" dt="2020-11-21T00:12:08.963" v="8501" actId="207"/>
          <ac:picMkLst>
            <pc:docMk/>
            <pc:sldMk cId="3078972832" sldId="3457"/>
            <ac:picMk id="10" creationId="{CE5DC923-B27D-4C4C-816D-FF05248FA9AA}"/>
          </ac:picMkLst>
        </pc:picChg>
        <pc:picChg chg="mod">
          <ac:chgData name="Graeme Malcolm" userId="0828a162-3a1f-48c4-ad15-5bbb25c8ef77" providerId="ADAL" clId="{C30DE507-A101-48CF-AC7E-A999F476DC00}" dt="2020-11-21T00:11:55.914" v="8498" actId="207"/>
          <ac:picMkLst>
            <pc:docMk/>
            <pc:sldMk cId="3078972832" sldId="3457"/>
            <ac:picMk id="12" creationId="{7EDC4046-983D-49EB-8093-41F808D31D99}"/>
          </ac:picMkLst>
        </pc:picChg>
        <pc:picChg chg="mod">
          <ac:chgData name="Graeme Malcolm" userId="0828a162-3a1f-48c4-ad15-5bbb25c8ef77" providerId="ADAL" clId="{C30DE507-A101-48CF-AC7E-A999F476DC00}" dt="2020-11-21T00:11:55.914" v="8498" actId="207"/>
          <ac:picMkLst>
            <pc:docMk/>
            <pc:sldMk cId="3078972832" sldId="3457"/>
            <ac:picMk id="13" creationId="{44FA8E46-E8EE-40DE-9629-1DEE3579EC6A}"/>
          </ac:picMkLst>
        </pc:picChg>
        <pc:picChg chg="mod">
          <ac:chgData name="Graeme Malcolm" userId="0828a162-3a1f-48c4-ad15-5bbb25c8ef77" providerId="ADAL" clId="{C30DE507-A101-48CF-AC7E-A999F476DC00}" dt="2020-11-21T00:12:04.938" v="8500" actId="207"/>
          <ac:picMkLst>
            <pc:docMk/>
            <pc:sldMk cId="3078972832" sldId="3457"/>
            <ac:picMk id="16" creationId="{B74B5D33-AB34-4868-943F-73FE5C3DF46F}"/>
          </ac:picMkLst>
        </pc:picChg>
        <pc:picChg chg="mod">
          <ac:chgData name="Graeme Malcolm" userId="0828a162-3a1f-48c4-ad15-5bbb25c8ef77" providerId="ADAL" clId="{C30DE507-A101-48CF-AC7E-A999F476DC00}" dt="2020-11-21T00:12:04.938" v="8500" actId="207"/>
          <ac:picMkLst>
            <pc:docMk/>
            <pc:sldMk cId="3078972832" sldId="3457"/>
            <ac:picMk id="17" creationId="{D12AD851-8602-4C68-BED9-768A76684A1F}"/>
          </ac:picMkLst>
        </pc:picChg>
        <pc:cxnChg chg="mod">
          <ac:chgData name="Graeme Malcolm" userId="0828a162-3a1f-48c4-ad15-5bbb25c8ef77" providerId="ADAL" clId="{C30DE507-A101-48CF-AC7E-A999F476DC00}" dt="2020-11-12T19:13:53.024" v="6333" actId="208"/>
          <ac:cxnSpMkLst>
            <pc:docMk/>
            <pc:sldMk cId="3078972832" sldId="3457"/>
            <ac:cxnSpMk id="8" creationId="{60DFB8EC-EE36-45F7-A591-DF8A45B4BA99}"/>
          </ac:cxnSpMkLst>
        </pc:cxnChg>
        <pc:cxnChg chg="mod">
          <ac:chgData name="Graeme Malcolm" userId="0828a162-3a1f-48c4-ad15-5bbb25c8ef77" providerId="ADAL" clId="{C30DE507-A101-48CF-AC7E-A999F476DC00}" dt="2020-11-12T19:13:53.024" v="6333" actId="208"/>
          <ac:cxnSpMkLst>
            <pc:docMk/>
            <pc:sldMk cId="3078972832" sldId="3457"/>
            <ac:cxnSpMk id="11" creationId="{7256F40E-02B9-427B-BE54-1C1C3EC5F4B3}"/>
          </ac:cxnSpMkLst>
        </pc:cxnChg>
        <pc:cxnChg chg="mod">
          <ac:chgData name="Graeme Malcolm" userId="0828a162-3a1f-48c4-ad15-5bbb25c8ef77" providerId="ADAL" clId="{C30DE507-A101-48CF-AC7E-A999F476DC00}" dt="2020-11-12T19:13:53.024" v="6333" actId="208"/>
          <ac:cxnSpMkLst>
            <pc:docMk/>
            <pc:sldMk cId="3078972832" sldId="3457"/>
            <ac:cxnSpMk id="18" creationId="{0DD3BB19-BFED-41FB-AFFD-A71F2C59D6BE}"/>
          </ac:cxnSpMkLst>
        </pc:cxnChg>
      </pc:sldChg>
      <pc:sldChg chg="addSp modSp add del mod modNotesTx">
        <pc:chgData name="Graeme Malcolm" userId="0828a162-3a1f-48c4-ad15-5bbb25c8ef77" providerId="ADAL" clId="{C30DE507-A101-48CF-AC7E-A999F476DC00}" dt="2020-11-21T00:44:09.034" v="11290" actId="6549"/>
        <pc:sldMkLst>
          <pc:docMk/>
          <pc:sldMk cId="3317897590" sldId="3458"/>
        </pc:sldMkLst>
        <pc:spChg chg="mod">
          <ac:chgData name="Graeme Malcolm" userId="0828a162-3a1f-48c4-ad15-5bbb25c8ef77" providerId="ADAL" clId="{C30DE507-A101-48CF-AC7E-A999F476DC00}" dt="2020-11-11T23:44:17.020" v="2016" actId="403"/>
          <ac:spMkLst>
            <pc:docMk/>
            <pc:sldMk cId="3317897590" sldId="3458"/>
            <ac:spMk id="3" creationId="{E6B2D329-2096-48A6-9DDC-3697FF9AB251}"/>
          </ac:spMkLst>
        </pc:spChg>
        <pc:spChg chg="mod">
          <ac:chgData name="Graeme Malcolm" userId="0828a162-3a1f-48c4-ad15-5bbb25c8ef77" providerId="ADAL" clId="{C30DE507-A101-48CF-AC7E-A999F476DC00}" dt="2020-11-11T23:44:08.059" v="2011" actId="1076"/>
          <ac:spMkLst>
            <pc:docMk/>
            <pc:sldMk cId="3317897590" sldId="3458"/>
            <ac:spMk id="4" creationId="{62CEEB2F-2BCA-4176-B18B-E0EA0216E106}"/>
          </ac:spMkLst>
        </pc:spChg>
        <pc:spChg chg="mod">
          <ac:chgData name="Graeme Malcolm" userId="0828a162-3a1f-48c4-ad15-5bbb25c8ef77" providerId="ADAL" clId="{C30DE507-A101-48CF-AC7E-A999F476DC00}" dt="2020-11-11T23:44:08.059" v="2011" actId="1076"/>
          <ac:spMkLst>
            <pc:docMk/>
            <pc:sldMk cId="3317897590" sldId="3458"/>
            <ac:spMk id="5" creationId="{47AA9571-B51A-44D3-AA94-3983B6B16036}"/>
          </ac:spMkLst>
        </pc:spChg>
        <pc:spChg chg="add mod">
          <ac:chgData name="Graeme Malcolm" userId="0828a162-3a1f-48c4-ad15-5bbb25c8ef77" providerId="ADAL" clId="{C30DE507-A101-48CF-AC7E-A999F476DC00}" dt="2020-11-12T00:56:37.380" v="2118" actId="20577"/>
          <ac:spMkLst>
            <pc:docMk/>
            <pc:sldMk cId="3317897590" sldId="3458"/>
            <ac:spMk id="7" creationId="{0AD9FB77-6E73-4A6D-AEFA-4C144BF6B7EC}"/>
          </ac:spMkLst>
        </pc:spChg>
        <pc:spChg chg="add mod">
          <ac:chgData name="Graeme Malcolm" userId="0828a162-3a1f-48c4-ad15-5bbb25c8ef77" providerId="ADAL" clId="{C30DE507-A101-48CF-AC7E-A999F476DC00}" dt="2020-11-12T00:57:13.587" v="2138" actId="14100"/>
          <ac:spMkLst>
            <pc:docMk/>
            <pc:sldMk cId="3317897590" sldId="3458"/>
            <ac:spMk id="8" creationId="{C700097F-1124-4E52-BF4F-930F6AA33437}"/>
          </ac:spMkLst>
        </pc:spChg>
      </pc:sldChg>
      <pc:sldChg chg="addSp modSp add del mod">
        <pc:chgData name="Graeme Malcolm" userId="0828a162-3a1f-48c4-ad15-5bbb25c8ef77" providerId="ADAL" clId="{C30DE507-A101-48CF-AC7E-A999F476DC00}" dt="2020-11-12T22:16:23.387" v="6413" actId="47"/>
        <pc:sldMkLst>
          <pc:docMk/>
          <pc:sldMk cId="2478587305" sldId="3459"/>
        </pc:sldMkLst>
        <pc:spChg chg="mod">
          <ac:chgData name="Graeme Malcolm" userId="0828a162-3a1f-48c4-ad15-5bbb25c8ef77" providerId="ADAL" clId="{C30DE507-A101-48CF-AC7E-A999F476DC00}" dt="2020-11-12T02:10:21.817" v="4971" actId="20577"/>
          <ac:spMkLst>
            <pc:docMk/>
            <pc:sldMk cId="2478587305" sldId="3459"/>
            <ac:spMk id="2" creationId="{30BC9236-8F55-4944-AB1A-28E5B2B51B4B}"/>
          </ac:spMkLst>
        </pc:spChg>
        <pc:spChg chg="mod">
          <ac:chgData name="Graeme Malcolm" userId="0828a162-3a1f-48c4-ad15-5bbb25c8ef77" providerId="ADAL" clId="{C30DE507-A101-48CF-AC7E-A999F476DC00}" dt="2020-11-12T02:03:06.180" v="4536" actId="20577"/>
          <ac:spMkLst>
            <pc:docMk/>
            <pc:sldMk cId="2478587305" sldId="3459"/>
            <ac:spMk id="4" creationId="{503F0450-54E1-4CF3-A866-693DF3BD6B5C}"/>
          </ac:spMkLst>
        </pc:spChg>
        <pc:spChg chg="add mod">
          <ac:chgData name="Graeme Malcolm" userId="0828a162-3a1f-48c4-ad15-5bbb25c8ef77" providerId="ADAL" clId="{C30DE507-A101-48CF-AC7E-A999F476DC00}" dt="2020-11-12T19:09:27.909" v="6331" actId="14100"/>
          <ac:spMkLst>
            <pc:docMk/>
            <pc:sldMk cId="2478587305" sldId="3459"/>
            <ac:spMk id="6" creationId="{0D8DA97E-435F-49AB-BDF2-B4CF0406CFB2}"/>
          </ac:spMkLst>
        </pc:spChg>
        <pc:spChg chg="add mod">
          <ac:chgData name="Graeme Malcolm" userId="0828a162-3a1f-48c4-ad15-5bbb25c8ef77" providerId="ADAL" clId="{C30DE507-A101-48CF-AC7E-A999F476DC00}" dt="2020-11-12T02:06:48.329" v="4823" actId="14100"/>
          <ac:spMkLst>
            <pc:docMk/>
            <pc:sldMk cId="2478587305" sldId="3459"/>
            <ac:spMk id="7" creationId="{21D6C04F-EE2C-4634-8201-B2E3F726FD5D}"/>
          </ac:spMkLst>
        </pc:spChg>
        <pc:spChg chg="add mod">
          <ac:chgData name="Graeme Malcolm" userId="0828a162-3a1f-48c4-ad15-5bbb25c8ef77" providerId="ADAL" clId="{C30DE507-A101-48CF-AC7E-A999F476DC00}" dt="2020-11-12T19:09:04.248" v="6323" actId="114"/>
          <ac:spMkLst>
            <pc:docMk/>
            <pc:sldMk cId="2478587305" sldId="3459"/>
            <ac:spMk id="8" creationId="{23AE73F0-CDBB-456B-AE65-3A03056FC447}"/>
          </ac:spMkLst>
        </pc:spChg>
        <pc:spChg chg="add mod">
          <ac:chgData name="Graeme Malcolm" userId="0828a162-3a1f-48c4-ad15-5bbb25c8ef77" providerId="ADAL" clId="{C30DE507-A101-48CF-AC7E-A999F476DC00}" dt="2020-11-12T02:09:30.413" v="4960" actId="1076"/>
          <ac:spMkLst>
            <pc:docMk/>
            <pc:sldMk cId="2478587305" sldId="3459"/>
            <ac:spMk id="9" creationId="{7C48A852-D3F9-42CE-80BF-7B98C2D0B0C5}"/>
          </ac:spMkLst>
        </pc:spChg>
      </pc:sldChg>
      <pc:sldChg chg="del">
        <pc:chgData name="Graeme Malcolm" userId="0828a162-3a1f-48c4-ad15-5bbb25c8ef77" providerId="ADAL" clId="{C30DE507-A101-48CF-AC7E-A999F476DC00}" dt="2020-11-12T01:01:28.774" v="2168" actId="47"/>
        <pc:sldMkLst>
          <pc:docMk/>
          <pc:sldMk cId="3960551290" sldId="3460"/>
        </pc:sldMkLst>
      </pc:sldChg>
      <pc:sldChg chg="addSp delSp modSp add mod modNotesTx">
        <pc:chgData name="Graeme Malcolm" userId="0828a162-3a1f-48c4-ad15-5bbb25c8ef77" providerId="ADAL" clId="{C30DE507-A101-48CF-AC7E-A999F476DC00}" dt="2020-11-21T00:52:00.158" v="11459" actId="6549"/>
        <pc:sldMkLst>
          <pc:docMk/>
          <pc:sldMk cId="4082084099" sldId="3468"/>
        </pc:sldMkLst>
        <pc:spChg chg="mod">
          <ac:chgData name="Graeme Malcolm" userId="0828a162-3a1f-48c4-ad15-5bbb25c8ef77" providerId="ADAL" clId="{C30DE507-A101-48CF-AC7E-A999F476DC00}" dt="2020-11-11T22:04:55.137" v="317" actId="1076"/>
          <ac:spMkLst>
            <pc:docMk/>
            <pc:sldMk cId="4082084099" sldId="3468"/>
            <ac:spMk id="2" creationId="{E804BC73-787D-4AB7-9D66-26A75BB82710}"/>
          </ac:spMkLst>
        </pc:spChg>
        <pc:spChg chg="add mod ord">
          <ac:chgData name="Graeme Malcolm" userId="0828a162-3a1f-48c4-ad15-5bbb25c8ef77" providerId="ADAL" clId="{C30DE507-A101-48CF-AC7E-A999F476DC00}" dt="2020-11-12T22:31:00.208" v="6498" actId="207"/>
          <ac:spMkLst>
            <pc:docMk/>
            <pc:sldMk cId="4082084099" sldId="3468"/>
            <ac:spMk id="3" creationId="{C052A4C3-F049-4261-B5E0-029C76425EDD}"/>
          </ac:spMkLst>
        </pc:spChg>
        <pc:spChg chg="mod">
          <ac:chgData name="Graeme Malcolm" userId="0828a162-3a1f-48c4-ad15-5bbb25c8ef77" providerId="ADAL" clId="{C30DE507-A101-48CF-AC7E-A999F476DC00}" dt="2020-11-12T22:34:01.413" v="6584" actId="20577"/>
          <ac:spMkLst>
            <pc:docMk/>
            <pc:sldMk cId="4082084099" sldId="3468"/>
            <ac:spMk id="7" creationId="{D2BA5CB6-0085-4889-8DDB-85330CCC5F03}"/>
          </ac:spMkLst>
        </pc:spChg>
        <pc:spChg chg="add mod">
          <ac:chgData name="Graeme Malcolm" userId="0828a162-3a1f-48c4-ad15-5bbb25c8ef77" providerId="ADAL" clId="{C30DE507-A101-48CF-AC7E-A999F476DC00}" dt="2020-11-12T22:34:33.534" v="6634" actId="20577"/>
          <ac:spMkLst>
            <pc:docMk/>
            <pc:sldMk cId="4082084099" sldId="3468"/>
            <ac:spMk id="11" creationId="{EEB634D4-A284-4734-A6A6-D3C06B3673FA}"/>
          </ac:spMkLst>
        </pc:spChg>
        <pc:grpChg chg="add">
          <ac:chgData name="Graeme Malcolm" userId="0828a162-3a1f-48c4-ad15-5bbb25c8ef77" providerId="ADAL" clId="{C30DE507-A101-48CF-AC7E-A999F476DC00}" dt="2020-11-12T22:31:42.626" v="6505" actId="164"/>
          <ac:grpSpMkLst>
            <pc:docMk/>
            <pc:sldMk cId="4082084099" sldId="3468"/>
            <ac:grpSpMk id="9" creationId="{74B03048-5993-4D11-922B-F4016C1EE3E7}"/>
          </ac:grpSpMkLst>
        </pc:grpChg>
        <pc:grpChg chg="mod">
          <ac:chgData name="Graeme Malcolm" userId="0828a162-3a1f-48c4-ad15-5bbb25c8ef77" providerId="ADAL" clId="{C30DE507-A101-48CF-AC7E-A999F476DC00}" dt="2020-11-12T22:30:26.748" v="6495" actId="1076"/>
          <ac:grpSpMkLst>
            <pc:docMk/>
            <pc:sldMk cId="4082084099" sldId="3468"/>
            <ac:grpSpMk id="18" creationId="{66007536-8DA5-4DAB-96E1-5DA7B65884A8}"/>
          </ac:grpSpMkLst>
        </pc:grpChg>
        <pc:picChg chg="mod">
          <ac:chgData name="Graeme Malcolm" userId="0828a162-3a1f-48c4-ad15-5bbb25c8ef77" providerId="ADAL" clId="{C30DE507-A101-48CF-AC7E-A999F476DC00}" dt="2020-11-21T00:12:18.963" v="8502" actId="207"/>
          <ac:picMkLst>
            <pc:docMk/>
            <pc:sldMk cId="4082084099" sldId="3468"/>
            <ac:picMk id="5" creationId="{5E62FC5E-34EF-4570-B9F8-4B9606522F48}"/>
          </ac:picMkLst>
        </pc:picChg>
        <pc:picChg chg="mod">
          <ac:chgData name="Graeme Malcolm" userId="0828a162-3a1f-48c4-ad15-5bbb25c8ef77" providerId="ADAL" clId="{C30DE507-A101-48CF-AC7E-A999F476DC00}" dt="2020-11-21T00:12:18.963" v="8502" actId="207"/>
          <ac:picMkLst>
            <pc:docMk/>
            <pc:sldMk cId="4082084099" sldId="3468"/>
            <ac:picMk id="6" creationId="{EDB0F64F-4A9B-4FC5-90C8-DDF1264A0B40}"/>
          </ac:picMkLst>
        </pc:picChg>
        <pc:picChg chg="add mod">
          <ac:chgData name="Graeme Malcolm" userId="0828a162-3a1f-48c4-ad15-5bbb25c8ef77" providerId="ADAL" clId="{C30DE507-A101-48CF-AC7E-A999F476DC00}" dt="2020-11-21T00:12:18.963" v="8502" actId="207"/>
          <ac:picMkLst>
            <pc:docMk/>
            <pc:sldMk cId="4082084099" sldId="3468"/>
            <ac:picMk id="8" creationId="{1B0B52E7-986E-482A-ABFC-8259720EF8D1}"/>
          </ac:picMkLst>
        </pc:picChg>
        <pc:picChg chg="mod">
          <ac:chgData name="Graeme Malcolm" userId="0828a162-3a1f-48c4-ad15-5bbb25c8ef77" providerId="ADAL" clId="{C30DE507-A101-48CF-AC7E-A999F476DC00}" dt="2020-11-21T00:12:23.945" v="8503" actId="208"/>
          <ac:picMkLst>
            <pc:docMk/>
            <pc:sldMk cId="4082084099" sldId="3468"/>
            <ac:picMk id="10" creationId="{7F87E962-A291-4B41-B937-F3F6A86B1358}"/>
          </ac:picMkLst>
        </pc:picChg>
        <pc:picChg chg="del mod">
          <ac:chgData name="Graeme Malcolm" userId="0828a162-3a1f-48c4-ad15-5bbb25c8ef77" providerId="ADAL" clId="{C30DE507-A101-48CF-AC7E-A999F476DC00}" dt="2020-11-12T22:30:22.368" v="6494" actId="478"/>
          <ac:picMkLst>
            <pc:docMk/>
            <pc:sldMk cId="4082084099" sldId="3468"/>
            <ac:picMk id="15" creationId="{096BF416-26AE-4D81-BDDF-9959F740570C}"/>
          </ac:picMkLst>
        </pc:picChg>
        <pc:picChg chg="del mod">
          <ac:chgData name="Graeme Malcolm" userId="0828a162-3a1f-48c4-ad15-5bbb25c8ef77" providerId="ADAL" clId="{C30DE507-A101-48CF-AC7E-A999F476DC00}" dt="2020-11-12T22:30:20.829" v="6493" actId="478"/>
          <ac:picMkLst>
            <pc:docMk/>
            <pc:sldMk cId="4082084099" sldId="3468"/>
            <ac:picMk id="16" creationId="{00C25A0E-2C89-497F-A193-69A54B390EA1}"/>
          </ac:picMkLst>
        </pc:picChg>
        <pc:cxnChg chg="mod">
          <ac:chgData name="Graeme Malcolm" userId="0828a162-3a1f-48c4-ad15-5bbb25c8ef77" providerId="ADAL" clId="{C30DE507-A101-48CF-AC7E-A999F476DC00}" dt="2020-11-12T19:13:45.699" v="6332" actId="208"/>
          <ac:cxnSpMkLst>
            <pc:docMk/>
            <pc:sldMk cId="4082084099" sldId="3468"/>
            <ac:cxnSpMk id="12" creationId="{2CF0CB2B-BFDE-4B8F-8175-AB2C9D140789}"/>
          </ac:cxnSpMkLst>
        </pc:cxnChg>
        <pc:cxnChg chg="del mod">
          <ac:chgData name="Graeme Malcolm" userId="0828a162-3a1f-48c4-ad15-5bbb25c8ef77" providerId="ADAL" clId="{C30DE507-A101-48CF-AC7E-A999F476DC00}" dt="2020-11-12T22:30:18.944" v="6492" actId="478"/>
          <ac:cxnSpMkLst>
            <pc:docMk/>
            <pc:sldMk cId="4082084099" sldId="3468"/>
            <ac:cxnSpMk id="17" creationId="{463B6931-F53D-4244-81B5-92F4677C170B}"/>
          </ac:cxnSpMkLst>
        </pc:cxnChg>
      </pc:sldChg>
      <pc:sldChg chg="add del">
        <pc:chgData name="Graeme Malcolm" userId="0828a162-3a1f-48c4-ad15-5bbb25c8ef77" providerId="ADAL" clId="{C30DE507-A101-48CF-AC7E-A999F476DC00}" dt="2020-11-12T01:31:55.467" v="3011" actId="47"/>
        <pc:sldMkLst>
          <pc:docMk/>
          <pc:sldMk cId="285883894" sldId="3469"/>
        </pc:sldMkLst>
      </pc:sldChg>
      <pc:sldChg chg="del">
        <pc:chgData name="Graeme Malcolm" userId="0828a162-3a1f-48c4-ad15-5bbb25c8ef77" providerId="ADAL" clId="{C30DE507-A101-48CF-AC7E-A999F476DC00}" dt="2020-11-12T01:01:28.774" v="2168" actId="47"/>
        <pc:sldMkLst>
          <pc:docMk/>
          <pc:sldMk cId="2423207076" sldId="3469"/>
        </pc:sldMkLst>
      </pc:sldChg>
      <pc:sldChg chg="addSp modSp add del mod">
        <pc:chgData name="Graeme Malcolm" userId="0828a162-3a1f-48c4-ad15-5bbb25c8ef77" providerId="ADAL" clId="{C30DE507-A101-48CF-AC7E-A999F476DC00}" dt="2020-11-12T22:16:23.387" v="6413" actId="47"/>
        <pc:sldMkLst>
          <pc:docMk/>
          <pc:sldMk cId="3951756452" sldId="3470"/>
        </pc:sldMkLst>
        <pc:spChg chg="mod">
          <ac:chgData name="Graeme Malcolm" userId="0828a162-3a1f-48c4-ad15-5bbb25c8ef77" providerId="ADAL" clId="{C30DE507-A101-48CF-AC7E-A999F476DC00}" dt="2020-11-12T01:28:27.267" v="2953" actId="20577"/>
          <ac:spMkLst>
            <pc:docMk/>
            <pc:sldMk cId="3951756452" sldId="3470"/>
            <ac:spMk id="3" creationId="{F63047B9-D187-4792-A078-01B9D8F60D0E}"/>
          </ac:spMkLst>
        </pc:spChg>
        <pc:spChg chg="mod">
          <ac:chgData name="Graeme Malcolm" userId="0828a162-3a1f-48c4-ad15-5bbb25c8ef77" providerId="ADAL" clId="{C30DE507-A101-48CF-AC7E-A999F476DC00}" dt="2020-11-12T01:35:35.664" v="3330" actId="20577"/>
          <ac:spMkLst>
            <pc:docMk/>
            <pc:sldMk cId="3951756452" sldId="3470"/>
            <ac:spMk id="4" creationId="{56806B36-DF19-4B25-9428-0C5E09DEB2AE}"/>
          </ac:spMkLst>
        </pc:spChg>
        <pc:spChg chg="mod">
          <ac:chgData name="Graeme Malcolm" userId="0828a162-3a1f-48c4-ad15-5bbb25c8ef77" providerId="ADAL" clId="{C30DE507-A101-48CF-AC7E-A999F476DC00}" dt="2020-11-12T01:27:35.028" v="2937" actId="113"/>
          <ac:spMkLst>
            <pc:docMk/>
            <pc:sldMk cId="3951756452" sldId="3470"/>
            <ac:spMk id="5" creationId="{CD631FC1-8B55-4DAF-9D17-C7BA8C2AF81B}"/>
          </ac:spMkLst>
        </pc:spChg>
        <pc:spChg chg="mod">
          <ac:chgData name="Graeme Malcolm" userId="0828a162-3a1f-48c4-ad15-5bbb25c8ef77" providerId="ADAL" clId="{C30DE507-A101-48CF-AC7E-A999F476DC00}" dt="2020-11-12T01:27:42.780" v="2938" actId="1076"/>
          <ac:spMkLst>
            <pc:docMk/>
            <pc:sldMk cId="3951756452" sldId="3470"/>
            <ac:spMk id="6" creationId="{DA4342EB-C112-4D7E-913F-AAD7BBDE0B96}"/>
          </ac:spMkLst>
        </pc:spChg>
        <pc:spChg chg="add mod">
          <ac:chgData name="Graeme Malcolm" userId="0828a162-3a1f-48c4-ad15-5bbb25c8ef77" providerId="ADAL" clId="{C30DE507-A101-48CF-AC7E-A999F476DC00}" dt="2020-11-12T02:44:31.787" v="5639" actId="14100"/>
          <ac:spMkLst>
            <pc:docMk/>
            <pc:sldMk cId="3951756452" sldId="3470"/>
            <ac:spMk id="8" creationId="{97FE181C-878C-4FAB-A66A-2382931F6A30}"/>
          </ac:spMkLst>
        </pc:spChg>
        <pc:spChg chg="add mod">
          <ac:chgData name="Graeme Malcolm" userId="0828a162-3a1f-48c4-ad15-5bbb25c8ef77" providerId="ADAL" clId="{C30DE507-A101-48CF-AC7E-A999F476DC00}" dt="2020-11-12T02:44:18.557" v="5637" actId="403"/>
          <ac:spMkLst>
            <pc:docMk/>
            <pc:sldMk cId="3951756452" sldId="3470"/>
            <ac:spMk id="9" creationId="{CA43C861-0566-4FD9-BC65-8B599DB08354}"/>
          </ac:spMkLst>
        </pc:spChg>
        <pc:spChg chg="add mod">
          <ac:chgData name="Graeme Malcolm" userId="0828a162-3a1f-48c4-ad15-5bbb25c8ef77" providerId="ADAL" clId="{C30DE507-A101-48CF-AC7E-A999F476DC00}" dt="2020-11-12T02:51:27.639" v="6054" actId="20577"/>
          <ac:spMkLst>
            <pc:docMk/>
            <pc:sldMk cId="3951756452" sldId="3470"/>
            <ac:spMk id="10" creationId="{9ACCDFC5-5FC4-49C3-886D-76C91391702E}"/>
          </ac:spMkLst>
        </pc:spChg>
        <pc:spChg chg="add mod">
          <ac:chgData name="Graeme Malcolm" userId="0828a162-3a1f-48c4-ad15-5bbb25c8ef77" providerId="ADAL" clId="{C30DE507-A101-48CF-AC7E-A999F476DC00}" dt="2020-11-12T02:44:18.557" v="5637" actId="403"/>
          <ac:spMkLst>
            <pc:docMk/>
            <pc:sldMk cId="3951756452" sldId="3470"/>
            <ac:spMk id="11" creationId="{E1B8315D-EB69-40FD-9701-2EED690FC3AF}"/>
          </ac:spMkLst>
        </pc:spChg>
        <pc:spChg chg="add mod">
          <ac:chgData name="Graeme Malcolm" userId="0828a162-3a1f-48c4-ad15-5bbb25c8ef77" providerId="ADAL" clId="{C30DE507-A101-48CF-AC7E-A999F476DC00}" dt="2020-11-12T02:44:18.557" v="5637" actId="403"/>
          <ac:spMkLst>
            <pc:docMk/>
            <pc:sldMk cId="3951756452" sldId="3470"/>
            <ac:spMk id="12" creationId="{62A5537A-FB21-42DA-8BE0-3D7E408D3698}"/>
          </ac:spMkLst>
        </pc:spChg>
      </pc:sldChg>
      <pc:sldChg chg="modSp add del mod">
        <pc:chgData name="Graeme Malcolm" userId="0828a162-3a1f-48c4-ad15-5bbb25c8ef77" providerId="ADAL" clId="{C30DE507-A101-48CF-AC7E-A999F476DC00}" dt="2020-11-11T23:41:00.785" v="1992" actId="47"/>
        <pc:sldMkLst>
          <pc:docMk/>
          <pc:sldMk cId="1685232840" sldId="3471"/>
        </pc:sldMkLst>
        <pc:spChg chg="mod">
          <ac:chgData name="Graeme Malcolm" userId="0828a162-3a1f-48c4-ad15-5bbb25c8ef77" providerId="ADAL" clId="{C30DE507-A101-48CF-AC7E-A999F476DC00}" dt="2020-11-11T22:45:04.291" v="628" actId="20577"/>
          <ac:spMkLst>
            <pc:docMk/>
            <pc:sldMk cId="1685232840" sldId="3471"/>
            <ac:spMk id="2" creationId="{C8600EFC-3B1A-4F50-B26B-B3D10B3B81DD}"/>
          </ac:spMkLst>
        </pc:spChg>
        <pc:spChg chg="mod">
          <ac:chgData name="Graeme Malcolm" userId="0828a162-3a1f-48c4-ad15-5bbb25c8ef77" providerId="ADAL" clId="{C30DE507-A101-48CF-AC7E-A999F476DC00}" dt="2020-11-11T22:21:16.562" v="605" actId="14100"/>
          <ac:spMkLst>
            <pc:docMk/>
            <pc:sldMk cId="1685232840" sldId="3471"/>
            <ac:spMk id="4" creationId="{0F66C2CE-98D0-4DF3-8F97-AB7143AF0E4C}"/>
          </ac:spMkLst>
        </pc:spChg>
        <pc:spChg chg="mod">
          <ac:chgData name="Graeme Malcolm" userId="0828a162-3a1f-48c4-ad15-5bbb25c8ef77" providerId="ADAL" clId="{C30DE507-A101-48CF-AC7E-A999F476DC00}" dt="2020-11-11T22:21:21.138" v="606" actId="1076"/>
          <ac:spMkLst>
            <pc:docMk/>
            <pc:sldMk cId="1685232840" sldId="3471"/>
            <ac:spMk id="5" creationId="{3FEF9255-1DCD-4A74-AD0C-9594087F6863}"/>
          </ac:spMkLst>
        </pc:spChg>
        <pc:spChg chg="mod">
          <ac:chgData name="Graeme Malcolm" userId="0828a162-3a1f-48c4-ad15-5bbb25c8ef77" providerId="ADAL" clId="{C30DE507-A101-48CF-AC7E-A999F476DC00}" dt="2020-11-11T22:18:40.158" v="590" actId="113"/>
          <ac:spMkLst>
            <pc:docMk/>
            <pc:sldMk cId="1685232840" sldId="3471"/>
            <ac:spMk id="6" creationId="{BB1CB8E5-F6F4-416F-AFCE-31F3B209DF1B}"/>
          </ac:spMkLst>
        </pc:spChg>
        <pc:spChg chg="mod">
          <ac:chgData name="Graeme Malcolm" userId="0828a162-3a1f-48c4-ad15-5bbb25c8ef77" providerId="ADAL" clId="{C30DE507-A101-48CF-AC7E-A999F476DC00}" dt="2020-11-11T22:18:40.158" v="590" actId="113"/>
          <ac:spMkLst>
            <pc:docMk/>
            <pc:sldMk cId="1685232840" sldId="3471"/>
            <ac:spMk id="7" creationId="{DED9740C-5BC8-4ED6-A9D3-B7CB08BDEAB6}"/>
          </ac:spMkLst>
        </pc:spChg>
      </pc:sldChg>
      <pc:sldChg chg="modSp del mod">
        <pc:chgData name="Graeme Malcolm" userId="0828a162-3a1f-48c4-ad15-5bbb25c8ef77" providerId="ADAL" clId="{C30DE507-A101-48CF-AC7E-A999F476DC00}" dt="2020-11-12T22:16:23.387" v="6413" actId="47"/>
        <pc:sldMkLst>
          <pc:docMk/>
          <pc:sldMk cId="2704482197" sldId="3472"/>
        </pc:sldMkLst>
        <pc:spChg chg="mod">
          <ac:chgData name="Graeme Malcolm" userId="0828a162-3a1f-48c4-ad15-5bbb25c8ef77" providerId="ADAL" clId="{C30DE507-A101-48CF-AC7E-A999F476DC00}" dt="2020-11-12T02:49:33.018" v="6040" actId="20577"/>
          <ac:spMkLst>
            <pc:docMk/>
            <pc:sldMk cId="2704482197" sldId="3472"/>
            <ac:spMk id="6" creationId="{00000000-0000-0000-0000-000000000000}"/>
          </ac:spMkLst>
        </pc:spChg>
        <pc:spChg chg="mod">
          <ac:chgData name="Graeme Malcolm" userId="0828a162-3a1f-48c4-ad15-5bbb25c8ef77" providerId="ADAL" clId="{C30DE507-A101-48CF-AC7E-A999F476DC00}" dt="2020-11-12T02:48:44.347" v="5882" actId="20577"/>
          <ac:spMkLst>
            <pc:docMk/>
            <pc:sldMk cId="2704482197" sldId="3472"/>
            <ac:spMk id="17" creationId="{00000000-0000-0000-0000-000000000000}"/>
          </ac:spMkLst>
        </pc:spChg>
        <pc:spChg chg="mod">
          <ac:chgData name="Graeme Malcolm" userId="0828a162-3a1f-48c4-ad15-5bbb25c8ef77" providerId="ADAL" clId="{C30DE507-A101-48CF-AC7E-A999F476DC00}" dt="2020-11-12T02:49:23.154" v="6038" actId="20577"/>
          <ac:spMkLst>
            <pc:docMk/>
            <pc:sldMk cId="2704482197" sldId="3472"/>
            <ac:spMk id="31" creationId="{A29CE5FA-859E-445F-A1A7-8F3606790DBB}"/>
          </ac:spMkLst>
        </pc:spChg>
      </pc:sldChg>
      <pc:sldChg chg="del">
        <pc:chgData name="Graeme Malcolm" userId="0828a162-3a1f-48c4-ad15-5bbb25c8ef77" providerId="ADAL" clId="{C30DE507-A101-48CF-AC7E-A999F476DC00}" dt="2020-11-11T21:56:00.564" v="109" actId="47"/>
        <pc:sldMkLst>
          <pc:docMk/>
          <pc:sldMk cId="709180716" sldId="3473"/>
        </pc:sldMkLst>
      </pc:sldChg>
      <pc:sldChg chg="addSp modSp add del mod">
        <pc:chgData name="Graeme Malcolm" userId="0828a162-3a1f-48c4-ad15-5bbb25c8ef77" providerId="ADAL" clId="{C30DE507-A101-48CF-AC7E-A999F476DC00}" dt="2020-11-12T22:16:23.387" v="6413" actId="47"/>
        <pc:sldMkLst>
          <pc:docMk/>
          <pc:sldMk cId="3421250939" sldId="3473"/>
        </pc:sldMkLst>
        <pc:spChg chg="mod">
          <ac:chgData name="Graeme Malcolm" userId="0828a162-3a1f-48c4-ad15-5bbb25c8ef77" providerId="ADAL" clId="{C30DE507-A101-48CF-AC7E-A999F476DC00}" dt="2020-11-12T02:23:22.806" v="5301" actId="14100"/>
          <ac:spMkLst>
            <pc:docMk/>
            <pc:sldMk cId="3421250939" sldId="3473"/>
            <ac:spMk id="3" creationId="{3F4803A7-F03D-4863-9D67-01D046BF4D80}"/>
          </ac:spMkLst>
        </pc:spChg>
        <pc:spChg chg="add mod">
          <ac:chgData name="Graeme Malcolm" userId="0828a162-3a1f-48c4-ad15-5bbb25c8ef77" providerId="ADAL" clId="{C30DE507-A101-48CF-AC7E-A999F476DC00}" dt="2020-11-12T20:37:51.079" v="6343" actId="20577"/>
          <ac:spMkLst>
            <pc:docMk/>
            <pc:sldMk cId="3421250939" sldId="3473"/>
            <ac:spMk id="4" creationId="{AFCA9293-912F-414B-AF37-D27D07F3E78F}"/>
          </ac:spMkLst>
        </pc:spChg>
        <pc:spChg chg="mod">
          <ac:chgData name="Graeme Malcolm" userId="0828a162-3a1f-48c4-ad15-5bbb25c8ef77" providerId="ADAL" clId="{C30DE507-A101-48CF-AC7E-A999F476DC00}" dt="2020-11-12T02:23:54.846" v="5303" actId="1076"/>
          <ac:spMkLst>
            <pc:docMk/>
            <pc:sldMk cId="3421250939" sldId="3473"/>
            <ac:spMk id="5" creationId="{0216354C-D7D0-45CD-BB84-91A630E06FA8}"/>
          </ac:spMkLst>
        </pc:spChg>
      </pc:sldChg>
      <pc:sldChg chg="del">
        <pc:chgData name="Graeme Malcolm" userId="0828a162-3a1f-48c4-ad15-5bbb25c8ef77" providerId="ADAL" clId="{C30DE507-A101-48CF-AC7E-A999F476DC00}" dt="2020-11-11T21:56:00.564" v="109" actId="47"/>
        <pc:sldMkLst>
          <pc:docMk/>
          <pc:sldMk cId="269364014" sldId="3474"/>
        </pc:sldMkLst>
      </pc:sldChg>
      <pc:sldChg chg="del">
        <pc:chgData name="Graeme Malcolm" userId="0828a162-3a1f-48c4-ad15-5bbb25c8ef77" providerId="ADAL" clId="{C30DE507-A101-48CF-AC7E-A999F476DC00}" dt="2020-11-12T01:01:28.774" v="2168" actId="47"/>
        <pc:sldMkLst>
          <pc:docMk/>
          <pc:sldMk cId="3648086039" sldId="3475"/>
        </pc:sldMkLst>
      </pc:sldChg>
      <pc:sldChg chg="addSp delSp modSp add mod modNotesTx">
        <pc:chgData name="Graeme Malcolm" userId="0828a162-3a1f-48c4-ad15-5bbb25c8ef77" providerId="ADAL" clId="{C30DE507-A101-48CF-AC7E-A999F476DC00}" dt="2020-11-20T02:27:32.498" v="7550" actId="6549"/>
        <pc:sldMkLst>
          <pc:docMk/>
          <pc:sldMk cId="285883894" sldId="3476"/>
        </pc:sldMkLst>
        <pc:spChg chg="mod">
          <ac:chgData name="Graeme Malcolm" userId="0828a162-3a1f-48c4-ad15-5bbb25c8ef77" providerId="ADAL" clId="{C30DE507-A101-48CF-AC7E-A999F476DC00}" dt="2020-11-11T22:00:58.840" v="213" actId="20577"/>
          <ac:spMkLst>
            <pc:docMk/>
            <pc:sldMk cId="285883894" sldId="3476"/>
            <ac:spMk id="2" creationId="{9A4320E8-379C-41AC-BFFE-EF2DCB353CE9}"/>
          </ac:spMkLst>
        </pc:spChg>
        <pc:spChg chg="mod">
          <ac:chgData name="Graeme Malcolm" userId="0828a162-3a1f-48c4-ad15-5bbb25c8ef77" providerId="ADAL" clId="{C30DE507-A101-48CF-AC7E-A999F476DC00}" dt="2020-11-11T22:00:22.946" v="188" actId="20577"/>
          <ac:spMkLst>
            <pc:docMk/>
            <pc:sldMk cId="285883894" sldId="3476"/>
            <ac:spMk id="3" creationId="{E2F36495-E757-4B66-AB11-0A2CCC79959A}"/>
          </ac:spMkLst>
        </pc:spChg>
        <pc:spChg chg="mod">
          <ac:chgData name="Graeme Malcolm" userId="0828a162-3a1f-48c4-ad15-5bbb25c8ef77" providerId="ADAL" clId="{C30DE507-A101-48CF-AC7E-A999F476DC00}" dt="2020-11-12T22:42:39.205" v="6935" actId="20577"/>
          <ac:spMkLst>
            <pc:docMk/>
            <pc:sldMk cId="285883894" sldId="3476"/>
            <ac:spMk id="4" creationId="{D7EA9631-EC88-45AA-B9DA-F4DF7C784585}"/>
          </ac:spMkLst>
        </pc:spChg>
        <pc:spChg chg="add del mod">
          <ac:chgData name="Graeme Malcolm" userId="0828a162-3a1f-48c4-ad15-5bbb25c8ef77" providerId="ADAL" clId="{C30DE507-A101-48CF-AC7E-A999F476DC00}" dt="2020-11-11T21:59:00.929" v="131" actId="478"/>
          <ac:spMkLst>
            <pc:docMk/>
            <pc:sldMk cId="285883894" sldId="3476"/>
            <ac:spMk id="6" creationId="{91B9F969-1407-470F-BBFF-04069A8C4161}"/>
          </ac:spMkLst>
        </pc:spChg>
        <pc:spChg chg="add mod">
          <ac:chgData name="Graeme Malcolm" userId="0828a162-3a1f-48c4-ad15-5bbb25c8ef77" providerId="ADAL" clId="{C30DE507-A101-48CF-AC7E-A999F476DC00}" dt="2020-11-12T22:42:58.190" v="6950" actId="14100"/>
          <ac:spMkLst>
            <pc:docMk/>
            <pc:sldMk cId="285883894" sldId="3476"/>
            <ac:spMk id="7" creationId="{E2444C7E-0FB7-4156-9123-6A471BF923D5}"/>
          </ac:spMkLst>
        </pc:spChg>
        <pc:spChg chg="add mod">
          <ac:chgData name="Graeme Malcolm" userId="0828a162-3a1f-48c4-ad15-5bbb25c8ef77" providerId="ADAL" clId="{C30DE507-A101-48CF-AC7E-A999F476DC00}" dt="2020-11-11T22:04:30.784" v="315" actId="14100"/>
          <ac:spMkLst>
            <pc:docMk/>
            <pc:sldMk cId="285883894" sldId="3476"/>
            <ac:spMk id="8" creationId="{98811851-780F-41CC-B217-582CCA0552A9}"/>
          </ac:spMkLst>
        </pc:spChg>
        <pc:spChg chg="add mod">
          <ac:chgData name="Graeme Malcolm" userId="0828a162-3a1f-48c4-ad15-5bbb25c8ef77" providerId="ADAL" clId="{C30DE507-A101-48CF-AC7E-A999F476DC00}" dt="2020-11-12T22:42:43.255" v="6936" actId="1076"/>
          <ac:spMkLst>
            <pc:docMk/>
            <pc:sldMk cId="285883894" sldId="3476"/>
            <ac:spMk id="9" creationId="{9C8B3743-9DCC-445E-A16A-0CB05B7A1892}"/>
          </ac:spMkLst>
        </pc:spChg>
      </pc:sldChg>
      <pc:sldChg chg="addSp modSp add mod modNotesTx">
        <pc:chgData name="Graeme Malcolm" userId="0828a162-3a1f-48c4-ad15-5bbb25c8ef77" providerId="ADAL" clId="{C30DE507-A101-48CF-AC7E-A999F476DC00}" dt="2020-11-21T00:11:13.933" v="8495" actId="20577"/>
        <pc:sldMkLst>
          <pc:docMk/>
          <pc:sldMk cId="839574370" sldId="3477"/>
        </pc:sldMkLst>
        <pc:spChg chg="mod">
          <ac:chgData name="Graeme Malcolm" userId="0828a162-3a1f-48c4-ad15-5bbb25c8ef77" providerId="ADAL" clId="{C30DE507-A101-48CF-AC7E-A999F476DC00}" dt="2020-11-11T22:17:14.045" v="588" actId="113"/>
          <ac:spMkLst>
            <pc:docMk/>
            <pc:sldMk cId="839574370" sldId="3477"/>
            <ac:spMk id="3" creationId="{4E9F3A6F-B2C6-4BAE-9203-1972054FF765}"/>
          </ac:spMkLst>
        </pc:spChg>
        <pc:spChg chg="mod">
          <ac:chgData name="Graeme Malcolm" userId="0828a162-3a1f-48c4-ad15-5bbb25c8ef77" providerId="ADAL" clId="{C30DE507-A101-48CF-AC7E-A999F476DC00}" dt="2020-11-11T22:14:53.417" v="503" actId="20577"/>
          <ac:spMkLst>
            <pc:docMk/>
            <pc:sldMk cId="839574370" sldId="3477"/>
            <ac:spMk id="4" creationId="{79A21627-5EBF-451B-B690-3EA030F56639}"/>
          </ac:spMkLst>
        </pc:spChg>
        <pc:spChg chg="mod">
          <ac:chgData name="Graeme Malcolm" userId="0828a162-3a1f-48c4-ad15-5bbb25c8ef77" providerId="ADAL" clId="{C30DE507-A101-48CF-AC7E-A999F476DC00}" dt="2020-11-11T22:15:49.420" v="527" actId="20577"/>
          <ac:spMkLst>
            <pc:docMk/>
            <pc:sldMk cId="839574370" sldId="3477"/>
            <ac:spMk id="5" creationId="{2F5AFDBB-6071-4DE1-A40D-CF0A5CA0A49E}"/>
          </ac:spMkLst>
        </pc:spChg>
        <pc:spChg chg="add mod">
          <ac:chgData name="Graeme Malcolm" userId="0828a162-3a1f-48c4-ad15-5bbb25c8ef77" providerId="ADAL" clId="{C30DE507-A101-48CF-AC7E-A999F476DC00}" dt="2020-11-11T22:14:04.772" v="410" actId="14100"/>
          <ac:spMkLst>
            <pc:docMk/>
            <pc:sldMk cId="839574370" sldId="3477"/>
            <ac:spMk id="7" creationId="{1F8AA54C-3F70-498B-8C2C-629DC805A34E}"/>
          </ac:spMkLst>
        </pc:spChg>
        <pc:spChg chg="add mod">
          <ac:chgData name="Graeme Malcolm" userId="0828a162-3a1f-48c4-ad15-5bbb25c8ef77" providerId="ADAL" clId="{C30DE507-A101-48CF-AC7E-A999F476DC00}" dt="2020-11-11T22:14:23.804" v="440" actId="14100"/>
          <ac:spMkLst>
            <pc:docMk/>
            <pc:sldMk cId="839574370" sldId="3477"/>
            <ac:spMk id="8" creationId="{3E1B67B6-2187-4C3B-BF3A-3178AA82E644}"/>
          </ac:spMkLst>
        </pc:spChg>
        <pc:spChg chg="add mod">
          <ac:chgData name="Graeme Malcolm" userId="0828a162-3a1f-48c4-ad15-5bbb25c8ef77" providerId="ADAL" clId="{C30DE507-A101-48CF-AC7E-A999F476DC00}" dt="2020-11-11T22:16:15.847" v="546" actId="113"/>
          <ac:spMkLst>
            <pc:docMk/>
            <pc:sldMk cId="839574370" sldId="3477"/>
            <ac:spMk id="9" creationId="{6034F7D4-3270-4A82-BBD8-0F85B6F58C31}"/>
          </ac:spMkLst>
        </pc:spChg>
        <pc:spChg chg="add mod">
          <ac:chgData name="Graeme Malcolm" userId="0828a162-3a1f-48c4-ad15-5bbb25c8ef77" providerId="ADAL" clId="{C30DE507-A101-48CF-AC7E-A999F476DC00}" dt="2020-11-11T22:15:31.203" v="513" actId="14100"/>
          <ac:spMkLst>
            <pc:docMk/>
            <pc:sldMk cId="839574370" sldId="3477"/>
            <ac:spMk id="10" creationId="{860026DE-8A68-4234-B3FF-A41650E7D50D}"/>
          </ac:spMkLst>
        </pc:spChg>
        <pc:spChg chg="add mod">
          <ac:chgData name="Graeme Malcolm" userId="0828a162-3a1f-48c4-ad15-5bbb25c8ef77" providerId="ADAL" clId="{C30DE507-A101-48CF-AC7E-A999F476DC00}" dt="2020-11-11T22:15:38.353" v="515" actId="14100"/>
          <ac:spMkLst>
            <pc:docMk/>
            <pc:sldMk cId="839574370" sldId="3477"/>
            <ac:spMk id="11" creationId="{3F177DEA-1C96-4587-B14A-776AA5466109}"/>
          </ac:spMkLst>
        </pc:spChg>
        <pc:spChg chg="add mod">
          <ac:chgData name="Graeme Malcolm" userId="0828a162-3a1f-48c4-ad15-5bbb25c8ef77" providerId="ADAL" clId="{C30DE507-A101-48CF-AC7E-A999F476DC00}" dt="2020-11-11T22:17:00.222" v="586" actId="20577"/>
          <ac:spMkLst>
            <pc:docMk/>
            <pc:sldMk cId="839574370" sldId="3477"/>
            <ac:spMk id="12" creationId="{7F6A7D26-4476-40E9-AA95-CC4A54C38586}"/>
          </ac:spMkLst>
        </pc:spChg>
      </pc:sldChg>
      <pc:sldChg chg="addSp">
        <pc:chgData name="Graeme Malcolm" userId="0828a162-3a1f-48c4-ad15-5bbb25c8ef77" providerId="ADAL" clId="{C30DE507-A101-48CF-AC7E-A999F476DC00}" dt="2020-11-11T22:48:44.589" v="752"/>
        <pc:sldMkLst>
          <pc:docMk/>
          <pc:sldMk cId="424276234" sldId="3478"/>
        </pc:sldMkLst>
        <pc:spChg chg="add">
          <ac:chgData name="Graeme Malcolm" userId="0828a162-3a1f-48c4-ad15-5bbb25c8ef77" providerId="ADAL" clId="{C30DE507-A101-48CF-AC7E-A999F476DC00}" dt="2020-11-11T22:48:44.589" v="752"/>
          <ac:spMkLst>
            <pc:docMk/>
            <pc:sldMk cId="424276234" sldId="3478"/>
            <ac:spMk id="3" creationId="{9606FADC-09AC-4080-8234-F5292F73FD3D}"/>
          </ac:spMkLst>
        </pc:spChg>
      </pc:sldChg>
      <pc:sldChg chg="addSp delSp modSp add del mod ord modNotesTx">
        <pc:chgData name="Graeme Malcolm" userId="0828a162-3a1f-48c4-ad15-5bbb25c8ef77" providerId="ADAL" clId="{C30DE507-A101-48CF-AC7E-A999F476DC00}" dt="2020-11-21T00:20:29.246" v="9783" actId="20577"/>
        <pc:sldMkLst>
          <pc:docMk/>
          <pc:sldMk cId="1692830709" sldId="3478"/>
        </pc:sldMkLst>
        <pc:spChg chg="add mod">
          <ac:chgData name="Graeme Malcolm" userId="0828a162-3a1f-48c4-ad15-5bbb25c8ef77" providerId="ADAL" clId="{C30DE507-A101-48CF-AC7E-A999F476DC00}" dt="2020-11-12T19:02:36.863" v="6213" actId="1076"/>
          <ac:spMkLst>
            <pc:docMk/>
            <pc:sldMk cId="1692830709" sldId="3478"/>
            <ac:spMk id="3" creationId="{CD7DDD58-1B37-46AA-916C-6879B41172CA}"/>
          </ac:spMkLst>
        </pc:spChg>
        <pc:spChg chg="mod">
          <ac:chgData name="Graeme Malcolm" userId="0828a162-3a1f-48c4-ad15-5bbb25c8ef77" providerId="ADAL" clId="{C30DE507-A101-48CF-AC7E-A999F476DC00}" dt="2020-11-12T19:01:04.783" v="6190" actId="6549"/>
          <ac:spMkLst>
            <pc:docMk/>
            <pc:sldMk cId="1692830709" sldId="3478"/>
            <ac:spMk id="4" creationId="{0F66C2CE-98D0-4DF3-8F97-AB7143AF0E4C}"/>
          </ac:spMkLst>
        </pc:spChg>
        <pc:spChg chg="del mod">
          <ac:chgData name="Graeme Malcolm" userId="0828a162-3a1f-48c4-ad15-5bbb25c8ef77" providerId="ADAL" clId="{C30DE507-A101-48CF-AC7E-A999F476DC00}" dt="2020-11-11T22:47:04.921" v="676" actId="478"/>
          <ac:spMkLst>
            <pc:docMk/>
            <pc:sldMk cId="1692830709" sldId="3478"/>
            <ac:spMk id="5" creationId="{3FEF9255-1DCD-4A74-AD0C-9594087F6863}"/>
          </ac:spMkLst>
        </pc:spChg>
        <pc:spChg chg="add mod">
          <ac:chgData name="Graeme Malcolm" userId="0828a162-3a1f-48c4-ad15-5bbb25c8ef77" providerId="ADAL" clId="{C30DE507-A101-48CF-AC7E-A999F476DC00}" dt="2020-11-12T22:46:17.134" v="6973" actId="14100"/>
          <ac:spMkLst>
            <pc:docMk/>
            <pc:sldMk cId="1692830709" sldId="3478"/>
            <ac:spMk id="5" creationId="{A27A8302-0A32-45CA-9B2D-C44D6AE874A9}"/>
          </ac:spMkLst>
        </pc:spChg>
        <pc:spChg chg="mod">
          <ac:chgData name="Graeme Malcolm" userId="0828a162-3a1f-48c4-ad15-5bbb25c8ef77" providerId="ADAL" clId="{C30DE507-A101-48CF-AC7E-A999F476DC00}" dt="2020-11-11T23:10:31.025" v="1283" actId="14100"/>
          <ac:spMkLst>
            <pc:docMk/>
            <pc:sldMk cId="1692830709" sldId="3478"/>
            <ac:spMk id="6" creationId="{BB1CB8E5-F6F4-416F-AFCE-31F3B209DF1B}"/>
          </ac:spMkLst>
        </pc:spChg>
        <pc:spChg chg="mod">
          <ac:chgData name="Graeme Malcolm" userId="0828a162-3a1f-48c4-ad15-5bbb25c8ef77" providerId="ADAL" clId="{C30DE507-A101-48CF-AC7E-A999F476DC00}" dt="2020-11-11T23:10:46.303" v="1285" actId="14100"/>
          <ac:spMkLst>
            <pc:docMk/>
            <pc:sldMk cId="1692830709" sldId="3478"/>
            <ac:spMk id="7" creationId="{DED9740C-5BC8-4ED6-A9D3-B7CB08BDEAB6}"/>
          </ac:spMkLst>
        </pc:spChg>
        <pc:spChg chg="add mod">
          <ac:chgData name="Graeme Malcolm" userId="0828a162-3a1f-48c4-ad15-5bbb25c8ef77" providerId="ADAL" clId="{C30DE507-A101-48CF-AC7E-A999F476DC00}" dt="2020-11-12T19:01:07.369" v="6191" actId="6549"/>
          <ac:spMkLst>
            <pc:docMk/>
            <pc:sldMk cId="1692830709" sldId="3478"/>
            <ac:spMk id="8" creationId="{B86CA5CF-69E3-4F4D-B7AA-D88AC7ACD0FD}"/>
          </ac:spMkLst>
        </pc:spChg>
        <pc:spChg chg="add mod">
          <ac:chgData name="Graeme Malcolm" userId="0828a162-3a1f-48c4-ad15-5bbb25c8ef77" providerId="ADAL" clId="{C30DE507-A101-48CF-AC7E-A999F476DC00}" dt="2020-11-12T22:44:31.287" v="6957" actId="20577"/>
          <ac:spMkLst>
            <pc:docMk/>
            <pc:sldMk cId="1692830709" sldId="3478"/>
            <ac:spMk id="9" creationId="{2663D660-3E39-4E0A-9CE9-A4627E4F4221}"/>
          </ac:spMkLst>
        </pc:spChg>
        <pc:spChg chg="add mod">
          <ac:chgData name="Graeme Malcolm" userId="0828a162-3a1f-48c4-ad15-5bbb25c8ef77" providerId="ADAL" clId="{C30DE507-A101-48CF-AC7E-A999F476DC00}" dt="2020-11-11T23:13:24.247" v="1350" actId="20577"/>
          <ac:spMkLst>
            <pc:docMk/>
            <pc:sldMk cId="1692830709" sldId="3478"/>
            <ac:spMk id="10" creationId="{F62874CB-E239-4E0B-BC37-D87B37D1F45C}"/>
          </ac:spMkLst>
        </pc:spChg>
        <pc:spChg chg="add mod">
          <ac:chgData name="Graeme Malcolm" userId="0828a162-3a1f-48c4-ad15-5bbb25c8ef77" providerId="ADAL" clId="{C30DE507-A101-48CF-AC7E-A999F476DC00}" dt="2020-11-11T23:16:17.932" v="1409" actId="14100"/>
          <ac:spMkLst>
            <pc:docMk/>
            <pc:sldMk cId="1692830709" sldId="3478"/>
            <ac:spMk id="15" creationId="{79C7B20E-A84A-46C8-901D-03B1E04E45D4}"/>
          </ac:spMkLst>
        </pc:spChg>
        <pc:spChg chg="add mod">
          <ac:chgData name="Graeme Malcolm" userId="0828a162-3a1f-48c4-ad15-5bbb25c8ef77" providerId="ADAL" clId="{C30DE507-A101-48CF-AC7E-A999F476DC00}" dt="2020-11-11T23:21:53.932" v="1662" actId="14100"/>
          <ac:spMkLst>
            <pc:docMk/>
            <pc:sldMk cId="1692830709" sldId="3478"/>
            <ac:spMk id="16" creationId="{B2009915-C881-4660-8981-E0CBA004896F}"/>
          </ac:spMkLst>
        </pc:spChg>
        <pc:spChg chg="add mod">
          <ac:chgData name="Graeme Malcolm" userId="0828a162-3a1f-48c4-ad15-5bbb25c8ef77" providerId="ADAL" clId="{C30DE507-A101-48CF-AC7E-A999F476DC00}" dt="2020-11-11T23:17:26.612" v="1485" actId="14100"/>
          <ac:spMkLst>
            <pc:docMk/>
            <pc:sldMk cId="1692830709" sldId="3478"/>
            <ac:spMk id="17" creationId="{9BB8BA3B-E78E-4921-BE2C-4633D9673DA5}"/>
          </ac:spMkLst>
        </pc:spChg>
        <pc:spChg chg="add mod">
          <ac:chgData name="Graeme Malcolm" userId="0828a162-3a1f-48c4-ad15-5bbb25c8ef77" providerId="ADAL" clId="{C30DE507-A101-48CF-AC7E-A999F476DC00}" dt="2020-11-11T23:17:52.063" v="1508" actId="14100"/>
          <ac:spMkLst>
            <pc:docMk/>
            <pc:sldMk cId="1692830709" sldId="3478"/>
            <ac:spMk id="18" creationId="{C3364ABC-3A8D-4B26-8ACF-EB756DA9A35D}"/>
          </ac:spMkLst>
        </pc:spChg>
        <pc:spChg chg="add mod">
          <ac:chgData name="Graeme Malcolm" userId="0828a162-3a1f-48c4-ad15-5bbb25c8ef77" providerId="ADAL" clId="{C30DE507-A101-48CF-AC7E-A999F476DC00}" dt="2020-11-11T23:19:11.245" v="1552" actId="14100"/>
          <ac:spMkLst>
            <pc:docMk/>
            <pc:sldMk cId="1692830709" sldId="3478"/>
            <ac:spMk id="19" creationId="{E635913F-9C6B-4A5D-96DB-A84D65A00D05}"/>
          </ac:spMkLst>
        </pc:spChg>
        <pc:spChg chg="add mod">
          <ac:chgData name="Graeme Malcolm" userId="0828a162-3a1f-48c4-ad15-5bbb25c8ef77" providerId="ADAL" clId="{C30DE507-A101-48CF-AC7E-A999F476DC00}" dt="2020-11-12T22:44:17.251" v="6955" actId="14100"/>
          <ac:spMkLst>
            <pc:docMk/>
            <pc:sldMk cId="1692830709" sldId="3478"/>
            <ac:spMk id="20" creationId="{14A4CC50-41B8-4508-AAC0-1FE9F8DFC49E}"/>
          </ac:spMkLst>
        </pc:spChg>
        <pc:spChg chg="add del mod">
          <ac:chgData name="Graeme Malcolm" userId="0828a162-3a1f-48c4-ad15-5bbb25c8ef77" providerId="ADAL" clId="{C30DE507-A101-48CF-AC7E-A999F476DC00}" dt="2020-11-12T22:46:13.436" v="6972" actId="478"/>
          <ac:spMkLst>
            <pc:docMk/>
            <pc:sldMk cId="1692830709" sldId="3478"/>
            <ac:spMk id="21" creationId="{927AD75C-72D1-433C-8B51-3D23F7EF30A5}"/>
          </ac:spMkLst>
        </pc:spChg>
        <pc:spChg chg="add mod">
          <ac:chgData name="Graeme Malcolm" userId="0828a162-3a1f-48c4-ad15-5bbb25c8ef77" providerId="ADAL" clId="{C30DE507-A101-48CF-AC7E-A999F476DC00}" dt="2020-11-21T00:14:11.528" v="8653" actId="1076"/>
          <ac:spMkLst>
            <pc:docMk/>
            <pc:sldMk cId="1692830709" sldId="3478"/>
            <ac:spMk id="21" creationId="{B622CA81-68A5-41E6-9744-F87D79EA7D65}"/>
          </ac:spMkLst>
        </pc:spChg>
        <pc:spChg chg="add mod">
          <ac:chgData name="Graeme Malcolm" userId="0828a162-3a1f-48c4-ad15-5bbb25c8ef77" providerId="ADAL" clId="{C30DE507-A101-48CF-AC7E-A999F476DC00}" dt="2020-11-11T23:20:52.093" v="1659" actId="14100"/>
          <ac:spMkLst>
            <pc:docMk/>
            <pc:sldMk cId="1692830709" sldId="3478"/>
            <ac:spMk id="22" creationId="{04CB6A50-F4C0-4426-BDC6-E2D37197171C}"/>
          </ac:spMkLst>
        </pc:spChg>
        <pc:spChg chg="add del mod">
          <ac:chgData name="Graeme Malcolm" userId="0828a162-3a1f-48c4-ad15-5bbb25c8ef77" providerId="ADAL" clId="{C30DE507-A101-48CF-AC7E-A999F476DC00}" dt="2020-11-11T23:20:36.677" v="1655" actId="478"/>
          <ac:spMkLst>
            <pc:docMk/>
            <pc:sldMk cId="1692830709" sldId="3478"/>
            <ac:spMk id="23" creationId="{1B922BAC-9794-46CD-85D7-FB2EA3445BBF}"/>
          </ac:spMkLst>
        </pc:spChg>
        <pc:spChg chg="add mod">
          <ac:chgData name="Graeme Malcolm" userId="0828a162-3a1f-48c4-ad15-5bbb25c8ef77" providerId="ADAL" clId="{C30DE507-A101-48CF-AC7E-A999F476DC00}" dt="2020-11-12T22:46:35.057" v="6975" actId="1076"/>
          <ac:spMkLst>
            <pc:docMk/>
            <pc:sldMk cId="1692830709" sldId="3478"/>
            <ac:spMk id="24" creationId="{FACB800D-FD0F-4B27-A35F-860E678A97BB}"/>
          </ac:spMkLst>
        </pc:spChg>
        <pc:cxnChg chg="add mod">
          <ac:chgData name="Graeme Malcolm" userId="0828a162-3a1f-48c4-ad15-5bbb25c8ef77" providerId="ADAL" clId="{C30DE507-A101-48CF-AC7E-A999F476DC00}" dt="2020-11-11T23:14:35.589" v="1357" actId="14100"/>
          <ac:cxnSpMkLst>
            <pc:docMk/>
            <pc:sldMk cId="1692830709" sldId="3478"/>
            <ac:cxnSpMk id="11" creationId="{05A3A1DD-506D-42E1-9341-1EB24AEE3035}"/>
          </ac:cxnSpMkLst>
        </pc:cxnChg>
      </pc:sldChg>
      <pc:sldChg chg="addSp">
        <pc:chgData name="Graeme Malcolm" userId="0828a162-3a1f-48c4-ad15-5bbb25c8ef77" providerId="ADAL" clId="{C30DE507-A101-48CF-AC7E-A999F476DC00}" dt="2020-11-11T22:53:37.768" v="807"/>
        <pc:sldMkLst>
          <pc:docMk/>
          <pc:sldMk cId="2645588586" sldId="3478"/>
        </pc:sldMkLst>
        <pc:spChg chg="add">
          <ac:chgData name="Graeme Malcolm" userId="0828a162-3a1f-48c4-ad15-5bbb25c8ef77" providerId="ADAL" clId="{C30DE507-A101-48CF-AC7E-A999F476DC00}" dt="2020-11-11T22:53:37.768" v="807"/>
          <ac:spMkLst>
            <pc:docMk/>
            <pc:sldMk cId="2645588586" sldId="3478"/>
            <ac:spMk id="3" creationId="{427989BC-77A0-445A-A419-4AC140649FCA}"/>
          </ac:spMkLst>
        </pc:spChg>
      </pc:sldChg>
      <pc:sldChg chg="addSp">
        <pc:chgData name="Graeme Malcolm" userId="0828a162-3a1f-48c4-ad15-5bbb25c8ef77" providerId="ADAL" clId="{C30DE507-A101-48CF-AC7E-A999F476DC00}" dt="2020-11-11T23:41:58.228" v="1993"/>
        <pc:sldMkLst>
          <pc:docMk/>
          <pc:sldMk cId="3473288326" sldId="3479"/>
        </pc:sldMkLst>
        <pc:spChg chg="add">
          <ac:chgData name="Graeme Malcolm" userId="0828a162-3a1f-48c4-ad15-5bbb25c8ef77" providerId="ADAL" clId="{C30DE507-A101-48CF-AC7E-A999F476DC00}" dt="2020-11-11T23:41:58.228" v="1993"/>
          <ac:spMkLst>
            <pc:docMk/>
            <pc:sldMk cId="3473288326" sldId="3479"/>
            <ac:spMk id="3" creationId="{B5F1D3A8-6365-4F74-8673-7D7DA83EA357}"/>
          </ac:spMkLst>
        </pc:spChg>
      </pc:sldChg>
      <pc:sldChg chg="addSp">
        <pc:chgData name="Graeme Malcolm" userId="0828a162-3a1f-48c4-ad15-5bbb25c8ef77" providerId="ADAL" clId="{C30DE507-A101-48CF-AC7E-A999F476DC00}" dt="2020-11-11T23:42:12.568" v="1998"/>
        <pc:sldMkLst>
          <pc:docMk/>
          <pc:sldMk cId="3521370201" sldId="3479"/>
        </pc:sldMkLst>
        <pc:spChg chg="add">
          <ac:chgData name="Graeme Malcolm" userId="0828a162-3a1f-48c4-ad15-5bbb25c8ef77" providerId="ADAL" clId="{C30DE507-A101-48CF-AC7E-A999F476DC00}" dt="2020-11-11T23:42:12.568" v="1998"/>
          <ac:spMkLst>
            <pc:docMk/>
            <pc:sldMk cId="3521370201" sldId="3479"/>
            <ac:spMk id="3" creationId="{B3A5435B-FE50-4F4D-A9DB-36EFE89F715F}"/>
          </ac:spMkLst>
        </pc:spChg>
      </pc:sldChg>
      <pc:sldChg chg="addSp delSp modSp add del mod modNotesTx">
        <pc:chgData name="Graeme Malcolm" userId="0828a162-3a1f-48c4-ad15-5bbb25c8ef77" providerId="ADAL" clId="{C30DE507-A101-48CF-AC7E-A999F476DC00}" dt="2020-11-21T00:40:38.129" v="11180" actId="20577"/>
        <pc:sldMkLst>
          <pc:docMk/>
          <pc:sldMk cId="3796829691" sldId="3479"/>
        </pc:sldMkLst>
        <pc:spChg chg="mod">
          <ac:chgData name="Graeme Malcolm" userId="0828a162-3a1f-48c4-ad15-5bbb25c8ef77" providerId="ADAL" clId="{C30DE507-A101-48CF-AC7E-A999F476DC00}" dt="2020-11-11T23:22:52.567" v="1667" actId="20577"/>
          <ac:spMkLst>
            <pc:docMk/>
            <pc:sldMk cId="3796829691" sldId="3479"/>
            <ac:spMk id="2" creationId="{C8600EFC-3B1A-4F50-B26B-B3D10B3B81DD}"/>
          </ac:spMkLst>
        </pc:spChg>
        <pc:spChg chg="add">
          <ac:chgData name="Graeme Malcolm" userId="0828a162-3a1f-48c4-ad15-5bbb25c8ef77" providerId="ADAL" clId="{C30DE507-A101-48CF-AC7E-A999F476DC00}" dt="2020-11-12T19:02:58.513" v="6214" actId="22"/>
          <ac:spMkLst>
            <pc:docMk/>
            <pc:sldMk cId="3796829691" sldId="3479"/>
            <ac:spMk id="3" creationId="{CE4CD30F-F691-45E8-97A6-2EEE4A5ADE18}"/>
          </ac:spMkLst>
        </pc:spChg>
        <pc:spChg chg="mod">
          <ac:chgData name="Graeme Malcolm" userId="0828a162-3a1f-48c4-ad15-5bbb25c8ef77" providerId="ADAL" clId="{C30DE507-A101-48CF-AC7E-A999F476DC00}" dt="2020-11-12T19:03:02.582" v="6215" actId="6549"/>
          <ac:spMkLst>
            <pc:docMk/>
            <pc:sldMk cId="3796829691" sldId="3479"/>
            <ac:spMk id="4" creationId="{0F66C2CE-98D0-4DF3-8F97-AB7143AF0E4C}"/>
          </ac:spMkLst>
        </pc:spChg>
        <pc:spChg chg="add del">
          <ac:chgData name="Graeme Malcolm" userId="0828a162-3a1f-48c4-ad15-5bbb25c8ef77" providerId="ADAL" clId="{C30DE507-A101-48CF-AC7E-A999F476DC00}" dt="2020-11-12T22:45:20.441" v="6961" actId="22"/>
          <ac:spMkLst>
            <pc:docMk/>
            <pc:sldMk cId="3796829691" sldId="3479"/>
            <ac:spMk id="5" creationId="{A35CEE88-F53F-451F-A9B5-56F574F816E9}"/>
          </ac:spMkLst>
        </pc:spChg>
        <pc:spChg chg="mod">
          <ac:chgData name="Graeme Malcolm" userId="0828a162-3a1f-48c4-ad15-5bbb25c8ef77" providerId="ADAL" clId="{C30DE507-A101-48CF-AC7E-A999F476DC00}" dt="2020-11-11T23:24:56.189" v="1731" actId="20577"/>
          <ac:spMkLst>
            <pc:docMk/>
            <pc:sldMk cId="3796829691" sldId="3479"/>
            <ac:spMk id="6" creationId="{BB1CB8E5-F6F4-416F-AFCE-31F3B209DF1B}"/>
          </ac:spMkLst>
        </pc:spChg>
        <pc:spChg chg="mod">
          <ac:chgData name="Graeme Malcolm" userId="0828a162-3a1f-48c4-ad15-5bbb25c8ef77" providerId="ADAL" clId="{C30DE507-A101-48CF-AC7E-A999F476DC00}" dt="2020-11-11T23:42:16.970" v="2002" actId="20577"/>
          <ac:spMkLst>
            <pc:docMk/>
            <pc:sldMk cId="3796829691" sldId="3479"/>
            <ac:spMk id="7" creationId="{DED9740C-5BC8-4ED6-A9D3-B7CB08BDEAB6}"/>
          </ac:spMkLst>
        </pc:spChg>
        <pc:spChg chg="mod">
          <ac:chgData name="Graeme Malcolm" userId="0828a162-3a1f-48c4-ad15-5bbb25c8ef77" providerId="ADAL" clId="{C30DE507-A101-48CF-AC7E-A999F476DC00}" dt="2020-11-12T19:03:04.287" v="6216" actId="6549"/>
          <ac:spMkLst>
            <pc:docMk/>
            <pc:sldMk cId="3796829691" sldId="3479"/>
            <ac:spMk id="8" creationId="{B86CA5CF-69E3-4F4D-B7AA-D88AC7ACD0FD}"/>
          </ac:spMkLst>
        </pc:spChg>
        <pc:spChg chg="mod">
          <ac:chgData name="Graeme Malcolm" userId="0828a162-3a1f-48c4-ad15-5bbb25c8ef77" providerId="ADAL" clId="{C30DE507-A101-48CF-AC7E-A999F476DC00}" dt="2020-11-21T00:28:16.523" v="10492" actId="20577"/>
          <ac:spMkLst>
            <pc:docMk/>
            <pc:sldMk cId="3796829691" sldId="3479"/>
            <ac:spMk id="9" creationId="{2663D660-3E39-4E0A-9CE9-A4627E4F4221}"/>
          </ac:spMkLst>
        </pc:spChg>
        <pc:spChg chg="mod">
          <ac:chgData name="Graeme Malcolm" userId="0828a162-3a1f-48c4-ad15-5bbb25c8ef77" providerId="ADAL" clId="{C30DE507-A101-48CF-AC7E-A999F476DC00}" dt="2020-11-21T00:30:36.711" v="10550" actId="20577"/>
          <ac:spMkLst>
            <pc:docMk/>
            <pc:sldMk cId="3796829691" sldId="3479"/>
            <ac:spMk id="10" creationId="{F62874CB-E239-4E0B-BC37-D87B37D1F45C}"/>
          </ac:spMkLst>
        </pc:spChg>
        <pc:spChg chg="add del">
          <ac:chgData name="Graeme Malcolm" userId="0828a162-3a1f-48c4-ad15-5bbb25c8ef77" providerId="ADAL" clId="{C30DE507-A101-48CF-AC7E-A999F476DC00}" dt="2020-11-12T22:45:20.441" v="6961" actId="22"/>
          <ac:spMkLst>
            <pc:docMk/>
            <pc:sldMk cId="3796829691" sldId="3479"/>
            <ac:spMk id="12" creationId="{C742E8C6-299B-49E6-8AA6-DC05F936E79B}"/>
          </ac:spMkLst>
        </pc:spChg>
        <pc:spChg chg="add del">
          <ac:chgData name="Graeme Malcolm" userId="0828a162-3a1f-48c4-ad15-5bbb25c8ef77" providerId="ADAL" clId="{C30DE507-A101-48CF-AC7E-A999F476DC00}" dt="2020-11-12T22:45:26.065" v="6964" actId="478"/>
          <ac:spMkLst>
            <pc:docMk/>
            <pc:sldMk cId="3796829691" sldId="3479"/>
            <ac:spMk id="13" creationId="{0BD7435E-AB33-4128-8E71-440D43538B1E}"/>
          </ac:spMkLst>
        </pc:spChg>
        <pc:spChg chg="add del">
          <ac:chgData name="Graeme Malcolm" userId="0828a162-3a1f-48c4-ad15-5bbb25c8ef77" providerId="ADAL" clId="{C30DE507-A101-48CF-AC7E-A999F476DC00}" dt="2020-11-12T22:45:26.065" v="6964" actId="478"/>
          <ac:spMkLst>
            <pc:docMk/>
            <pc:sldMk cId="3796829691" sldId="3479"/>
            <ac:spMk id="14" creationId="{C671F93A-7DD1-41C0-ABB2-1883EC25017E}"/>
          </ac:spMkLst>
        </pc:spChg>
        <pc:spChg chg="mod">
          <ac:chgData name="Graeme Malcolm" userId="0828a162-3a1f-48c4-ad15-5bbb25c8ef77" providerId="ADAL" clId="{C30DE507-A101-48CF-AC7E-A999F476DC00}" dt="2020-11-12T19:03:49.599" v="6218" actId="114"/>
          <ac:spMkLst>
            <pc:docMk/>
            <pc:sldMk cId="3796829691" sldId="3479"/>
            <ac:spMk id="16" creationId="{B2009915-C881-4660-8981-E0CBA004896F}"/>
          </ac:spMkLst>
        </pc:spChg>
        <pc:spChg chg="mod">
          <ac:chgData name="Graeme Malcolm" userId="0828a162-3a1f-48c4-ad15-5bbb25c8ef77" providerId="ADAL" clId="{C30DE507-A101-48CF-AC7E-A999F476DC00}" dt="2020-11-11T23:38:30.811" v="1947" actId="1076"/>
          <ac:spMkLst>
            <pc:docMk/>
            <pc:sldMk cId="3796829691" sldId="3479"/>
            <ac:spMk id="17" creationId="{9BB8BA3B-E78E-4921-BE2C-4633D9673DA5}"/>
          </ac:spMkLst>
        </pc:spChg>
        <pc:spChg chg="mod">
          <ac:chgData name="Graeme Malcolm" userId="0828a162-3a1f-48c4-ad15-5bbb25c8ef77" providerId="ADAL" clId="{C30DE507-A101-48CF-AC7E-A999F476DC00}" dt="2020-11-11T23:42:51.145" v="2008" actId="14100"/>
          <ac:spMkLst>
            <pc:docMk/>
            <pc:sldMk cId="3796829691" sldId="3479"/>
            <ac:spMk id="18" creationId="{C3364ABC-3A8D-4B26-8ACF-EB756DA9A35D}"/>
          </ac:spMkLst>
        </pc:spChg>
        <pc:spChg chg="mod">
          <ac:chgData name="Graeme Malcolm" userId="0828a162-3a1f-48c4-ad15-5bbb25c8ef77" providerId="ADAL" clId="{C30DE507-A101-48CF-AC7E-A999F476DC00}" dt="2020-11-11T23:40:02.499" v="1989" actId="1076"/>
          <ac:spMkLst>
            <pc:docMk/>
            <pc:sldMk cId="3796829691" sldId="3479"/>
            <ac:spMk id="19" creationId="{E635913F-9C6B-4A5D-96DB-A84D65A00D05}"/>
          </ac:spMkLst>
        </pc:spChg>
        <pc:spChg chg="del mod">
          <ac:chgData name="Graeme Malcolm" userId="0828a162-3a1f-48c4-ad15-5bbb25c8ef77" providerId="ADAL" clId="{C30DE507-A101-48CF-AC7E-A999F476DC00}" dt="2020-11-12T22:45:00.786" v="6958" actId="478"/>
          <ac:spMkLst>
            <pc:docMk/>
            <pc:sldMk cId="3796829691" sldId="3479"/>
            <ac:spMk id="20" creationId="{14A4CC50-41B8-4508-AAC0-1FE9F8DFC49E}"/>
          </ac:spMkLst>
        </pc:spChg>
        <pc:spChg chg="add del mod">
          <ac:chgData name="Graeme Malcolm" userId="0828a162-3a1f-48c4-ad15-5bbb25c8ef77" providerId="ADAL" clId="{C30DE507-A101-48CF-AC7E-A999F476DC00}" dt="2020-11-12T22:46:03.881" v="6969" actId="478"/>
          <ac:spMkLst>
            <pc:docMk/>
            <pc:sldMk cId="3796829691" sldId="3479"/>
            <ac:spMk id="21" creationId="{927AD75C-72D1-433C-8B51-3D23F7EF30A5}"/>
          </ac:spMkLst>
        </pc:spChg>
        <pc:spChg chg="del">
          <ac:chgData name="Graeme Malcolm" userId="0828a162-3a1f-48c4-ad15-5bbb25c8ef77" providerId="ADAL" clId="{C30DE507-A101-48CF-AC7E-A999F476DC00}" dt="2020-11-11T23:36:18.466" v="1912" actId="478"/>
          <ac:spMkLst>
            <pc:docMk/>
            <pc:sldMk cId="3796829691" sldId="3479"/>
            <ac:spMk id="22" creationId="{04CB6A50-F4C0-4426-BDC6-E2D37197171C}"/>
          </ac:spMkLst>
        </pc:spChg>
        <pc:spChg chg="add mod">
          <ac:chgData name="Graeme Malcolm" userId="0828a162-3a1f-48c4-ad15-5bbb25c8ef77" providerId="ADAL" clId="{C30DE507-A101-48CF-AC7E-A999F476DC00}" dt="2020-11-11T23:42:42.002" v="2006" actId="14100"/>
          <ac:spMkLst>
            <pc:docMk/>
            <pc:sldMk cId="3796829691" sldId="3479"/>
            <ac:spMk id="23" creationId="{E9FBDABE-3FDE-434D-A350-61EDFC10339F}"/>
          </ac:spMkLst>
        </pc:spChg>
        <pc:spChg chg="add mod">
          <ac:chgData name="Graeme Malcolm" userId="0828a162-3a1f-48c4-ad15-5bbb25c8ef77" providerId="ADAL" clId="{C30DE507-A101-48CF-AC7E-A999F476DC00}" dt="2020-11-12T22:45:46.746" v="6967" actId="14100"/>
          <ac:spMkLst>
            <pc:docMk/>
            <pc:sldMk cId="3796829691" sldId="3479"/>
            <ac:spMk id="28" creationId="{7413FA68-B88E-4A1D-8FC9-4BCC948DC1EB}"/>
          </ac:spMkLst>
        </pc:spChg>
        <pc:spChg chg="add del">
          <ac:chgData name="Graeme Malcolm" userId="0828a162-3a1f-48c4-ad15-5bbb25c8ef77" providerId="ADAL" clId="{C30DE507-A101-48CF-AC7E-A999F476DC00}" dt="2020-11-12T22:45:37.883" v="6966" actId="478"/>
          <ac:spMkLst>
            <pc:docMk/>
            <pc:sldMk cId="3796829691" sldId="3479"/>
            <ac:spMk id="30" creationId="{8F0C7327-63C1-4FA5-ABF4-4F76624600BA}"/>
          </ac:spMkLst>
        </pc:spChg>
        <pc:spChg chg="add mod">
          <ac:chgData name="Graeme Malcolm" userId="0828a162-3a1f-48c4-ad15-5bbb25c8ef77" providerId="ADAL" clId="{C30DE507-A101-48CF-AC7E-A999F476DC00}" dt="2020-11-12T22:46:08.344" v="6970" actId="1076"/>
          <ac:spMkLst>
            <pc:docMk/>
            <pc:sldMk cId="3796829691" sldId="3479"/>
            <ac:spMk id="32" creationId="{DE967D9A-BF5C-4A77-81B9-AF56DD6B30BF}"/>
          </ac:spMkLst>
        </pc:spChg>
      </pc:sldChg>
      <pc:sldChg chg="addSp delSp modSp new del mod modClrScheme chgLayout">
        <pc:chgData name="Graeme Malcolm" userId="0828a162-3a1f-48c4-ad15-5bbb25c8ef77" providerId="ADAL" clId="{C30DE507-A101-48CF-AC7E-A999F476DC00}" dt="2020-11-12T22:16:23.387" v="6413" actId="47"/>
        <pc:sldMkLst>
          <pc:docMk/>
          <pc:sldMk cId="1602857290" sldId="3480"/>
        </pc:sldMkLst>
        <pc:spChg chg="del mod ord">
          <ac:chgData name="Graeme Malcolm" userId="0828a162-3a1f-48c4-ad15-5bbb25c8ef77" providerId="ADAL" clId="{C30DE507-A101-48CF-AC7E-A999F476DC00}" dt="2020-11-12T01:05:29.870" v="2351" actId="700"/>
          <ac:spMkLst>
            <pc:docMk/>
            <pc:sldMk cId="1602857290" sldId="3480"/>
            <ac:spMk id="2" creationId="{E661B75A-BF93-4C2E-81C0-42770231A5F1}"/>
          </ac:spMkLst>
        </pc:spChg>
        <pc:spChg chg="del">
          <ac:chgData name="Graeme Malcolm" userId="0828a162-3a1f-48c4-ad15-5bbb25c8ef77" providerId="ADAL" clId="{C30DE507-A101-48CF-AC7E-A999F476DC00}" dt="2020-11-12T01:05:29.870" v="2351" actId="700"/>
          <ac:spMkLst>
            <pc:docMk/>
            <pc:sldMk cId="1602857290" sldId="3480"/>
            <ac:spMk id="3" creationId="{B680182A-1E52-4BC2-B2F1-D665E990BC35}"/>
          </ac:spMkLst>
        </pc:spChg>
        <pc:spChg chg="add mod ord">
          <ac:chgData name="Graeme Malcolm" userId="0828a162-3a1f-48c4-ad15-5bbb25c8ef77" providerId="ADAL" clId="{C30DE507-A101-48CF-AC7E-A999F476DC00}" dt="2020-11-12T01:19:25.560" v="2535" actId="700"/>
          <ac:spMkLst>
            <pc:docMk/>
            <pc:sldMk cId="1602857290" sldId="3480"/>
            <ac:spMk id="4" creationId="{01CAD79C-C8DC-4618-BF90-5F5B7CE97E9F}"/>
          </ac:spMkLst>
        </pc:spChg>
        <pc:spChg chg="add del mod ord">
          <ac:chgData name="Graeme Malcolm" userId="0828a162-3a1f-48c4-ad15-5bbb25c8ef77" providerId="ADAL" clId="{C30DE507-A101-48CF-AC7E-A999F476DC00}" dt="2020-11-12T01:05:32.812" v="2352" actId="478"/>
          <ac:spMkLst>
            <pc:docMk/>
            <pc:sldMk cId="1602857290" sldId="3480"/>
            <ac:spMk id="5" creationId="{51DB0280-C43F-4BF7-946B-77F7B4E7FE1C}"/>
          </ac:spMkLst>
        </pc:spChg>
        <pc:spChg chg="add mod">
          <ac:chgData name="Graeme Malcolm" userId="0828a162-3a1f-48c4-ad15-5bbb25c8ef77" providerId="ADAL" clId="{C30DE507-A101-48CF-AC7E-A999F476DC00}" dt="2020-11-12T01:06:13.803" v="2372" actId="1582"/>
          <ac:spMkLst>
            <pc:docMk/>
            <pc:sldMk cId="1602857290" sldId="3480"/>
            <ac:spMk id="6" creationId="{B79BD697-D2D1-492E-82B3-D0F558C0F954}"/>
          </ac:spMkLst>
        </pc:spChg>
        <pc:spChg chg="add mod">
          <ac:chgData name="Graeme Malcolm" userId="0828a162-3a1f-48c4-ad15-5bbb25c8ef77" providerId="ADAL" clId="{C30DE507-A101-48CF-AC7E-A999F476DC00}" dt="2020-11-12T01:23:26.133" v="2770" actId="14100"/>
          <ac:spMkLst>
            <pc:docMk/>
            <pc:sldMk cId="1602857290" sldId="3480"/>
            <ac:spMk id="9" creationId="{8E4467BA-82E5-4230-A642-5B5F46E013E2}"/>
          </ac:spMkLst>
        </pc:spChg>
        <pc:spChg chg="add mod">
          <ac:chgData name="Graeme Malcolm" userId="0828a162-3a1f-48c4-ad15-5bbb25c8ef77" providerId="ADAL" clId="{C30DE507-A101-48CF-AC7E-A999F476DC00}" dt="2020-11-12T01:18:24.854" v="2530" actId="1076"/>
          <ac:spMkLst>
            <pc:docMk/>
            <pc:sldMk cId="1602857290" sldId="3480"/>
            <ac:spMk id="11" creationId="{DF14912E-901C-4BBB-B7EF-D823C8A7A46A}"/>
          </ac:spMkLst>
        </pc:spChg>
        <pc:spChg chg="add mod">
          <ac:chgData name="Graeme Malcolm" userId="0828a162-3a1f-48c4-ad15-5bbb25c8ef77" providerId="ADAL" clId="{C30DE507-A101-48CF-AC7E-A999F476DC00}" dt="2020-11-12T01:15:32.400" v="2506" actId="1076"/>
          <ac:spMkLst>
            <pc:docMk/>
            <pc:sldMk cId="1602857290" sldId="3480"/>
            <ac:spMk id="14" creationId="{DC097AF7-E958-47D0-A287-602EE81FDEEC}"/>
          </ac:spMkLst>
        </pc:spChg>
        <pc:spChg chg="add mod">
          <ac:chgData name="Graeme Malcolm" userId="0828a162-3a1f-48c4-ad15-5bbb25c8ef77" providerId="ADAL" clId="{C30DE507-A101-48CF-AC7E-A999F476DC00}" dt="2020-11-12T01:09:46.018" v="2440" actId="1582"/>
          <ac:spMkLst>
            <pc:docMk/>
            <pc:sldMk cId="1602857290" sldId="3480"/>
            <ac:spMk id="20" creationId="{0EE7E10D-2099-4064-A378-009777AAEF32}"/>
          </ac:spMkLst>
        </pc:spChg>
        <pc:spChg chg="add mod">
          <ac:chgData name="Graeme Malcolm" userId="0828a162-3a1f-48c4-ad15-5bbb25c8ef77" providerId="ADAL" clId="{C30DE507-A101-48CF-AC7E-A999F476DC00}" dt="2020-11-12T01:15:21.797" v="2505" actId="14100"/>
          <ac:spMkLst>
            <pc:docMk/>
            <pc:sldMk cId="1602857290" sldId="3480"/>
            <ac:spMk id="22" creationId="{2CBE5B3B-27C0-4F78-A3D8-5B75CD1AB75B}"/>
          </ac:spMkLst>
        </pc:spChg>
        <pc:spChg chg="add del mod">
          <ac:chgData name="Graeme Malcolm" userId="0828a162-3a1f-48c4-ad15-5bbb25c8ef77" providerId="ADAL" clId="{C30DE507-A101-48CF-AC7E-A999F476DC00}" dt="2020-11-12T01:12:44.080" v="2473" actId="478"/>
          <ac:spMkLst>
            <pc:docMk/>
            <pc:sldMk cId="1602857290" sldId="3480"/>
            <ac:spMk id="25" creationId="{FD463A3A-EE75-4B95-865E-452F4C8A335B}"/>
          </ac:spMkLst>
        </pc:spChg>
        <pc:spChg chg="add mod">
          <ac:chgData name="Graeme Malcolm" userId="0828a162-3a1f-48c4-ad15-5bbb25c8ef77" providerId="ADAL" clId="{C30DE507-A101-48CF-AC7E-A999F476DC00}" dt="2020-11-12T01:12:58.679" v="2486" actId="1076"/>
          <ac:spMkLst>
            <pc:docMk/>
            <pc:sldMk cId="1602857290" sldId="3480"/>
            <ac:spMk id="27" creationId="{3F460021-0CC9-4158-8ABD-64D4F3C6C343}"/>
          </ac:spMkLst>
        </pc:spChg>
        <pc:spChg chg="add mod">
          <ac:chgData name="Graeme Malcolm" userId="0828a162-3a1f-48c4-ad15-5bbb25c8ef77" providerId="ADAL" clId="{C30DE507-A101-48CF-AC7E-A999F476DC00}" dt="2020-11-12T01:13:28.224" v="2490" actId="2085"/>
          <ac:spMkLst>
            <pc:docMk/>
            <pc:sldMk cId="1602857290" sldId="3480"/>
            <ac:spMk id="28" creationId="{9235261B-B3A5-42C8-83FB-30A75AB4814B}"/>
          </ac:spMkLst>
        </pc:spChg>
        <pc:spChg chg="add mod">
          <ac:chgData name="Graeme Malcolm" userId="0828a162-3a1f-48c4-ad15-5bbb25c8ef77" providerId="ADAL" clId="{C30DE507-A101-48CF-AC7E-A999F476DC00}" dt="2020-11-12T01:14:18.021" v="2495" actId="1582"/>
          <ac:spMkLst>
            <pc:docMk/>
            <pc:sldMk cId="1602857290" sldId="3480"/>
            <ac:spMk id="30" creationId="{FB24B499-2F22-48F9-98D2-8A1A6DD46834}"/>
          </ac:spMkLst>
        </pc:spChg>
        <pc:spChg chg="mod">
          <ac:chgData name="Graeme Malcolm" userId="0828a162-3a1f-48c4-ad15-5bbb25c8ef77" providerId="ADAL" clId="{C30DE507-A101-48CF-AC7E-A999F476DC00}" dt="2020-11-12T01:15:46.995" v="2507"/>
          <ac:spMkLst>
            <pc:docMk/>
            <pc:sldMk cId="1602857290" sldId="3480"/>
            <ac:spMk id="35" creationId="{27F8F4A1-67F2-47C6-98D7-7278A23C5A40}"/>
          </ac:spMkLst>
        </pc:spChg>
        <pc:spChg chg="mod">
          <ac:chgData name="Graeme Malcolm" userId="0828a162-3a1f-48c4-ad15-5bbb25c8ef77" providerId="ADAL" clId="{C30DE507-A101-48CF-AC7E-A999F476DC00}" dt="2020-11-12T01:15:46.995" v="2507"/>
          <ac:spMkLst>
            <pc:docMk/>
            <pc:sldMk cId="1602857290" sldId="3480"/>
            <ac:spMk id="37" creationId="{ADE05A83-A7FA-4D9E-B76C-9BB1702B22A0}"/>
          </ac:spMkLst>
        </pc:spChg>
        <pc:spChg chg="mod">
          <ac:chgData name="Graeme Malcolm" userId="0828a162-3a1f-48c4-ad15-5bbb25c8ef77" providerId="ADAL" clId="{C30DE507-A101-48CF-AC7E-A999F476DC00}" dt="2020-11-12T01:15:46.995" v="2507"/>
          <ac:spMkLst>
            <pc:docMk/>
            <pc:sldMk cId="1602857290" sldId="3480"/>
            <ac:spMk id="38" creationId="{CD7807F0-2517-4F3C-BB26-8DBDF88A4239}"/>
          </ac:spMkLst>
        </pc:spChg>
        <pc:spChg chg="add del mod ord">
          <ac:chgData name="Graeme Malcolm" userId="0828a162-3a1f-48c4-ad15-5bbb25c8ef77" providerId="ADAL" clId="{C30DE507-A101-48CF-AC7E-A999F476DC00}" dt="2020-11-12T01:19:15.692" v="2534" actId="700"/>
          <ac:spMkLst>
            <pc:docMk/>
            <pc:sldMk cId="1602857290" sldId="3480"/>
            <ac:spMk id="42" creationId="{C0657827-EED6-473E-8E15-DFDFD4625FAB}"/>
          </ac:spMkLst>
        </pc:spChg>
        <pc:spChg chg="add del mod ord">
          <ac:chgData name="Graeme Malcolm" userId="0828a162-3a1f-48c4-ad15-5bbb25c8ef77" providerId="ADAL" clId="{C30DE507-A101-48CF-AC7E-A999F476DC00}" dt="2020-11-12T01:19:15.692" v="2534" actId="700"/>
          <ac:spMkLst>
            <pc:docMk/>
            <pc:sldMk cId="1602857290" sldId="3480"/>
            <ac:spMk id="43" creationId="{7B15ACA1-27E4-4AAC-BD13-B751F7E37AE7}"/>
          </ac:spMkLst>
        </pc:spChg>
        <pc:spChg chg="add mod ord">
          <ac:chgData name="Graeme Malcolm" userId="0828a162-3a1f-48c4-ad15-5bbb25c8ef77" providerId="ADAL" clId="{C30DE507-A101-48CF-AC7E-A999F476DC00}" dt="2020-11-12T01:26:26.916" v="2934" actId="1076"/>
          <ac:spMkLst>
            <pc:docMk/>
            <pc:sldMk cId="1602857290" sldId="3480"/>
            <ac:spMk id="44" creationId="{ED3112C4-6D01-4927-8FD8-775254E312CF}"/>
          </ac:spMkLst>
        </pc:spChg>
        <pc:grpChg chg="add mod">
          <ac:chgData name="Graeme Malcolm" userId="0828a162-3a1f-48c4-ad15-5bbb25c8ef77" providerId="ADAL" clId="{C30DE507-A101-48CF-AC7E-A999F476DC00}" dt="2020-11-12T01:18:24.854" v="2530" actId="1076"/>
          <ac:grpSpMkLst>
            <pc:docMk/>
            <pc:sldMk cId="1602857290" sldId="3480"/>
            <ac:grpSpMk id="10" creationId="{264D45D7-47F4-476F-8084-2A9FED6C9A16}"/>
          </ac:grpSpMkLst>
        </pc:grpChg>
        <pc:grpChg chg="add del mod">
          <ac:chgData name="Graeme Malcolm" userId="0828a162-3a1f-48c4-ad15-5bbb25c8ef77" providerId="ADAL" clId="{C30DE507-A101-48CF-AC7E-A999F476DC00}" dt="2020-11-12T01:11:18.792" v="2450" actId="165"/>
          <ac:grpSpMkLst>
            <pc:docMk/>
            <pc:sldMk cId="1602857290" sldId="3480"/>
            <ac:grpSpMk id="15" creationId="{DD23860E-2A2A-4B95-8275-354CF45661C7}"/>
          </ac:grpSpMkLst>
        </pc:grpChg>
        <pc:grpChg chg="del mod ord topLvl">
          <ac:chgData name="Graeme Malcolm" userId="0828a162-3a1f-48c4-ad15-5bbb25c8ef77" providerId="ADAL" clId="{C30DE507-A101-48CF-AC7E-A999F476DC00}" dt="2020-11-12T01:14:45.155" v="2499" actId="21"/>
          <ac:grpSpMkLst>
            <pc:docMk/>
            <pc:sldMk cId="1602857290" sldId="3480"/>
            <ac:grpSpMk id="16" creationId="{FDED37BC-D996-455A-B4B2-48D25032B80D}"/>
          </ac:grpSpMkLst>
        </pc:grpChg>
        <pc:grpChg chg="add mod ord">
          <ac:chgData name="Graeme Malcolm" userId="0828a162-3a1f-48c4-ad15-5bbb25c8ef77" providerId="ADAL" clId="{C30DE507-A101-48CF-AC7E-A999F476DC00}" dt="2020-11-12T01:10:54.036" v="2447" actId="166"/>
          <ac:grpSpMkLst>
            <pc:docMk/>
            <pc:sldMk cId="1602857290" sldId="3480"/>
            <ac:grpSpMk id="21" creationId="{CD592911-EE53-40B6-A1DD-66A52EEC90E1}"/>
          </ac:grpSpMkLst>
        </pc:grpChg>
        <pc:grpChg chg="add">
          <ac:chgData name="Graeme Malcolm" userId="0828a162-3a1f-48c4-ad15-5bbb25c8ef77" providerId="ADAL" clId="{C30DE507-A101-48CF-AC7E-A999F476DC00}" dt="2020-11-12T01:11:09.512" v="2448" actId="164"/>
          <ac:grpSpMkLst>
            <pc:docMk/>
            <pc:sldMk cId="1602857290" sldId="3480"/>
            <ac:grpSpMk id="23" creationId="{5759CA4D-65EE-4AB9-B9AC-7A463F8182AA}"/>
          </ac:grpSpMkLst>
        </pc:grpChg>
        <pc:grpChg chg="add mod">
          <ac:chgData name="Graeme Malcolm" userId="0828a162-3a1f-48c4-ad15-5bbb25c8ef77" providerId="ADAL" clId="{C30DE507-A101-48CF-AC7E-A999F476DC00}" dt="2020-11-12T01:18:24.854" v="2530" actId="1076"/>
          <ac:grpSpMkLst>
            <pc:docMk/>
            <pc:sldMk cId="1602857290" sldId="3480"/>
            <ac:grpSpMk id="24" creationId="{356D398E-2829-4AD5-84AB-02910255D6FC}"/>
          </ac:grpSpMkLst>
        </pc:grpChg>
        <pc:grpChg chg="add ord">
          <ac:chgData name="Graeme Malcolm" userId="0828a162-3a1f-48c4-ad15-5bbb25c8ef77" providerId="ADAL" clId="{C30DE507-A101-48CF-AC7E-A999F476DC00}" dt="2020-11-12T01:14:23.216" v="2496" actId="166"/>
          <ac:grpSpMkLst>
            <pc:docMk/>
            <pc:sldMk cId="1602857290" sldId="3480"/>
            <ac:grpSpMk id="29" creationId="{EAABB79C-F511-4BEE-97BD-FD2AC77B6CE4}"/>
          </ac:grpSpMkLst>
        </pc:grpChg>
        <pc:grpChg chg="add mod">
          <ac:chgData name="Graeme Malcolm" userId="0828a162-3a1f-48c4-ad15-5bbb25c8ef77" providerId="ADAL" clId="{C30DE507-A101-48CF-AC7E-A999F476DC00}" dt="2020-11-12T01:18:24.854" v="2530" actId="1076"/>
          <ac:grpSpMkLst>
            <pc:docMk/>
            <pc:sldMk cId="1602857290" sldId="3480"/>
            <ac:grpSpMk id="31" creationId="{72002992-CEEE-4AD6-B385-FA98D736F458}"/>
          </ac:grpSpMkLst>
        </pc:grpChg>
        <pc:grpChg chg="add mod">
          <ac:chgData name="Graeme Malcolm" userId="0828a162-3a1f-48c4-ad15-5bbb25c8ef77" providerId="ADAL" clId="{C30DE507-A101-48CF-AC7E-A999F476DC00}" dt="2020-11-12T01:18:24.854" v="2530" actId="1076"/>
          <ac:grpSpMkLst>
            <pc:docMk/>
            <pc:sldMk cId="1602857290" sldId="3480"/>
            <ac:grpSpMk id="34" creationId="{9DF3F9F0-B7FD-4AF1-9585-9DA789757BCF}"/>
          </ac:grpSpMkLst>
        </pc:grpChg>
        <pc:grpChg chg="mod">
          <ac:chgData name="Graeme Malcolm" userId="0828a162-3a1f-48c4-ad15-5bbb25c8ef77" providerId="ADAL" clId="{C30DE507-A101-48CF-AC7E-A999F476DC00}" dt="2020-11-12T01:15:46.995" v="2507"/>
          <ac:grpSpMkLst>
            <pc:docMk/>
            <pc:sldMk cId="1602857290" sldId="3480"/>
            <ac:grpSpMk id="36" creationId="{4CEF9AC4-0E79-43BB-8D19-F032AE5A79A5}"/>
          </ac:grpSpMkLst>
        </pc:grpChg>
        <pc:picChg chg="add mod ord">
          <ac:chgData name="Graeme Malcolm" userId="0828a162-3a1f-48c4-ad15-5bbb25c8ef77" providerId="ADAL" clId="{C30DE507-A101-48CF-AC7E-A999F476DC00}" dt="2020-11-12T01:17:10.390" v="2519" actId="1076"/>
          <ac:picMkLst>
            <pc:docMk/>
            <pc:sldMk cId="1602857290" sldId="3480"/>
            <ac:picMk id="8" creationId="{388E5D6F-259F-4908-A812-9C34813292A7}"/>
          </ac:picMkLst>
        </pc:picChg>
        <pc:picChg chg="add mod">
          <ac:chgData name="Graeme Malcolm" userId="0828a162-3a1f-48c4-ad15-5bbb25c8ef77" providerId="ADAL" clId="{C30DE507-A101-48CF-AC7E-A999F476DC00}" dt="2020-11-12T01:15:18.038" v="2504" actId="14100"/>
          <ac:picMkLst>
            <pc:docMk/>
            <pc:sldMk cId="1602857290" sldId="3480"/>
            <ac:picMk id="13" creationId="{CD791BD1-F484-4451-B4AF-10E60145B682}"/>
          </ac:picMkLst>
        </pc:picChg>
        <pc:picChg chg="mod ord topLvl">
          <ac:chgData name="Graeme Malcolm" userId="0828a162-3a1f-48c4-ad15-5bbb25c8ef77" providerId="ADAL" clId="{C30DE507-A101-48CF-AC7E-A999F476DC00}" dt="2020-11-12T01:18:24.854" v="2530" actId="1076"/>
          <ac:picMkLst>
            <pc:docMk/>
            <pc:sldMk cId="1602857290" sldId="3480"/>
            <ac:picMk id="17" creationId="{A3E7E52E-FCAA-487C-8453-85BE1B7F7433}"/>
          </ac:picMkLst>
        </pc:picChg>
        <pc:picChg chg="del mod">
          <ac:chgData name="Graeme Malcolm" userId="0828a162-3a1f-48c4-ad15-5bbb25c8ef77" providerId="ADAL" clId="{C30DE507-A101-48CF-AC7E-A999F476DC00}" dt="2020-11-12T01:14:45.155" v="2499" actId="21"/>
          <ac:picMkLst>
            <pc:docMk/>
            <pc:sldMk cId="1602857290" sldId="3480"/>
            <ac:picMk id="18" creationId="{ACBAAD21-D69F-4442-868D-0935C3918415}"/>
          </ac:picMkLst>
        </pc:picChg>
        <pc:picChg chg="mod">
          <ac:chgData name="Graeme Malcolm" userId="0828a162-3a1f-48c4-ad15-5bbb25c8ef77" providerId="ADAL" clId="{C30DE507-A101-48CF-AC7E-A999F476DC00}" dt="2020-11-12T01:12:20.431" v="2459" actId="207"/>
          <ac:picMkLst>
            <pc:docMk/>
            <pc:sldMk cId="1602857290" sldId="3480"/>
            <ac:picMk id="19" creationId="{AFD9FA41-7565-4BA8-8A7D-F56573D8DD15}"/>
          </ac:picMkLst>
        </pc:picChg>
        <pc:picChg chg="add mod">
          <ac:chgData name="Graeme Malcolm" userId="0828a162-3a1f-48c4-ad15-5bbb25c8ef77" providerId="ADAL" clId="{C30DE507-A101-48CF-AC7E-A999F476DC00}" dt="2020-11-12T01:18:24.854" v="2530" actId="1076"/>
          <ac:picMkLst>
            <pc:docMk/>
            <pc:sldMk cId="1602857290" sldId="3480"/>
            <ac:picMk id="33" creationId="{F11E937C-648C-4C04-9DB1-B066D0CDA8D7}"/>
          </ac:picMkLst>
        </pc:picChg>
        <pc:picChg chg="mod">
          <ac:chgData name="Graeme Malcolm" userId="0828a162-3a1f-48c4-ad15-5bbb25c8ef77" providerId="ADAL" clId="{C30DE507-A101-48CF-AC7E-A999F476DC00}" dt="2020-11-12T01:15:46.995" v="2507"/>
          <ac:picMkLst>
            <pc:docMk/>
            <pc:sldMk cId="1602857290" sldId="3480"/>
            <ac:picMk id="39" creationId="{698592AC-1127-484E-9B1B-19FA9A9BF893}"/>
          </ac:picMkLst>
        </pc:picChg>
        <pc:picChg chg="add mod">
          <ac:chgData name="Graeme Malcolm" userId="0828a162-3a1f-48c4-ad15-5bbb25c8ef77" providerId="ADAL" clId="{C30DE507-A101-48CF-AC7E-A999F476DC00}" dt="2020-11-12T01:18:24.854" v="2530" actId="1076"/>
          <ac:picMkLst>
            <pc:docMk/>
            <pc:sldMk cId="1602857290" sldId="3480"/>
            <ac:picMk id="40" creationId="{A213D093-A4AE-471C-BA91-890CA32E5240}"/>
          </ac:picMkLst>
        </pc:picChg>
        <pc:picChg chg="add mod">
          <ac:chgData name="Graeme Malcolm" userId="0828a162-3a1f-48c4-ad15-5bbb25c8ef77" providerId="ADAL" clId="{C30DE507-A101-48CF-AC7E-A999F476DC00}" dt="2020-11-12T01:18:24.854" v="2530" actId="1076"/>
          <ac:picMkLst>
            <pc:docMk/>
            <pc:sldMk cId="1602857290" sldId="3480"/>
            <ac:picMk id="41" creationId="{96B3146E-8522-4E47-818D-732CCACBD6C7}"/>
          </ac:picMkLst>
        </pc:picChg>
      </pc:sldChg>
      <pc:sldChg chg="addSp modSp new mod modNotesTx">
        <pc:chgData name="Graeme Malcolm" userId="0828a162-3a1f-48c4-ad15-5bbb25c8ef77" providerId="ADAL" clId="{C30DE507-A101-48CF-AC7E-A999F476DC00}" dt="2020-11-30T17:25:29.314" v="11850" actId="20577"/>
        <pc:sldMkLst>
          <pc:docMk/>
          <pc:sldMk cId="2752943877" sldId="3480"/>
        </pc:sldMkLst>
        <pc:spChg chg="mod">
          <ac:chgData name="Graeme Malcolm" userId="0828a162-3a1f-48c4-ad15-5bbb25c8ef77" providerId="ADAL" clId="{C30DE507-A101-48CF-AC7E-A999F476DC00}" dt="2020-11-12T22:27:13.871" v="6443" actId="20577"/>
          <ac:spMkLst>
            <pc:docMk/>
            <pc:sldMk cId="2752943877" sldId="3480"/>
            <ac:spMk id="2" creationId="{11BBD1A3-EBEA-4A33-A91D-C4010CB5F253}"/>
          </ac:spMkLst>
        </pc:spChg>
        <pc:spChg chg="mod">
          <ac:chgData name="Graeme Malcolm" userId="0828a162-3a1f-48c4-ad15-5bbb25c8ef77" providerId="ADAL" clId="{C30DE507-A101-48CF-AC7E-A999F476DC00}" dt="2020-11-30T17:24:13.442" v="11678" actId="20577"/>
          <ac:spMkLst>
            <pc:docMk/>
            <pc:sldMk cId="2752943877" sldId="3480"/>
            <ac:spMk id="3" creationId="{884EFF32-5F2C-4B07-BCB4-F5D839E6EAF5}"/>
          </ac:spMkLst>
        </pc:spChg>
        <pc:spChg chg="add mod">
          <ac:chgData name="Graeme Malcolm" userId="0828a162-3a1f-48c4-ad15-5bbb25c8ef77" providerId="ADAL" clId="{C30DE507-A101-48CF-AC7E-A999F476DC00}" dt="2020-11-12T22:39:30.269" v="6866" actId="1076"/>
          <ac:spMkLst>
            <pc:docMk/>
            <pc:sldMk cId="2752943877" sldId="3480"/>
            <ac:spMk id="5" creationId="{99040B72-563E-4407-9FE8-1F354CE3891F}"/>
          </ac:spMkLst>
        </pc:spChg>
      </pc:sldChg>
      <pc:sldChg chg="addSp modSp add del mod">
        <pc:chgData name="Graeme Malcolm" userId="0828a162-3a1f-48c4-ad15-5bbb25c8ef77" providerId="ADAL" clId="{C30DE507-A101-48CF-AC7E-A999F476DC00}" dt="2020-11-12T22:16:23.387" v="6413" actId="47"/>
        <pc:sldMkLst>
          <pc:docMk/>
          <pc:sldMk cId="1079515676" sldId="3481"/>
        </pc:sldMkLst>
        <pc:spChg chg="mod">
          <ac:chgData name="Graeme Malcolm" userId="0828a162-3a1f-48c4-ad15-5bbb25c8ef77" providerId="ADAL" clId="{C30DE507-A101-48CF-AC7E-A999F476DC00}" dt="2020-11-12T01:28:55.455" v="2955" actId="113"/>
          <ac:spMkLst>
            <pc:docMk/>
            <pc:sldMk cId="1079515676" sldId="3481"/>
            <ac:spMk id="4" creationId="{1741281D-E5D0-4B57-BE30-ACE5262AE414}"/>
          </ac:spMkLst>
        </pc:spChg>
        <pc:spChg chg="mod">
          <ac:chgData name="Graeme Malcolm" userId="0828a162-3a1f-48c4-ad15-5bbb25c8ef77" providerId="ADAL" clId="{C30DE507-A101-48CF-AC7E-A999F476DC00}" dt="2020-11-12T01:40:06.327" v="3689" actId="20577"/>
          <ac:spMkLst>
            <pc:docMk/>
            <pc:sldMk cId="1079515676" sldId="3481"/>
            <ac:spMk id="5" creationId="{62CFD0BF-519D-4867-8D61-CA8964304B9B}"/>
          </ac:spMkLst>
        </pc:spChg>
        <pc:spChg chg="mod">
          <ac:chgData name="Graeme Malcolm" userId="0828a162-3a1f-48c4-ad15-5bbb25c8ef77" providerId="ADAL" clId="{C30DE507-A101-48CF-AC7E-A999F476DC00}" dt="2020-11-12T01:29:00.496" v="2956" actId="1076"/>
          <ac:spMkLst>
            <pc:docMk/>
            <pc:sldMk cId="1079515676" sldId="3481"/>
            <ac:spMk id="6" creationId="{9991D688-6D3D-4069-A06D-5723FE9E7114}"/>
          </ac:spMkLst>
        </pc:spChg>
        <pc:spChg chg="add mod">
          <ac:chgData name="Graeme Malcolm" userId="0828a162-3a1f-48c4-ad15-5bbb25c8ef77" providerId="ADAL" clId="{C30DE507-A101-48CF-AC7E-A999F476DC00}" dt="2020-11-12T02:44:07.829" v="5636" actId="14100"/>
          <ac:spMkLst>
            <pc:docMk/>
            <pc:sldMk cId="1079515676" sldId="3481"/>
            <ac:spMk id="8" creationId="{A01EB940-31C1-486E-885D-1204EEA0B91E}"/>
          </ac:spMkLst>
        </pc:spChg>
        <pc:spChg chg="add mod">
          <ac:chgData name="Graeme Malcolm" userId="0828a162-3a1f-48c4-ad15-5bbb25c8ef77" providerId="ADAL" clId="{C30DE507-A101-48CF-AC7E-A999F476DC00}" dt="2020-11-12T02:43:59.815" v="5633" actId="403"/>
          <ac:spMkLst>
            <pc:docMk/>
            <pc:sldMk cId="1079515676" sldId="3481"/>
            <ac:spMk id="9" creationId="{5189588D-38A4-425E-8F8D-92813038260E}"/>
          </ac:spMkLst>
        </pc:spChg>
        <pc:spChg chg="add mod">
          <ac:chgData name="Graeme Malcolm" userId="0828a162-3a1f-48c4-ad15-5bbb25c8ef77" providerId="ADAL" clId="{C30DE507-A101-48CF-AC7E-A999F476DC00}" dt="2020-11-12T19:05:11.767" v="6219" actId="14100"/>
          <ac:spMkLst>
            <pc:docMk/>
            <pc:sldMk cId="1079515676" sldId="3481"/>
            <ac:spMk id="10" creationId="{DC475855-142B-4E8C-ADDB-6016040E043D}"/>
          </ac:spMkLst>
        </pc:spChg>
        <pc:spChg chg="add mod">
          <ac:chgData name="Graeme Malcolm" userId="0828a162-3a1f-48c4-ad15-5bbb25c8ef77" providerId="ADAL" clId="{C30DE507-A101-48CF-AC7E-A999F476DC00}" dt="2020-11-12T02:43:59.815" v="5633" actId="403"/>
          <ac:spMkLst>
            <pc:docMk/>
            <pc:sldMk cId="1079515676" sldId="3481"/>
            <ac:spMk id="11" creationId="{8BB5F449-1F7F-4323-A0F9-3B51608B56A5}"/>
          </ac:spMkLst>
        </pc:spChg>
      </pc:sldChg>
      <pc:sldChg chg="addSp delSp modSp add del mod">
        <pc:chgData name="Graeme Malcolm" userId="0828a162-3a1f-48c4-ad15-5bbb25c8ef77" providerId="ADAL" clId="{C30DE507-A101-48CF-AC7E-A999F476DC00}" dt="2020-11-12T22:16:23.387" v="6413" actId="47"/>
        <pc:sldMkLst>
          <pc:docMk/>
          <pc:sldMk cId="366029487" sldId="3482"/>
        </pc:sldMkLst>
        <pc:spChg chg="mod">
          <ac:chgData name="Graeme Malcolm" userId="0828a162-3a1f-48c4-ad15-5bbb25c8ef77" providerId="ADAL" clId="{C30DE507-A101-48CF-AC7E-A999F476DC00}" dt="2020-11-12T01:44:08.665" v="3935" actId="20577"/>
          <ac:spMkLst>
            <pc:docMk/>
            <pc:sldMk cId="366029487" sldId="3482"/>
            <ac:spMk id="2" creationId="{5D06F796-B772-4540-9F64-1FF41CA53B6A}"/>
          </ac:spMkLst>
        </pc:spChg>
        <pc:spChg chg="del mod">
          <ac:chgData name="Graeme Malcolm" userId="0828a162-3a1f-48c4-ad15-5bbb25c8ef77" providerId="ADAL" clId="{C30DE507-A101-48CF-AC7E-A999F476DC00}" dt="2020-11-12T01:47:58.195" v="3955" actId="478"/>
          <ac:spMkLst>
            <pc:docMk/>
            <pc:sldMk cId="366029487" sldId="3482"/>
            <ac:spMk id="3" creationId="{E6B2D329-2096-48A6-9DDC-3697FF9AB251}"/>
          </ac:spMkLst>
        </pc:spChg>
        <pc:spChg chg="add del mod">
          <ac:chgData name="Graeme Malcolm" userId="0828a162-3a1f-48c4-ad15-5bbb25c8ef77" providerId="ADAL" clId="{C30DE507-A101-48CF-AC7E-A999F476DC00}" dt="2020-11-12T01:48:01.794" v="3956" actId="478"/>
          <ac:spMkLst>
            <pc:docMk/>
            <pc:sldMk cId="366029487" sldId="3482"/>
            <ac:spMk id="16" creationId="{49114C88-93D1-4A75-B8D6-A358758BFCB1}"/>
          </ac:spMkLst>
        </pc:spChg>
        <pc:spChg chg="add mod ord">
          <ac:chgData name="Graeme Malcolm" userId="0828a162-3a1f-48c4-ad15-5bbb25c8ef77" providerId="ADAL" clId="{C30DE507-A101-48CF-AC7E-A999F476DC00}" dt="2020-11-12T01:49:17.045" v="3972" actId="1076"/>
          <ac:spMkLst>
            <pc:docMk/>
            <pc:sldMk cId="366029487" sldId="3482"/>
            <ac:spMk id="17" creationId="{32EEE311-80B4-4877-BDD5-3C0428BA1E11}"/>
          </ac:spMkLst>
        </pc:spChg>
        <pc:spChg chg="add mod ord">
          <ac:chgData name="Graeme Malcolm" userId="0828a162-3a1f-48c4-ad15-5bbb25c8ef77" providerId="ADAL" clId="{C30DE507-A101-48CF-AC7E-A999F476DC00}" dt="2020-11-12T01:49:17.045" v="3972" actId="1076"/>
          <ac:spMkLst>
            <pc:docMk/>
            <pc:sldMk cId="366029487" sldId="3482"/>
            <ac:spMk id="18" creationId="{A24D56C0-9732-4EA5-ACC4-881297B4C884}"/>
          </ac:spMkLst>
        </pc:spChg>
        <pc:spChg chg="add mod ord">
          <ac:chgData name="Graeme Malcolm" userId="0828a162-3a1f-48c4-ad15-5bbb25c8ef77" providerId="ADAL" clId="{C30DE507-A101-48CF-AC7E-A999F476DC00}" dt="2020-11-12T01:49:17.045" v="3972" actId="1076"/>
          <ac:spMkLst>
            <pc:docMk/>
            <pc:sldMk cId="366029487" sldId="3482"/>
            <ac:spMk id="19" creationId="{D149D189-0294-44AB-84D6-8B4C52D5FF39}"/>
          </ac:spMkLst>
        </pc:spChg>
        <pc:spChg chg="add mod">
          <ac:chgData name="Graeme Malcolm" userId="0828a162-3a1f-48c4-ad15-5bbb25c8ef77" providerId="ADAL" clId="{C30DE507-A101-48CF-AC7E-A999F476DC00}" dt="2020-11-12T01:50:21.588" v="4028" actId="1076"/>
          <ac:spMkLst>
            <pc:docMk/>
            <pc:sldMk cId="366029487" sldId="3482"/>
            <ac:spMk id="20" creationId="{A2C9EFBD-6A9E-4BF7-8EAB-C99DF64BBA02}"/>
          </ac:spMkLst>
        </pc:spChg>
        <pc:spChg chg="add mod">
          <ac:chgData name="Graeme Malcolm" userId="0828a162-3a1f-48c4-ad15-5bbb25c8ef77" providerId="ADAL" clId="{C30DE507-A101-48CF-AC7E-A999F476DC00}" dt="2020-11-12T01:50:24.853" v="4029" actId="1076"/>
          <ac:spMkLst>
            <pc:docMk/>
            <pc:sldMk cId="366029487" sldId="3482"/>
            <ac:spMk id="21" creationId="{9EDEF5BB-5F69-4BCA-BF1D-59EDE958FE3C}"/>
          </ac:spMkLst>
        </pc:spChg>
        <pc:spChg chg="add mod">
          <ac:chgData name="Graeme Malcolm" userId="0828a162-3a1f-48c4-ad15-5bbb25c8ef77" providerId="ADAL" clId="{C30DE507-A101-48CF-AC7E-A999F476DC00}" dt="2020-11-12T01:50:14.796" v="4019" actId="1076"/>
          <ac:spMkLst>
            <pc:docMk/>
            <pc:sldMk cId="366029487" sldId="3482"/>
            <ac:spMk id="22" creationId="{0FA30D7E-A645-497A-854B-AF77ECEF6F16}"/>
          </ac:spMkLst>
        </pc:spChg>
        <pc:spChg chg="add mod">
          <ac:chgData name="Graeme Malcolm" userId="0828a162-3a1f-48c4-ad15-5bbb25c8ef77" providerId="ADAL" clId="{C30DE507-A101-48CF-AC7E-A999F476DC00}" dt="2020-11-12T01:52:20.753" v="4192" actId="20577"/>
          <ac:spMkLst>
            <pc:docMk/>
            <pc:sldMk cId="366029487" sldId="3482"/>
            <ac:spMk id="27" creationId="{C5B6CD54-C9B8-4A9D-8F31-A1AF7A49B74C}"/>
          </ac:spMkLst>
        </pc:spChg>
        <pc:spChg chg="add mod">
          <ac:chgData name="Graeme Malcolm" userId="0828a162-3a1f-48c4-ad15-5bbb25c8ef77" providerId="ADAL" clId="{C30DE507-A101-48CF-AC7E-A999F476DC00}" dt="2020-11-12T01:53:14.887" v="4298" actId="20577"/>
          <ac:spMkLst>
            <pc:docMk/>
            <pc:sldMk cId="366029487" sldId="3482"/>
            <ac:spMk id="28" creationId="{429D6996-E844-4778-99BF-9F5B9E51F1D6}"/>
          </ac:spMkLst>
        </pc:spChg>
        <pc:spChg chg="add mod">
          <ac:chgData name="Graeme Malcolm" userId="0828a162-3a1f-48c4-ad15-5bbb25c8ef77" providerId="ADAL" clId="{C30DE507-A101-48CF-AC7E-A999F476DC00}" dt="2020-11-12T19:06:02.197" v="6240" actId="20577"/>
          <ac:spMkLst>
            <pc:docMk/>
            <pc:sldMk cId="366029487" sldId="3482"/>
            <ac:spMk id="29" creationId="{DA1AE5FE-374F-41CB-B049-29F847A6257E}"/>
          </ac:spMkLst>
        </pc:spChg>
        <pc:grpChg chg="add mod">
          <ac:chgData name="Graeme Malcolm" userId="0828a162-3a1f-48c4-ad15-5bbb25c8ef77" providerId="ADAL" clId="{C30DE507-A101-48CF-AC7E-A999F476DC00}" dt="2020-11-12T01:47:11.432" v="3951" actId="1076"/>
          <ac:grpSpMkLst>
            <pc:docMk/>
            <pc:sldMk cId="366029487" sldId="3482"/>
            <ac:grpSpMk id="13" creationId="{1627A549-AEE0-4857-A9DA-F3C07C2AFF38}"/>
          </ac:grpSpMkLst>
        </pc:grpChg>
        <pc:grpChg chg="add mod ord">
          <ac:chgData name="Graeme Malcolm" userId="0828a162-3a1f-48c4-ad15-5bbb25c8ef77" providerId="ADAL" clId="{C30DE507-A101-48CF-AC7E-A999F476DC00}" dt="2020-11-12T01:50:53.837" v="4033" actId="166"/>
          <ac:grpSpMkLst>
            <pc:docMk/>
            <pc:sldMk cId="366029487" sldId="3482"/>
            <ac:grpSpMk id="14" creationId="{70AD94DC-1148-4140-8398-382CEF8AC8C0}"/>
          </ac:grpSpMkLst>
        </pc:grpChg>
        <pc:grpChg chg="add">
          <ac:chgData name="Graeme Malcolm" userId="0828a162-3a1f-48c4-ad15-5bbb25c8ef77" providerId="ADAL" clId="{C30DE507-A101-48CF-AC7E-A999F476DC00}" dt="2020-11-12T01:50:38.012" v="4030" actId="164"/>
          <ac:grpSpMkLst>
            <pc:docMk/>
            <pc:sldMk cId="366029487" sldId="3482"/>
            <ac:grpSpMk id="23" creationId="{89D98D0E-C441-4B6F-A149-30222214F7E8}"/>
          </ac:grpSpMkLst>
        </pc:grpChg>
        <pc:grpChg chg="add">
          <ac:chgData name="Graeme Malcolm" userId="0828a162-3a1f-48c4-ad15-5bbb25c8ef77" providerId="ADAL" clId="{C30DE507-A101-48CF-AC7E-A999F476DC00}" dt="2020-11-12T01:50:44.152" v="4031" actId="164"/>
          <ac:grpSpMkLst>
            <pc:docMk/>
            <pc:sldMk cId="366029487" sldId="3482"/>
            <ac:grpSpMk id="24" creationId="{6E317F22-17E2-4D9C-80F8-971DDFD02775}"/>
          </ac:grpSpMkLst>
        </pc:grpChg>
        <pc:grpChg chg="add">
          <ac:chgData name="Graeme Malcolm" userId="0828a162-3a1f-48c4-ad15-5bbb25c8ef77" providerId="ADAL" clId="{C30DE507-A101-48CF-AC7E-A999F476DC00}" dt="2020-11-12T01:50:50.386" v="4032" actId="164"/>
          <ac:grpSpMkLst>
            <pc:docMk/>
            <pc:sldMk cId="366029487" sldId="3482"/>
            <ac:grpSpMk id="25" creationId="{A41ED903-6C5F-4C9A-ACB0-96E9A5710DA6}"/>
          </ac:grpSpMkLst>
        </pc:grpChg>
        <pc:grpChg chg="add">
          <ac:chgData name="Graeme Malcolm" userId="0828a162-3a1f-48c4-ad15-5bbb25c8ef77" providerId="ADAL" clId="{C30DE507-A101-48CF-AC7E-A999F476DC00}" dt="2020-11-12T01:50:56.983" v="4034" actId="164"/>
          <ac:grpSpMkLst>
            <pc:docMk/>
            <pc:sldMk cId="366029487" sldId="3482"/>
            <ac:grpSpMk id="26" creationId="{A4F16C2E-CBB6-4D3C-A2DA-373994DA6A1C}"/>
          </ac:grpSpMkLst>
        </pc:grpChg>
        <pc:picChg chg="add mod">
          <ac:chgData name="Graeme Malcolm" userId="0828a162-3a1f-48c4-ad15-5bbb25c8ef77" providerId="ADAL" clId="{C30DE507-A101-48CF-AC7E-A999F476DC00}" dt="2020-11-12T01:49:17.045" v="3972" actId="1076"/>
          <ac:picMkLst>
            <pc:docMk/>
            <pc:sldMk cId="366029487" sldId="3482"/>
            <ac:picMk id="5" creationId="{4105889D-BDEC-480C-8027-E8ED5BC673A6}"/>
          </ac:picMkLst>
        </pc:picChg>
        <pc:picChg chg="add mod">
          <ac:chgData name="Graeme Malcolm" userId="0828a162-3a1f-48c4-ad15-5bbb25c8ef77" providerId="ADAL" clId="{C30DE507-A101-48CF-AC7E-A999F476DC00}" dt="2020-11-12T01:49:17.045" v="3972" actId="1076"/>
          <ac:picMkLst>
            <pc:docMk/>
            <pc:sldMk cId="366029487" sldId="3482"/>
            <ac:picMk id="7" creationId="{AE513FDB-FC16-4BA3-8289-F1367F171FB7}"/>
          </ac:picMkLst>
        </pc:picChg>
        <pc:picChg chg="add mod">
          <ac:chgData name="Graeme Malcolm" userId="0828a162-3a1f-48c4-ad15-5bbb25c8ef77" providerId="ADAL" clId="{C30DE507-A101-48CF-AC7E-A999F476DC00}" dt="2020-11-12T01:47:42.505" v="3954" actId="208"/>
          <ac:picMkLst>
            <pc:docMk/>
            <pc:sldMk cId="366029487" sldId="3482"/>
            <ac:picMk id="9" creationId="{F0483A70-90C1-4EA3-9260-F55F91C4159E}"/>
          </ac:picMkLst>
        </pc:picChg>
        <pc:picChg chg="add mod">
          <ac:chgData name="Graeme Malcolm" userId="0828a162-3a1f-48c4-ad15-5bbb25c8ef77" providerId="ADAL" clId="{C30DE507-A101-48CF-AC7E-A999F476DC00}" dt="2020-11-12T01:47:42.505" v="3954" actId="208"/>
          <ac:picMkLst>
            <pc:docMk/>
            <pc:sldMk cId="366029487" sldId="3482"/>
            <ac:picMk id="11" creationId="{C322B0A5-F0C3-4C1F-8A33-A2067F9C0D4F}"/>
          </ac:picMkLst>
        </pc:picChg>
        <pc:picChg chg="add mod">
          <ac:chgData name="Graeme Malcolm" userId="0828a162-3a1f-48c4-ad15-5bbb25c8ef77" providerId="ADAL" clId="{C30DE507-A101-48CF-AC7E-A999F476DC00}" dt="2020-11-12T01:47:42.505" v="3954" actId="208"/>
          <ac:picMkLst>
            <pc:docMk/>
            <pc:sldMk cId="366029487" sldId="3482"/>
            <ac:picMk id="12" creationId="{28E9E57A-C0C9-4BE4-9EA1-BCA307630DD2}"/>
          </ac:picMkLst>
        </pc:picChg>
      </pc:sldChg>
      <pc:sldChg chg="addSp modSp new del mod">
        <pc:chgData name="Graeme Malcolm" userId="0828a162-3a1f-48c4-ad15-5bbb25c8ef77" providerId="ADAL" clId="{C30DE507-A101-48CF-AC7E-A999F476DC00}" dt="2020-11-12T22:16:23.387" v="6413" actId="47"/>
        <pc:sldMkLst>
          <pc:docMk/>
          <pc:sldMk cId="2187104340" sldId="3483"/>
        </pc:sldMkLst>
        <pc:spChg chg="mod">
          <ac:chgData name="Graeme Malcolm" userId="0828a162-3a1f-48c4-ad15-5bbb25c8ef77" providerId="ADAL" clId="{C30DE507-A101-48CF-AC7E-A999F476DC00}" dt="2020-11-12T19:05:52.389" v="6238" actId="20577"/>
          <ac:spMkLst>
            <pc:docMk/>
            <pc:sldMk cId="2187104340" sldId="3483"/>
            <ac:spMk id="2" creationId="{E6CD03CF-E4F7-4447-BFF7-8B6680779944}"/>
          </ac:spMkLst>
        </pc:spChg>
        <pc:spChg chg="mod">
          <ac:chgData name="Graeme Malcolm" userId="0828a162-3a1f-48c4-ad15-5bbb25c8ef77" providerId="ADAL" clId="{C30DE507-A101-48CF-AC7E-A999F476DC00}" dt="2020-11-12T02:11:10.431" v="5011"/>
          <ac:spMkLst>
            <pc:docMk/>
            <pc:sldMk cId="2187104340" sldId="3483"/>
            <ac:spMk id="3" creationId="{A0C5F869-59A2-4F6A-A731-D7C561E0009C}"/>
          </ac:spMkLst>
        </pc:spChg>
        <pc:spChg chg="add mod">
          <ac:chgData name="Graeme Malcolm" userId="0828a162-3a1f-48c4-ad15-5bbb25c8ef77" providerId="ADAL" clId="{C30DE507-A101-48CF-AC7E-A999F476DC00}" dt="2020-11-12T02:13:40.630" v="5022" actId="1076"/>
          <ac:spMkLst>
            <pc:docMk/>
            <pc:sldMk cId="2187104340" sldId="3483"/>
            <ac:spMk id="5" creationId="{B010B075-F01C-4AD2-B95A-089556EFAD23}"/>
          </ac:spMkLst>
        </pc:spChg>
        <pc:spChg chg="add mod">
          <ac:chgData name="Graeme Malcolm" userId="0828a162-3a1f-48c4-ad15-5bbb25c8ef77" providerId="ADAL" clId="{C30DE507-A101-48CF-AC7E-A999F476DC00}" dt="2020-11-12T02:18:59.536" v="5237" actId="14100"/>
          <ac:spMkLst>
            <pc:docMk/>
            <pc:sldMk cId="2187104340" sldId="3483"/>
            <ac:spMk id="7" creationId="{57782862-57B6-4D25-A1FB-330D20D130AC}"/>
          </ac:spMkLst>
        </pc:spChg>
        <pc:spChg chg="add mod">
          <ac:chgData name="Graeme Malcolm" userId="0828a162-3a1f-48c4-ad15-5bbb25c8ef77" providerId="ADAL" clId="{C30DE507-A101-48CF-AC7E-A999F476DC00}" dt="2020-11-12T19:05:45.701" v="6230" actId="14100"/>
          <ac:spMkLst>
            <pc:docMk/>
            <pc:sldMk cId="2187104340" sldId="3483"/>
            <ac:spMk id="8" creationId="{710F2FC9-3ACA-47BF-A70B-8BE3ACEEF2D0}"/>
          </ac:spMkLst>
        </pc:spChg>
      </pc:sldChg>
      <pc:sldChg chg="addSp delSp modSp new del mod">
        <pc:chgData name="Graeme Malcolm" userId="0828a162-3a1f-48c4-ad15-5bbb25c8ef77" providerId="ADAL" clId="{C30DE507-A101-48CF-AC7E-A999F476DC00}" dt="2020-11-12T22:16:23.387" v="6413" actId="47"/>
        <pc:sldMkLst>
          <pc:docMk/>
          <pc:sldMk cId="3871318728" sldId="3484"/>
        </pc:sldMkLst>
        <pc:spChg chg="mod">
          <ac:chgData name="Graeme Malcolm" userId="0828a162-3a1f-48c4-ad15-5bbb25c8ef77" providerId="ADAL" clId="{C30DE507-A101-48CF-AC7E-A999F476DC00}" dt="2020-11-12T02:27:51.716" v="5349" actId="20577"/>
          <ac:spMkLst>
            <pc:docMk/>
            <pc:sldMk cId="3871318728" sldId="3484"/>
            <ac:spMk id="2" creationId="{FEE7936A-44F6-4B3A-8282-ACBA9D574289}"/>
          </ac:spMkLst>
        </pc:spChg>
        <pc:spChg chg="mod">
          <ac:chgData name="Graeme Malcolm" userId="0828a162-3a1f-48c4-ad15-5bbb25c8ef77" providerId="ADAL" clId="{C30DE507-A101-48CF-AC7E-A999F476DC00}" dt="2020-11-12T02:43:06.593" v="5579" actId="20577"/>
          <ac:spMkLst>
            <pc:docMk/>
            <pc:sldMk cId="3871318728" sldId="3484"/>
            <ac:spMk id="3" creationId="{244A8F91-123F-4A31-93A7-57A5654416D9}"/>
          </ac:spMkLst>
        </pc:spChg>
        <pc:spChg chg="add mod">
          <ac:chgData name="Graeme Malcolm" userId="0828a162-3a1f-48c4-ad15-5bbb25c8ef77" providerId="ADAL" clId="{C30DE507-A101-48CF-AC7E-A999F476DC00}" dt="2020-11-12T02:42:09.260" v="5497" actId="1076"/>
          <ac:spMkLst>
            <pc:docMk/>
            <pc:sldMk cId="3871318728" sldId="3484"/>
            <ac:spMk id="5" creationId="{FEC2A72D-4126-4E2C-9B22-E336EE3D6707}"/>
          </ac:spMkLst>
        </pc:spChg>
        <pc:spChg chg="add mod">
          <ac:chgData name="Graeme Malcolm" userId="0828a162-3a1f-48c4-ad15-5bbb25c8ef77" providerId="ADAL" clId="{C30DE507-A101-48CF-AC7E-A999F476DC00}" dt="2020-11-12T02:34:21.968" v="5394"/>
          <ac:spMkLst>
            <pc:docMk/>
            <pc:sldMk cId="3871318728" sldId="3484"/>
            <ac:spMk id="6" creationId="{259B01CC-1BFC-4497-B66A-B245C1A5C990}"/>
          </ac:spMkLst>
        </pc:spChg>
        <pc:spChg chg="add mod">
          <ac:chgData name="Graeme Malcolm" userId="0828a162-3a1f-48c4-ad15-5bbb25c8ef77" providerId="ADAL" clId="{C30DE507-A101-48CF-AC7E-A999F476DC00}" dt="2020-11-12T02:42:12.213" v="5498" actId="1076"/>
          <ac:spMkLst>
            <pc:docMk/>
            <pc:sldMk cId="3871318728" sldId="3484"/>
            <ac:spMk id="7" creationId="{174FAA7C-32FC-46CC-9CF4-9CEC67E2739A}"/>
          </ac:spMkLst>
        </pc:spChg>
        <pc:spChg chg="add mod">
          <ac:chgData name="Graeme Malcolm" userId="0828a162-3a1f-48c4-ad15-5bbb25c8ef77" providerId="ADAL" clId="{C30DE507-A101-48CF-AC7E-A999F476DC00}" dt="2020-11-12T02:41:04.071" v="5453" actId="14100"/>
          <ac:spMkLst>
            <pc:docMk/>
            <pc:sldMk cId="3871318728" sldId="3484"/>
            <ac:spMk id="8" creationId="{3CC2C37A-1BC9-4F18-8BFF-59D01EFB27C4}"/>
          </ac:spMkLst>
        </pc:spChg>
        <pc:spChg chg="add mod">
          <ac:chgData name="Graeme Malcolm" userId="0828a162-3a1f-48c4-ad15-5bbb25c8ef77" providerId="ADAL" clId="{C30DE507-A101-48CF-AC7E-A999F476DC00}" dt="2020-11-12T02:42:15.975" v="5499" actId="1076"/>
          <ac:spMkLst>
            <pc:docMk/>
            <pc:sldMk cId="3871318728" sldId="3484"/>
            <ac:spMk id="9" creationId="{2685F6FC-46BD-4E04-AA88-7224FEACDDD5}"/>
          </ac:spMkLst>
        </pc:spChg>
        <pc:spChg chg="add mod">
          <ac:chgData name="Graeme Malcolm" userId="0828a162-3a1f-48c4-ad15-5bbb25c8ef77" providerId="ADAL" clId="{C30DE507-A101-48CF-AC7E-A999F476DC00}" dt="2020-11-12T02:52:51.621" v="6074" actId="20577"/>
          <ac:spMkLst>
            <pc:docMk/>
            <pc:sldMk cId="3871318728" sldId="3484"/>
            <ac:spMk id="11" creationId="{67193942-F77E-44D5-948A-937A61A1A9C3}"/>
          </ac:spMkLst>
        </pc:spChg>
        <pc:spChg chg="add mod">
          <ac:chgData name="Graeme Malcolm" userId="0828a162-3a1f-48c4-ad15-5bbb25c8ef77" providerId="ADAL" clId="{C30DE507-A101-48CF-AC7E-A999F476DC00}" dt="2020-11-12T02:54:39.054" v="6189" actId="14100"/>
          <ac:spMkLst>
            <pc:docMk/>
            <pc:sldMk cId="3871318728" sldId="3484"/>
            <ac:spMk id="12" creationId="{9A36FFC9-F6C6-4446-B8F8-E558A054ADE9}"/>
          </ac:spMkLst>
        </pc:spChg>
        <pc:spChg chg="add mod">
          <ac:chgData name="Graeme Malcolm" userId="0828a162-3a1f-48c4-ad15-5bbb25c8ef77" providerId="ADAL" clId="{C30DE507-A101-48CF-AC7E-A999F476DC00}" dt="2020-11-12T02:45:50.741" v="5731" actId="20577"/>
          <ac:spMkLst>
            <pc:docMk/>
            <pc:sldMk cId="3871318728" sldId="3484"/>
            <ac:spMk id="13" creationId="{E144506D-597A-43F0-93FC-A6A2405A4C94}"/>
          </ac:spMkLst>
        </pc:spChg>
        <pc:spChg chg="add mod">
          <ac:chgData name="Graeme Malcolm" userId="0828a162-3a1f-48c4-ad15-5bbb25c8ef77" providerId="ADAL" clId="{C30DE507-A101-48CF-AC7E-A999F476DC00}" dt="2020-11-12T02:46:47.713" v="5865" actId="14100"/>
          <ac:spMkLst>
            <pc:docMk/>
            <pc:sldMk cId="3871318728" sldId="3484"/>
            <ac:spMk id="14" creationId="{C72202AA-94EB-4036-9881-8B7CF9DC5AB5}"/>
          </ac:spMkLst>
        </pc:spChg>
        <pc:spChg chg="add del mod">
          <ac:chgData name="Graeme Malcolm" userId="0828a162-3a1f-48c4-ad15-5bbb25c8ef77" providerId="ADAL" clId="{C30DE507-A101-48CF-AC7E-A999F476DC00}" dt="2020-11-12T02:54:04.557" v="6145" actId="478"/>
          <ac:spMkLst>
            <pc:docMk/>
            <pc:sldMk cId="3871318728" sldId="3484"/>
            <ac:spMk id="15" creationId="{48EC1817-170F-4AB0-BEC2-8F1F8D48978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11-May-22 12:36</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11-May-22 12:35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Data is a fundamental element in any machine learning workload, so in this module, we'll explore ways to manage and work with data in Azure Machine Learning.</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need to use a tabular dataset in an experiment, there are two ways to pass the dataset to the script:</a:t>
            </a:r>
          </a:p>
          <a:p>
            <a:endParaRPr lang="en-US" dirty="0"/>
          </a:p>
          <a:p>
            <a:pPr marL="228600" indent="-228600">
              <a:buAutoNum type="arabicPeriod"/>
            </a:pPr>
            <a:r>
              <a:rPr lang="en-US" dirty="0"/>
              <a:t>Pass the dataset object as a script argument (shown on the left side of the slide)</a:t>
            </a:r>
          </a:p>
          <a:p>
            <a:pPr marL="212982" lvl="1" indent="0">
              <a:buNone/>
            </a:pPr>
            <a:r>
              <a:rPr lang="en-US" dirty="0"/>
              <a:t>When you take this approach, the argument received by the script is the unique ID for the dataset in your workspace. In the script, you can then get the workspace from the run context and use it to retrieve the dataset by it's ID.</a:t>
            </a:r>
          </a:p>
          <a:p>
            <a:pPr marL="228600" lvl="0" indent="-228600">
              <a:buFont typeface="+mj-lt"/>
              <a:buAutoNum type="arabicPeriod"/>
            </a:pPr>
            <a:r>
              <a:rPr lang="en-US" dirty="0"/>
              <a:t>Pass the dataset as a named input (shown on the right side of the slide)</a:t>
            </a:r>
          </a:p>
          <a:p>
            <a:pPr marL="212982" lvl="1" indent="0">
              <a:buFont typeface="+mj-lt"/>
              <a:buNone/>
            </a:pPr>
            <a:r>
              <a:rPr lang="en-US" dirty="0"/>
              <a:t>In this approach, you use the </a:t>
            </a:r>
            <a:r>
              <a:rPr lang="en-US" b="1" dirty="0" err="1"/>
              <a:t>as_named_input</a:t>
            </a:r>
            <a:r>
              <a:rPr lang="en-US" b="0" dirty="0"/>
              <a:t> method of the dataset to specify a name for the dataset. Then in the script, you can retrieve the dataset by name from the run context's </a:t>
            </a:r>
            <a:r>
              <a:rPr lang="en-US" b="1" dirty="0" err="1"/>
              <a:t>input_datasets</a:t>
            </a:r>
            <a:r>
              <a:rPr lang="en-US" b="0" dirty="0"/>
              <a:t> collection without needing to retrieve it from the workspace. Note that if you use this approach, you still need to include a script argument for the dataset, even though you don’t actually use it to retrieve the dataset.</a:t>
            </a:r>
          </a:p>
          <a:p>
            <a:pPr marL="212982" lvl="1" indent="0">
              <a:buFont typeface="+mj-lt"/>
              <a:buNone/>
            </a:pPr>
            <a:endParaRPr lang="en-US" b="0" dirty="0"/>
          </a:p>
          <a:p>
            <a:pPr marL="0" lvl="0" indent="0">
              <a:buFont typeface="+mj-lt"/>
              <a:buNone/>
            </a:pPr>
            <a:r>
              <a:rPr lang="en-US" b="0" dirty="0"/>
              <a:t>Regardless of which approach you use, you must run the script in an environment that includes the </a:t>
            </a:r>
            <a:r>
              <a:rPr lang="en-US" b="1" dirty="0" err="1"/>
              <a:t>azureml-dataprep</a:t>
            </a:r>
            <a:r>
              <a:rPr lang="en-US" b="0" dirty="0"/>
              <a:t> package with its </a:t>
            </a:r>
            <a:r>
              <a:rPr lang="en-US" b="1" dirty="0"/>
              <a:t>pandas</a:t>
            </a:r>
            <a:r>
              <a:rPr lang="en-US" b="0" dirty="0"/>
              <a:t> extra component.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169758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tabular datasets, there are two ways to pass a file dataset to a script. However, there are some key differences in the way that the dataset is passed.</a:t>
            </a:r>
          </a:p>
          <a:p>
            <a:endParaRPr lang="en-US" dirty="0"/>
          </a:p>
          <a:p>
            <a:pPr marL="228600" indent="-228600">
              <a:buAutoNum type="arabicPeriod"/>
            </a:pPr>
            <a:r>
              <a:rPr lang="en-US" dirty="0"/>
              <a:t>Pass the dataset object as a script argument (shown on the left side of the slide)</a:t>
            </a:r>
          </a:p>
          <a:p>
            <a:pPr marL="212982" lvl="1" indent="0">
              <a:buNone/>
            </a:pPr>
            <a:r>
              <a:rPr lang="en-US" dirty="0"/>
              <a:t>Unlike with a tabular dataset, you must specify a </a:t>
            </a:r>
            <a:r>
              <a:rPr lang="en-US" i="1" dirty="0"/>
              <a:t>mode</a:t>
            </a:r>
            <a:r>
              <a:rPr lang="en-US" i="0" dirty="0"/>
              <a:t> for the file dataset argument, which can be </a:t>
            </a:r>
            <a:r>
              <a:rPr lang="en-US" b="1" i="0" dirty="0" err="1"/>
              <a:t>as_download</a:t>
            </a:r>
            <a:r>
              <a:rPr lang="en-US" b="0" i="0" dirty="0"/>
              <a:t> or </a:t>
            </a:r>
            <a:r>
              <a:rPr lang="en-US" b="1" i="0" dirty="0" err="1"/>
              <a:t>as_mount</a:t>
            </a:r>
            <a:r>
              <a:rPr lang="en-US" b="0" i="0" dirty="0"/>
              <a:t>. This provides an access point that the script can use to read the files in the dataset. In most cases, you should use </a:t>
            </a:r>
            <a:r>
              <a:rPr lang="en-US" b="1" i="0" dirty="0" err="1"/>
              <a:t>as_download</a:t>
            </a:r>
            <a:r>
              <a:rPr lang="en-US" b="0" i="0" dirty="0"/>
              <a:t>, which copies the files to a temporary location on the compute where the script is being run. However, if you are working with a large amount of data for which there may not be enough storage space on the experiment compute, use </a:t>
            </a:r>
            <a:r>
              <a:rPr lang="en-US" b="1" i="0" dirty="0" err="1"/>
              <a:t>as_mount</a:t>
            </a:r>
            <a:r>
              <a:rPr lang="en-US" b="0" i="0" dirty="0"/>
              <a:t> to stream the files directly from their source.</a:t>
            </a:r>
            <a:endParaRPr lang="en-US" dirty="0"/>
          </a:p>
          <a:p>
            <a:pPr marL="228600" lvl="0" indent="-228600">
              <a:buFont typeface="+mj-lt"/>
              <a:buAutoNum type="arabicPeriod"/>
            </a:pPr>
            <a:r>
              <a:rPr lang="en-US" dirty="0"/>
              <a:t>Pass the dataset as a named input (shown on the right side of the slide)</a:t>
            </a:r>
          </a:p>
          <a:p>
            <a:pPr marL="212982" lvl="1" indent="0">
              <a:buFont typeface="+mj-lt"/>
              <a:buNone/>
            </a:pPr>
            <a:r>
              <a:rPr lang="en-US" dirty="0"/>
              <a:t>In this approach, you use the </a:t>
            </a:r>
            <a:r>
              <a:rPr lang="en-US" b="1" dirty="0" err="1"/>
              <a:t>as_named_input</a:t>
            </a:r>
            <a:r>
              <a:rPr lang="en-US" b="0" dirty="0"/>
              <a:t> method of the dataset to specify a name before specifying the access mode. Then in the script, you can retrieve the dataset by name from the run context's </a:t>
            </a:r>
            <a:r>
              <a:rPr lang="en-US" b="1" dirty="0" err="1"/>
              <a:t>input_datasets</a:t>
            </a:r>
            <a:r>
              <a:rPr lang="en-US" b="0" dirty="0"/>
              <a:t> collection and read the files from there. As with tabular datasets, if you use a named input, you still need to include a script argument for the dataset, even though you don’t actually use it to retrieve the dataset.</a:t>
            </a:r>
          </a:p>
          <a:p>
            <a:pPr marL="212982" lvl="1" indent="0">
              <a:buFont typeface="+mj-lt"/>
              <a:buNone/>
            </a:pPr>
            <a:endParaRPr lang="en-US" b="0" dirty="0"/>
          </a:p>
          <a:p>
            <a:pPr marL="0" lvl="0" indent="0">
              <a:buFont typeface="+mj-lt"/>
              <a:buNone/>
            </a:pPr>
            <a:r>
              <a:rPr lang="en-US" b="0" i="1" dirty="0"/>
              <a:t>Note: The </a:t>
            </a:r>
            <a:r>
              <a:rPr lang="en-US" b="1" i="1" dirty="0"/>
              <a:t>glob</a:t>
            </a:r>
            <a:r>
              <a:rPr lang="en-US" b="0" i="1" dirty="0"/>
              <a:t> package used in the script on the slide performs pattern matching to create a list of file paths that match the specified expression (in this case *.jpg). It's a common way to create a list of files in a mount point that can then be iteratively read in a loop – you'll see this in practice in the lab for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766340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Datasets can be </a:t>
            </a:r>
            <a:r>
              <a:rPr lang="en-US" b="0" i="1" dirty="0">
                <a:solidFill>
                  <a:srgbClr val="000000"/>
                </a:solidFill>
                <a:effectLst/>
                <a:latin typeface="Consolas" panose="020B0609020204030204" pitchFamily="49" charset="0"/>
              </a:rPr>
              <a:t>versioned</a:t>
            </a:r>
            <a:r>
              <a:rPr lang="en-US" b="0" dirty="0">
                <a:solidFill>
                  <a:srgbClr val="000000"/>
                </a:solidFill>
                <a:effectLst/>
                <a:latin typeface="Consolas" panose="020B0609020204030204" pitchFamily="49" charset="0"/>
              </a:rPr>
              <a:t>, enabling you to track historical versions of datasets that were used in experiments, and reproduce those experiments with data in the same state.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create a new version of a dataset by registering it with the same name as a previously registered dataset and specifying a value of </a:t>
            </a:r>
            <a:r>
              <a:rPr lang="en-US" b="1" dirty="0">
                <a:solidFill>
                  <a:srgbClr val="000000"/>
                </a:solidFill>
                <a:effectLst/>
                <a:latin typeface="Consolas" panose="020B0609020204030204" pitchFamily="49" charset="0"/>
              </a:rPr>
              <a:t>True</a:t>
            </a:r>
            <a:r>
              <a:rPr lang="en-US" b="0" dirty="0">
                <a:solidFill>
                  <a:srgbClr val="000000"/>
                </a:solidFill>
                <a:effectLst/>
                <a:latin typeface="Consolas" panose="020B0609020204030204" pitchFamily="49" charset="0"/>
              </a:rPr>
              <a:t> for the </a:t>
            </a:r>
            <a:r>
              <a:rPr lang="en-US" b="1" dirty="0" err="1">
                <a:solidFill>
                  <a:srgbClr val="000080"/>
                </a:solidFill>
                <a:effectLst/>
                <a:latin typeface="Consolas" panose="020B0609020204030204" pitchFamily="49" charset="0"/>
              </a:rPr>
              <a:t>create_new_version</a:t>
            </a:r>
            <a:r>
              <a:rPr lang="en-US" b="0" dirty="0">
                <a:solidFill>
                  <a:srgbClr val="000000"/>
                </a:solidFill>
                <a:effectLst/>
                <a:latin typeface="Consolas" panose="020B0609020204030204" pitchFamily="49" charset="0"/>
              </a:rPr>
              <a:t> property:</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 the example on the slide, the .</a:t>
            </a:r>
            <a:r>
              <a:rPr lang="en-US" b="0" dirty="0" err="1">
                <a:solidFill>
                  <a:srgbClr val="000000"/>
                </a:solidFill>
                <a:effectLst/>
                <a:latin typeface="Consolas" panose="020B0609020204030204" pitchFamily="49" charset="0"/>
              </a:rPr>
              <a:t>png</a:t>
            </a:r>
            <a:r>
              <a:rPr lang="en-US" b="0" dirty="0">
                <a:solidFill>
                  <a:srgbClr val="000000"/>
                </a:solidFill>
                <a:effectLst/>
                <a:latin typeface="Consolas" panose="020B0609020204030204" pitchFamily="49" charset="0"/>
              </a:rPr>
              <a:t> files in the </a:t>
            </a:r>
            <a:r>
              <a:rPr lang="en-US" b="1" dirty="0">
                <a:solidFill>
                  <a:srgbClr val="000080"/>
                </a:solidFill>
                <a:effectLst/>
                <a:latin typeface="Consolas" panose="020B0609020204030204" pitchFamily="49" charset="0"/>
              </a:rPr>
              <a:t>images</a:t>
            </a:r>
            <a:r>
              <a:rPr lang="en-US" b="0" dirty="0">
                <a:solidFill>
                  <a:srgbClr val="000000"/>
                </a:solidFill>
                <a:effectLst/>
                <a:latin typeface="Consolas" panose="020B0609020204030204" pitchFamily="49" charset="0"/>
              </a:rPr>
              <a:t> folder have been added to the definition of the </a:t>
            </a:r>
            <a:r>
              <a:rPr lang="en-US" b="1" dirty="0" err="1">
                <a:solidFill>
                  <a:srgbClr val="000080"/>
                </a:solidFill>
                <a:effectLst/>
                <a:latin typeface="Consolas" panose="020B0609020204030204" pitchFamily="49" charset="0"/>
              </a:rPr>
              <a:t>file_ds</a:t>
            </a:r>
            <a:r>
              <a:rPr lang="en-US" b="1" dirty="0">
                <a:solidFill>
                  <a:srgbClr val="000080"/>
                </a:solidFill>
                <a:effectLst/>
                <a:latin typeface="Consolas" panose="020B0609020204030204" pitchFamily="49" charset="0"/>
              </a:rPr>
              <a:t> </a:t>
            </a:r>
            <a:r>
              <a:rPr lang="en-US" b="0" dirty="0">
                <a:solidFill>
                  <a:srgbClr val="000000"/>
                </a:solidFill>
                <a:effectLst/>
                <a:latin typeface="Consolas" panose="020B0609020204030204" pitchFamily="49" charset="0"/>
              </a:rPr>
              <a:t>dataset example shown previously.</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retrieve a specific version of a dataset by specifying the </a:t>
            </a:r>
            <a:r>
              <a:rPr lang="en-US" b="1" dirty="0">
                <a:solidFill>
                  <a:srgbClr val="000080"/>
                </a:solidFill>
                <a:effectLst/>
                <a:latin typeface="Consolas" panose="020B0609020204030204" pitchFamily="49" charset="0"/>
              </a:rPr>
              <a:t>version</a:t>
            </a:r>
            <a:r>
              <a:rPr lang="en-US" b="0" dirty="0">
                <a:solidFill>
                  <a:srgbClr val="000000"/>
                </a:solidFill>
                <a:effectLst/>
                <a:latin typeface="Consolas" panose="020B0609020204030204" pitchFamily="49" charset="0"/>
              </a:rPr>
              <a:t> parameter in the </a:t>
            </a:r>
            <a:r>
              <a:rPr lang="en-US" b="1" dirty="0" err="1">
                <a:solidFill>
                  <a:srgbClr val="000080"/>
                </a:solidFill>
                <a:effectLst/>
                <a:latin typeface="Consolas" panose="020B0609020204030204" pitchFamily="49" charset="0"/>
              </a:rPr>
              <a:t>get_by_name</a:t>
            </a:r>
            <a:r>
              <a:rPr lang="en-US" b="0" dirty="0">
                <a:solidFill>
                  <a:srgbClr val="000000"/>
                </a:solidFill>
                <a:effectLst/>
                <a:latin typeface="Consolas" panose="020B0609020204030204" pitchFamily="49" charset="0"/>
              </a:rPr>
              <a:t> method of the </a:t>
            </a:r>
            <a:r>
              <a:rPr lang="en-US" b="1" dirty="0">
                <a:solidFill>
                  <a:srgbClr val="000080"/>
                </a:solidFill>
                <a:effectLst/>
                <a:latin typeface="Consolas" panose="020B0609020204030204" pitchFamily="49" charset="0"/>
              </a:rPr>
              <a:t>Dataset</a:t>
            </a:r>
            <a:r>
              <a:rPr lang="en-US" b="0" dirty="0">
                <a:solidFill>
                  <a:srgbClr val="000000"/>
                </a:solidFill>
                <a:effectLst/>
                <a:latin typeface="Consolas" panose="020B0609020204030204" pitchFamily="49" charset="0"/>
              </a:rPr>
              <a:t> class.</a:t>
            </a:r>
          </a:p>
          <a:p>
            <a:br>
              <a:rPr lang="en-US"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81556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Use the slide animations to reveal the correct answers.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84844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a:t>
            </a:r>
            <a:r>
              <a:rPr lang="en-US" b="0" dirty="0">
                <a:solidFill>
                  <a:srgbClr val="000000"/>
                </a:solidFill>
                <a:effectLst/>
                <a:latin typeface="Consolas" panose="020B0609020204030204" pitchFamily="49" charset="0"/>
              </a:rPr>
              <a:t>you will learn how to create and work with two kinds of data object in Azure Machine Learning: </a:t>
            </a:r>
            <a:r>
              <a:rPr lang="en-US" b="0" i="1" dirty="0">
                <a:solidFill>
                  <a:srgbClr val="000000"/>
                </a:solidFill>
                <a:effectLst/>
                <a:latin typeface="Consolas" panose="020B0609020204030204" pitchFamily="49" charset="0"/>
              </a:rPr>
              <a:t>datastores</a:t>
            </a:r>
            <a:r>
              <a:rPr lang="en-US" b="0" dirty="0">
                <a:solidFill>
                  <a:srgbClr val="000000"/>
                </a:solidFill>
                <a:effectLst/>
                <a:latin typeface="Consolas" panose="020B0609020204030204" pitchFamily="49" charset="0"/>
              </a:rPr>
              <a:t> and </a:t>
            </a:r>
            <a:r>
              <a:rPr lang="en-US" b="0" i="1" dirty="0">
                <a:solidFill>
                  <a:srgbClr val="000000"/>
                </a:solidFill>
                <a:effectLst/>
                <a:latin typeface="Consolas" panose="020B0609020204030204" pitchFamily="49" charset="0"/>
              </a:rPr>
              <a:t>datasets</a:t>
            </a:r>
            <a:r>
              <a:rPr lang="en-US" b="0" dirty="0">
                <a:solidFill>
                  <a:srgbClr val="000000"/>
                </a:solidFill>
                <a:effectLst/>
                <a:latin typeface="Consolas" panose="020B0609020204030204" pitchFamily="49" charset="0"/>
              </a:rPr>
              <a:t>.</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start with datastores.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In Azure Machine Learning, </a:t>
            </a:r>
            <a:r>
              <a:rPr lang="en-US" b="0" i="1" dirty="0">
                <a:solidFill>
                  <a:srgbClr val="000000"/>
                </a:solidFill>
                <a:effectLst/>
                <a:latin typeface="Consolas" panose="020B0609020204030204" pitchFamily="49" charset="0"/>
              </a:rPr>
              <a:t>datastores</a:t>
            </a:r>
            <a:r>
              <a:rPr lang="en-US" b="0" dirty="0">
                <a:solidFill>
                  <a:srgbClr val="000000"/>
                </a:solidFill>
                <a:effectLst/>
                <a:latin typeface="Consolas" panose="020B0609020204030204" pitchFamily="49" charset="0"/>
              </a:rPr>
              <a:t> are abstractions for cloud data sources. They encapsulate the information required to connect to data sources.</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Machine Learning supports the creation of datastores for multiple kinds of Azure data source, including:</a:t>
            </a:r>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Azure Storage (blob and file containers)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Azure Data Lake Storage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Azure SQL Database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Azure Databricks file system (DBFS)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Every workspace has two built-in datastores (an Azure Storage blob container, and an Azure Storage file container) that are used as system storage by Azure Machine Learning. There's also a third datastore that gets added to your workspace if you make use of the open datasets provided as samples (for example, by creating a designer pipeline based on a sample dataset)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 most machine learning projects, you will likely need to work with data sources of your own - either because you need to store larger volumes of data than the built-in datastores support, or because you need to integrate your machine learning solution with data from existing applications.</a:t>
            </a:r>
          </a:p>
          <a:p>
            <a:br>
              <a:rPr lang="en-US"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46051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add a custom datastore in Azure machine Learning studio or by using the Python SDK.</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You can also use the SDK to upload data to, or download data from, a datastore.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966427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planning for datastores, consider the following guidelines:</a:t>
            </a:r>
          </a:p>
          <a:p>
            <a:pPr marL="171450" indent="-171450">
              <a:buFontTx/>
              <a:buChar char="-"/>
            </a:pPr>
            <a:r>
              <a:rPr lang="en-US" dirty="0"/>
              <a:t>When using Azure blob storage, </a:t>
            </a:r>
            <a:r>
              <a:rPr lang="en-US" i="1" dirty="0"/>
              <a:t>premium</a:t>
            </a:r>
            <a:r>
              <a:rPr lang="en-US" i="0" dirty="0"/>
              <a:t> level storage may provide improved I/O performance for large datasets. However, this option will increase cost and may limit replication options for data redundancy. </a:t>
            </a:r>
          </a:p>
          <a:p>
            <a:pPr marL="171450" indent="-171450">
              <a:buFontTx/>
              <a:buChar char="-"/>
            </a:pPr>
            <a:r>
              <a:rPr lang="en-US" i="0" dirty="0"/>
              <a:t>When working with data files, although CSV format is very common, Parquet format generally results in better performance.</a:t>
            </a:r>
          </a:p>
          <a:p>
            <a:pPr marL="171450" indent="-171450">
              <a:buFontTx/>
              <a:buChar char="-"/>
            </a:pPr>
            <a:r>
              <a:rPr lang="en-US" i="0" dirty="0"/>
              <a:t>You can access any datastore by name, but you may want to consider changing the default datastore (which is initially the built-in </a:t>
            </a:r>
            <a:r>
              <a:rPr lang="en-US" b="1" i="0" dirty="0" err="1"/>
              <a:t>workspaceblobstore</a:t>
            </a:r>
            <a:r>
              <a:rPr lang="en-US" i="0" dirty="0"/>
              <a:t> datastore).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884907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Now let's turn our attention to </a:t>
            </a:r>
            <a:r>
              <a:rPr lang="en-US" i="1" dirty="0"/>
              <a:t>datasets</a:t>
            </a:r>
            <a:r>
              <a:rPr lang="en-US" dirty="0"/>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85267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000000"/>
                </a:solidFill>
                <a:effectLst/>
                <a:latin typeface="Consolas" panose="020B0609020204030204" pitchFamily="49" charset="0"/>
              </a:rPr>
              <a:t>Datasets</a:t>
            </a:r>
            <a:r>
              <a:rPr lang="en-US" b="0" dirty="0">
                <a:solidFill>
                  <a:srgbClr val="000000"/>
                </a:solidFill>
                <a:effectLst/>
                <a:latin typeface="Consolas" panose="020B0609020204030204" pitchFamily="49" charset="0"/>
              </a:rPr>
              <a:t> are versioned packaged data objects that can be easily consumed in experiments and pipelines. Datasets are the recommended way to access data in experiments, and are the primary mechanism for advanced Azure Machine Learning capabilities like data labeling and data drift monitoring.</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Datasets are typically based on files in a datastore, though they can also be based on URLs and other sources.</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You can create the following types of dataset: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Tabular</a:t>
            </a:r>
            <a:r>
              <a:rPr lang="en-US" b="0" dirty="0">
                <a:solidFill>
                  <a:srgbClr val="000000"/>
                </a:solidFill>
                <a:effectLst/>
                <a:latin typeface="Consolas" panose="020B0609020204030204" pitchFamily="49" charset="0"/>
              </a:rPr>
              <a:t>: The data is read from the dataset as a table. You should use this type of dataset when your data is consistently structured and you want to work with it in common tabular data structures, such as Pandas </a:t>
            </a:r>
            <a:r>
              <a:rPr lang="en-US" b="0" dirty="0" err="1">
                <a:solidFill>
                  <a:srgbClr val="000000"/>
                </a:solidFill>
                <a:effectLst/>
                <a:latin typeface="Consolas" panose="020B0609020204030204" pitchFamily="49" charset="0"/>
              </a:rPr>
              <a:t>dataframes</a:t>
            </a:r>
            <a:r>
              <a:rPr lang="en-US" b="0" dirty="0">
                <a:solidFill>
                  <a:srgbClr val="000000"/>
                </a:solidFill>
                <a:effectLst/>
                <a:latin typeface="Consolas" panose="020B0609020204030204" pitchFamily="49" charset="0"/>
              </a:rPr>
              <a: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File</a:t>
            </a:r>
            <a:r>
              <a:rPr lang="en-US" b="0" dirty="0">
                <a:solidFill>
                  <a:srgbClr val="000000"/>
                </a:solidFill>
                <a:effectLst/>
                <a:latin typeface="Consolas" panose="020B0609020204030204" pitchFamily="49" charset="0"/>
              </a:rPr>
              <a:t>: The dataset presents a list of file paths that can be read as though from the file system. Use this type of dataset when your data is unstructured, or when you need to process the data at the file level (for example, to train a convolutional neural network from a set of image files).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391143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datastores, you can create datasets in Azure Machine Learning studio or by using the Python SDK. </a:t>
            </a:r>
            <a:r>
              <a:rPr lang="en-US" b="0" dirty="0">
                <a:solidFill>
                  <a:srgbClr val="000000"/>
                </a:solidFill>
                <a:effectLst/>
                <a:latin typeface="Consolas" panose="020B0609020204030204" pitchFamily="49" charset="0"/>
              </a:rPr>
              <a:t>You can use the visual interface in Azure Machine Learning studio or the Azure Machine Learning SDK to create datasets from individual files or multiple file paths. The paths can include wildcards (for example, </a:t>
            </a:r>
            <a:r>
              <a:rPr lang="en-US" b="0" i="1" dirty="0">
                <a:solidFill>
                  <a:srgbClr val="000000"/>
                </a:solidFill>
                <a:effectLst/>
                <a:latin typeface="Consolas" panose="020B0609020204030204" pitchFamily="49" charset="0"/>
              </a:rPr>
              <a:t>/files/*.csv</a:t>
            </a:r>
            <a:r>
              <a:rPr lang="en-US" b="0" dirty="0">
                <a:solidFill>
                  <a:srgbClr val="000000"/>
                </a:solidFill>
                <a:effectLst/>
                <a:latin typeface="Consolas" panose="020B0609020204030204" pitchFamily="49" charset="0"/>
              </a:rPr>
              <a:t>) making it possible to encapsulate data from a large number of files in a single dataset.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After you've created a dataset, you can </a:t>
            </a:r>
            <a:r>
              <a:rPr lang="en-US" b="0" i="1" dirty="0">
                <a:solidFill>
                  <a:srgbClr val="000000"/>
                </a:solidFill>
                <a:effectLst/>
                <a:latin typeface="Consolas" panose="020B0609020204030204" pitchFamily="49" charset="0"/>
              </a:rPr>
              <a:t>register</a:t>
            </a:r>
            <a:r>
              <a:rPr lang="en-US" b="0" dirty="0">
                <a:solidFill>
                  <a:srgbClr val="000000"/>
                </a:solidFill>
                <a:effectLst/>
                <a:latin typeface="Consolas" panose="020B0609020204030204" pitchFamily="49" charset="0"/>
              </a:rPr>
              <a:t> it in the workspace to make it available for use in experiments and pipelines later.</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To create a tabular dataset using the SDK, use the </a:t>
            </a:r>
            <a:r>
              <a:rPr lang="en-US" b="1" dirty="0" err="1">
                <a:solidFill>
                  <a:srgbClr val="000080"/>
                </a:solidFill>
                <a:effectLst/>
                <a:latin typeface="Consolas" panose="020B0609020204030204" pitchFamily="49" charset="0"/>
              </a:rPr>
              <a:t>from_delimited_files</a:t>
            </a:r>
            <a:r>
              <a:rPr lang="en-US" b="0" dirty="0">
                <a:solidFill>
                  <a:srgbClr val="000000"/>
                </a:solidFill>
                <a:effectLst/>
                <a:latin typeface="Consolas" panose="020B0609020204030204" pitchFamily="49" charset="0"/>
              </a:rPr>
              <a:t> method of the </a:t>
            </a:r>
            <a:r>
              <a:rPr lang="en-US" b="1" dirty="0" err="1">
                <a:solidFill>
                  <a:srgbClr val="000080"/>
                </a:solidFill>
                <a:effectLst/>
                <a:latin typeface="Consolas" panose="020B0609020204030204" pitchFamily="49" charset="0"/>
              </a:rPr>
              <a:t>Dataset.Tabular</a:t>
            </a:r>
            <a:r>
              <a:rPr lang="en-US" b="0" dirty="0">
                <a:solidFill>
                  <a:srgbClr val="000000"/>
                </a:solidFill>
                <a:effectLst/>
                <a:latin typeface="Consolas" panose="020B0609020204030204" pitchFamily="49" charset="0"/>
              </a:rPr>
              <a:t> class, as shown in the first code example on the slide. To create a file dataset using the SDK, use the </a:t>
            </a:r>
            <a:r>
              <a:rPr lang="en-US" b="1" dirty="0" err="1">
                <a:solidFill>
                  <a:srgbClr val="000080"/>
                </a:solidFill>
                <a:effectLst/>
                <a:latin typeface="Consolas" panose="020B0609020204030204" pitchFamily="49" charset="0"/>
              </a:rPr>
              <a:t>from_files</a:t>
            </a:r>
            <a:r>
              <a:rPr lang="en-US" b="0" dirty="0">
                <a:solidFill>
                  <a:srgbClr val="000000"/>
                </a:solidFill>
                <a:effectLst/>
                <a:latin typeface="Consolas" panose="020B0609020204030204" pitchFamily="49" charset="0"/>
              </a:rPr>
              <a:t> method of the </a:t>
            </a:r>
            <a:r>
              <a:rPr lang="en-US" b="1" dirty="0" err="1">
                <a:solidFill>
                  <a:srgbClr val="000080"/>
                </a:solidFill>
                <a:effectLst/>
                <a:latin typeface="Consolas" panose="020B0609020204030204" pitchFamily="49" charset="0"/>
              </a:rPr>
              <a:t>Dataset.File</a:t>
            </a:r>
            <a:r>
              <a:rPr lang="en-US" b="0" dirty="0">
                <a:solidFill>
                  <a:srgbClr val="000000"/>
                </a:solidFill>
                <a:effectLst/>
                <a:latin typeface="Consolas" panose="020B0609020204030204" pitchFamily="49" charset="0"/>
              </a:rPr>
              <a:t> class, as shown in the second example.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581745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21843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707465"/>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 id="2147484736" r:id="rId74"/>
    <p:sldLayoutId id="2147484737"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39.sv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2.xml"/><Relationship Id="rId4" Type="http://schemas.openxmlformats.org/officeDocument/2006/relationships/image" Target="../media/image41.svg"/></Relationships>
</file>

<file path=ppt/slides/_rels/slide1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5.xml"/><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4.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14.png"/><Relationship Id="rId18" Type="http://schemas.openxmlformats.org/officeDocument/2006/relationships/image" Target="../media/image29.svg"/><Relationship Id="rId3" Type="http://schemas.openxmlformats.org/officeDocument/2006/relationships/image" Target="../media/image18.png"/><Relationship Id="rId7" Type="http://schemas.openxmlformats.org/officeDocument/2006/relationships/image" Target="../media/image30.png"/><Relationship Id="rId12" Type="http://schemas.openxmlformats.org/officeDocument/2006/relationships/image" Target="../media/image35.svg"/><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37.svg"/><Relationship Id="rId1" Type="http://schemas.openxmlformats.org/officeDocument/2006/relationships/slideLayout" Target="../slideLayouts/slideLayout74.xml"/><Relationship Id="rId6" Type="http://schemas.openxmlformats.org/officeDocument/2006/relationships/image" Target="../media/image21.svg"/><Relationship Id="rId11" Type="http://schemas.openxmlformats.org/officeDocument/2006/relationships/image" Target="../media/image34.png"/><Relationship Id="rId5" Type="http://schemas.openxmlformats.org/officeDocument/2006/relationships/image" Target="../media/image20.png"/><Relationship Id="rId15" Type="http://schemas.openxmlformats.org/officeDocument/2006/relationships/image" Target="../media/image16.png"/><Relationship Id="rId10" Type="http://schemas.openxmlformats.org/officeDocument/2006/relationships/image" Target="../media/image33.svg"/><Relationship Id="rId4" Type="http://schemas.openxmlformats.org/officeDocument/2006/relationships/image" Target="../media/image25.svg"/><Relationship Id="rId9" Type="http://schemas.openxmlformats.org/officeDocument/2006/relationships/image" Target="../media/image32.png"/><Relationship Id="rId14" Type="http://schemas.openxmlformats.org/officeDocument/2006/relationships/image" Target="../media/image3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4: </a:t>
            </a:r>
            <a:r>
              <a:rPr lang="en-US" sz="3600">
                <a:solidFill>
                  <a:schemeClr val="tx1"/>
                </a:solidFill>
              </a:rPr>
              <a:t>Working with </a:t>
            </a:r>
            <a:r>
              <a:rPr lang="en-US" sz="3600" dirty="0">
                <a:solidFill>
                  <a:schemeClr val="tx1"/>
                </a:solidFill>
              </a:rPr>
              <a:t>Data</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EFC-3B1A-4F50-B26B-B3D10B3B81DD}"/>
              </a:ext>
            </a:extLst>
          </p:cNvPr>
          <p:cNvSpPr>
            <a:spLocks noGrp="1"/>
          </p:cNvSpPr>
          <p:nvPr>
            <p:ph type="title"/>
          </p:nvPr>
        </p:nvSpPr>
        <p:spPr/>
        <p:txBody>
          <a:bodyPr/>
          <a:lstStyle/>
          <a:p>
            <a:r>
              <a:rPr lang="en-US" dirty="0"/>
              <a:t>Working with Tabular Datasets</a:t>
            </a:r>
          </a:p>
        </p:txBody>
      </p:sp>
      <p:sp>
        <p:nvSpPr>
          <p:cNvPr id="4" name="Text Placeholder 2">
            <a:extLst>
              <a:ext uri="{FF2B5EF4-FFF2-40B4-BE49-F238E27FC236}">
                <a16:creationId xmlns:a16="http://schemas.microsoft.com/office/drawing/2014/main" id="{0F66C2CE-98D0-4DF3-8F97-AB7143AF0E4C}"/>
              </a:ext>
            </a:extLst>
          </p:cNvPr>
          <p:cNvSpPr>
            <a:spLocks noGrp="1"/>
          </p:cNvSpPr>
          <p:nvPr>
            <p:ph type="body" sz="quarter" idx="10"/>
          </p:nvPr>
        </p:nvSpPr>
        <p:spPr>
          <a:xfrm>
            <a:off x="175126" y="1120690"/>
            <a:ext cx="5205396" cy="3639907"/>
          </a:xfrm>
        </p:spPr>
        <p:txBody>
          <a:bodyPr/>
          <a:lstStyle/>
          <a:p>
            <a:r>
              <a:rPr lang="en-US" dirty="0"/>
              <a:t>Pass a dataset as a script argument</a:t>
            </a:r>
          </a:p>
          <a:p>
            <a:r>
              <a:rPr lang="en-US" sz="1800" dirty="0" err="1"/>
              <a:t>ScriptRunConfig</a:t>
            </a:r>
            <a:r>
              <a:rPr lang="en-US" sz="1800" dirty="0"/>
              <a: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100" dirty="0"/>
          </a:p>
          <a:p>
            <a:r>
              <a:rPr lang="en-US" sz="1800" dirty="0"/>
              <a:t>Script:</a:t>
            </a:r>
          </a:p>
        </p:txBody>
      </p:sp>
      <p:sp>
        <p:nvSpPr>
          <p:cNvPr id="6" name="Rectangle 5">
            <a:extLst>
              <a:ext uri="{FF2B5EF4-FFF2-40B4-BE49-F238E27FC236}">
                <a16:creationId xmlns:a16="http://schemas.microsoft.com/office/drawing/2014/main" id="{BB1CB8E5-F6F4-416F-AFCE-31F3B209DF1B}"/>
              </a:ext>
            </a:extLst>
          </p:cNvPr>
          <p:cNvSpPr/>
          <p:nvPr/>
        </p:nvSpPr>
        <p:spPr bwMode="auto">
          <a:xfrm>
            <a:off x="254936" y="1970945"/>
            <a:ext cx="5356592" cy="211632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 = Environment('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my_env</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packages =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CondaDependencies.create</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pip_packages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azureml-dataprep</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[pandas]'])</a:t>
            </a:r>
          </a:p>
          <a:p>
            <a:pPr defTabSz="932472" fontAlgn="base">
              <a:spcBef>
                <a:spcPct val="0"/>
              </a:spcBef>
              <a:spcAft>
                <a:spcPct val="0"/>
              </a:spcAft>
            </a:pP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env.python.conda_dependencies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packages</a:t>
            </a:r>
          </a:p>
          <a:p>
            <a:pPr defTabSz="932472" fontAlgn="base">
              <a:spcBef>
                <a:spcPct val="0"/>
              </a:spcBef>
              <a:spcAft>
                <a:spcPct val="0"/>
              </a:spcAft>
            </a:pPr>
            <a:endPar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source_directory</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my_dir</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script='script.py',</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arguments=['--ds',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tab_ds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environment=env) </a:t>
            </a:r>
          </a:p>
        </p:txBody>
      </p:sp>
      <p:sp>
        <p:nvSpPr>
          <p:cNvPr id="7" name="Rectangle 6">
            <a:extLst>
              <a:ext uri="{FF2B5EF4-FFF2-40B4-BE49-F238E27FC236}">
                <a16:creationId xmlns:a16="http://schemas.microsoft.com/office/drawing/2014/main" id="{DED9740C-5BC8-4ED6-A9D3-B7CB08BDEAB6}"/>
              </a:ext>
            </a:extLst>
          </p:cNvPr>
          <p:cNvSpPr/>
          <p:nvPr/>
        </p:nvSpPr>
        <p:spPr bwMode="auto">
          <a:xfrm>
            <a:off x="254936" y="4679145"/>
            <a:ext cx="5356592" cy="194303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Run, Dataset</a:t>
            </a: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parser.add_argument('--ds', type=str, dest='ds_id')</a:t>
            </a: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args = parser.parse_args()</a:t>
            </a:r>
          </a:p>
          <a:p>
            <a:pPr defTabSz="932472" fontAlgn="base">
              <a:spcBef>
                <a:spcPct val="0"/>
              </a:spcBef>
              <a:spcAft>
                <a:spcPct val="0"/>
              </a:spcAft>
            </a:pP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 = Run.get_context()</a:t>
            </a: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 = run.experiment.workspace</a:t>
            </a: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dataset = Dataset.get_by_id(ws, id=args.ds_id)</a:t>
            </a: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 = dataset.to_pandas_dataframe()</a:t>
            </a:r>
            <a:endPar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8" name="Text Placeholder 2">
            <a:extLst>
              <a:ext uri="{FF2B5EF4-FFF2-40B4-BE49-F238E27FC236}">
                <a16:creationId xmlns:a16="http://schemas.microsoft.com/office/drawing/2014/main" id="{B86CA5CF-69E3-4F4D-B7AA-D88AC7ACD0FD}"/>
              </a:ext>
            </a:extLst>
          </p:cNvPr>
          <p:cNvSpPr txBox="1">
            <a:spLocks/>
          </p:cNvSpPr>
          <p:nvPr/>
        </p:nvSpPr>
        <p:spPr>
          <a:xfrm>
            <a:off x="5912931" y="1120690"/>
            <a:ext cx="4969844" cy="4078937"/>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Pass a dataset as a named input</a:t>
            </a: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1800" b="0" i="0" u="none" strike="noStrike" kern="1200" cap="none" spc="-49" normalizeH="0" baseline="0" noProof="0" dirty="0" err="1">
                <a:ln>
                  <a:noFill/>
                </a:ln>
                <a:solidFill>
                  <a:srgbClr val="000000"/>
                </a:solidFill>
                <a:effectLst/>
                <a:uLnTx/>
                <a:uFillTx/>
                <a:latin typeface="Segoe UI Semibold"/>
                <a:ea typeface="+mn-ea"/>
                <a:cs typeface="+mn-cs"/>
              </a:rPr>
              <a:t>ScriptRunConfig</a:t>
            </a:r>
            <a:r>
              <a:rPr kumimoji="0" lang="en-US" sz="1800" b="0" i="0" u="none" strike="noStrike" kern="1200" cap="none" spc="-49" normalizeH="0" baseline="0" noProof="0" dirty="0">
                <a:ln>
                  <a:noFill/>
                </a:ln>
                <a:solidFill>
                  <a:srgbClr val="000000"/>
                </a:solidFill>
                <a:effectLst/>
                <a:uLnTx/>
                <a:uFillTx/>
                <a:latin typeface="Segoe UI Semibold"/>
                <a:ea typeface="+mn-ea"/>
                <a:cs typeface="+mn-cs"/>
              </a:rPr>
              <a:t>:</a:t>
            </a: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lang="en-US" sz="1800" dirty="0">
              <a:latin typeface="Segoe UI Semibold"/>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kumimoji="0" lang="en-US" sz="1800" b="0" i="0" u="none" strike="noStrike" kern="1200" cap="none" spc="-49" normalizeH="0" baseline="0" noProof="0" dirty="0">
              <a:ln>
                <a:noFill/>
              </a:ln>
              <a:solidFill>
                <a:srgbClr val="000000"/>
              </a:solidFill>
              <a:effectLst/>
              <a:uLnTx/>
              <a:uFillTx/>
              <a:latin typeface="Segoe UI Semibold"/>
              <a:ea typeface="+mn-ea"/>
              <a:cs typeface="+mn-cs"/>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lang="en-US" sz="1800" dirty="0">
              <a:latin typeface="Segoe UI Semibold"/>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kumimoji="0" lang="en-US" sz="1800" b="0" i="0" u="none" strike="noStrike" kern="1200" cap="none" spc="-49" normalizeH="0" baseline="0" noProof="0" dirty="0">
              <a:ln>
                <a:noFill/>
              </a:ln>
              <a:solidFill>
                <a:srgbClr val="000000"/>
              </a:solidFill>
              <a:effectLst/>
              <a:uLnTx/>
              <a:uFillTx/>
              <a:latin typeface="Segoe UI Semibold"/>
              <a:ea typeface="+mn-ea"/>
              <a:cs typeface="+mn-cs"/>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lang="en-US" sz="1800" dirty="0">
              <a:latin typeface="Segoe UI Semibold"/>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kumimoji="0" lang="en-US" sz="1800" b="0" i="0" u="none" strike="noStrike" kern="1200" cap="none" spc="-49" normalizeH="0" baseline="0" noProof="0" dirty="0">
              <a:ln>
                <a:noFill/>
              </a:ln>
              <a:solidFill>
                <a:srgbClr val="000000"/>
              </a:solidFill>
              <a:effectLst/>
              <a:uLnTx/>
              <a:uFillTx/>
              <a:latin typeface="Segoe UI Semibold"/>
              <a:ea typeface="+mn-ea"/>
              <a:cs typeface="+mn-cs"/>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lang="en-US" sz="1100" dirty="0">
              <a:latin typeface="Segoe UI Semibold"/>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1800" b="0" i="0" u="none" strike="noStrike" kern="1200" cap="none" spc="-49" normalizeH="0" baseline="0" noProof="0" dirty="0">
                <a:ln>
                  <a:noFill/>
                </a:ln>
                <a:solidFill>
                  <a:srgbClr val="000000"/>
                </a:solidFill>
                <a:effectLst/>
                <a:uLnTx/>
                <a:uFillTx/>
                <a:latin typeface="Segoe UI Semibold"/>
                <a:ea typeface="+mn-ea"/>
                <a:cs typeface="+mn-cs"/>
              </a:rPr>
              <a:t>Script:</a:t>
            </a:r>
          </a:p>
          <a:p>
            <a:endParaRPr lang="en-US" dirty="0"/>
          </a:p>
        </p:txBody>
      </p:sp>
      <p:sp>
        <p:nvSpPr>
          <p:cNvPr id="9" name="Rectangle 8">
            <a:extLst>
              <a:ext uri="{FF2B5EF4-FFF2-40B4-BE49-F238E27FC236}">
                <a16:creationId xmlns:a16="http://schemas.microsoft.com/office/drawing/2014/main" id="{2663D660-3E39-4E0A-9CE9-A4627E4F4221}"/>
              </a:ext>
            </a:extLst>
          </p:cNvPr>
          <p:cNvSpPr/>
          <p:nvPr/>
        </p:nvSpPr>
        <p:spPr bwMode="auto">
          <a:xfrm>
            <a:off x="5980442" y="4679145"/>
            <a:ext cx="5792671" cy="194303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Run</a:t>
            </a:r>
          </a:p>
          <a:p>
            <a:pPr defTabSz="932472" fontAlgn="base">
              <a:spcBef>
                <a:spcPct val="0"/>
              </a:spcBef>
              <a:spcAft>
                <a:spcPct val="0"/>
              </a:spcAft>
            </a:pPr>
            <a:endPar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parser.add_argument('--ds', type=str, dest='ds_id')</a:t>
            </a: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args = parser.parse_args()</a:t>
            </a:r>
          </a:p>
          <a:p>
            <a:pPr defTabSz="932472" fontAlgn="base">
              <a:spcBef>
                <a:spcPct val="0"/>
              </a:spcBef>
              <a:spcAft>
                <a:spcPct val="0"/>
              </a:spcAft>
            </a:pP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 = Run.get_context()</a:t>
            </a: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dataset = run.input_datasets['my_ds']</a:t>
            </a: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 = dataset.to_pandas_dataframe()</a:t>
            </a:r>
            <a:endPar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F62874CB-E239-4E0B-BC37-D87B37D1F45C}"/>
              </a:ext>
            </a:extLst>
          </p:cNvPr>
          <p:cNvSpPr/>
          <p:nvPr/>
        </p:nvSpPr>
        <p:spPr bwMode="auto">
          <a:xfrm>
            <a:off x="5970927" y="1970945"/>
            <a:ext cx="5893814" cy="211632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 = Environment('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my_env</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packages =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CondaDependencies.create</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pip_packages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azureml-dataprep</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[pandas]'])</a:t>
            </a:r>
          </a:p>
          <a:p>
            <a:pPr defTabSz="932472" fontAlgn="base">
              <a:spcBef>
                <a:spcPct val="0"/>
              </a:spcBef>
              <a:spcAft>
                <a:spcPct val="0"/>
              </a:spcAft>
            </a:pP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env.python.conda_dependencies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packages</a:t>
            </a:r>
          </a:p>
          <a:p>
            <a:pPr defTabSz="932472" fontAlgn="base">
              <a:spcBef>
                <a:spcPct val="0"/>
              </a:spcBef>
              <a:spcAft>
                <a:spcPct val="0"/>
              </a:spcAft>
            </a:pPr>
            <a:endPar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source_directory</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my_dir</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script='script.py',</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arguments=['--ds',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tab_ds.as_named_input</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environment=env) </a:t>
            </a:r>
          </a:p>
        </p:txBody>
      </p:sp>
      <p:cxnSp>
        <p:nvCxnSpPr>
          <p:cNvPr id="11" name="Straight Connector 10">
            <a:extLst>
              <a:ext uri="{FF2B5EF4-FFF2-40B4-BE49-F238E27FC236}">
                <a16:creationId xmlns:a16="http://schemas.microsoft.com/office/drawing/2014/main" id="{05A3A1DD-506D-42E1-9341-1EB24AEE3035}"/>
              </a:ext>
            </a:extLst>
          </p:cNvPr>
          <p:cNvCxnSpPr>
            <a:cxnSpLocks/>
          </p:cNvCxnSpPr>
          <p:nvPr/>
        </p:nvCxnSpPr>
        <p:spPr>
          <a:xfrm>
            <a:off x="5775158" y="1053966"/>
            <a:ext cx="38501" cy="5722219"/>
          </a:xfrm>
          <a:prstGeom prst="line">
            <a:avLst/>
          </a:prstGeom>
          <a:ln w="57150">
            <a:solidFill>
              <a:schemeClr val="accent3"/>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5" name="Speech Bubble: Rectangle with Corners Rounded 14">
            <a:extLst>
              <a:ext uri="{FF2B5EF4-FFF2-40B4-BE49-F238E27FC236}">
                <a16:creationId xmlns:a16="http://schemas.microsoft.com/office/drawing/2014/main" id="{79C7B20E-A84A-46C8-901D-03B1E04E45D4}"/>
              </a:ext>
            </a:extLst>
          </p:cNvPr>
          <p:cNvSpPr/>
          <p:nvPr/>
        </p:nvSpPr>
        <p:spPr bwMode="auto">
          <a:xfrm>
            <a:off x="3479533" y="1712561"/>
            <a:ext cx="1900989" cy="539751"/>
          </a:xfrm>
          <a:prstGeom prst="wedgeRoundRectCallout">
            <a:avLst>
              <a:gd name="adj1" fmla="val -26171"/>
              <a:gd name="adj2" fmla="val 9883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Required to work with datasets in script</a:t>
            </a:r>
          </a:p>
        </p:txBody>
      </p:sp>
      <p:sp>
        <p:nvSpPr>
          <p:cNvPr id="16" name="Speech Bubble: Rectangle with Corners Rounded 15">
            <a:extLst>
              <a:ext uri="{FF2B5EF4-FFF2-40B4-BE49-F238E27FC236}">
                <a16:creationId xmlns:a16="http://schemas.microsoft.com/office/drawing/2014/main" id="{B2009915-C881-4660-8981-E0CBA004896F}"/>
              </a:ext>
            </a:extLst>
          </p:cNvPr>
          <p:cNvSpPr/>
          <p:nvPr/>
        </p:nvSpPr>
        <p:spPr bwMode="auto">
          <a:xfrm>
            <a:off x="175126" y="3286767"/>
            <a:ext cx="1438764" cy="661670"/>
          </a:xfrm>
          <a:prstGeom prst="wedgeRoundRectCallout">
            <a:avLst>
              <a:gd name="adj1" fmla="val 98373"/>
              <a:gd name="adj2" fmla="val -1675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Pass dataset object as script argument</a:t>
            </a:r>
          </a:p>
        </p:txBody>
      </p:sp>
      <p:sp>
        <p:nvSpPr>
          <p:cNvPr id="17" name="Speech Bubble: Rectangle with Corners Rounded 16">
            <a:extLst>
              <a:ext uri="{FF2B5EF4-FFF2-40B4-BE49-F238E27FC236}">
                <a16:creationId xmlns:a16="http://schemas.microsoft.com/office/drawing/2014/main" id="{9BB8BA3B-E78E-4921-BE2C-4633D9673DA5}"/>
              </a:ext>
            </a:extLst>
          </p:cNvPr>
          <p:cNvSpPr/>
          <p:nvPr/>
        </p:nvSpPr>
        <p:spPr bwMode="auto">
          <a:xfrm>
            <a:off x="4078305" y="4394863"/>
            <a:ext cx="1369728" cy="661670"/>
          </a:xfrm>
          <a:prstGeom prst="wedgeRoundRectCallout">
            <a:avLst>
              <a:gd name="adj1" fmla="val -37717"/>
              <a:gd name="adj2" fmla="val 6834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Argument contains dataset ID</a:t>
            </a:r>
          </a:p>
        </p:txBody>
      </p:sp>
      <p:sp>
        <p:nvSpPr>
          <p:cNvPr id="18" name="Speech Bubble: Rectangle with Corners Rounded 17">
            <a:extLst>
              <a:ext uri="{FF2B5EF4-FFF2-40B4-BE49-F238E27FC236}">
                <a16:creationId xmlns:a16="http://schemas.microsoft.com/office/drawing/2014/main" id="{C3364ABC-3A8D-4B26-8ACF-EB756DA9A35D}"/>
              </a:ext>
            </a:extLst>
          </p:cNvPr>
          <p:cNvSpPr/>
          <p:nvPr/>
        </p:nvSpPr>
        <p:spPr bwMode="auto">
          <a:xfrm>
            <a:off x="4154612" y="5507563"/>
            <a:ext cx="1217114" cy="459493"/>
          </a:xfrm>
          <a:prstGeom prst="wedgeRoundRectCallout">
            <a:avLst>
              <a:gd name="adj1" fmla="val -89516"/>
              <a:gd name="adj2" fmla="val 80913"/>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Get dataset by ID</a:t>
            </a:r>
          </a:p>
        </p:txBody>
      </p:sp>
      <p:sp>
        <p:nvSpPr>
          <p:cNvPr id="19" name="Speech Bubble: Rectangle with Corners Rounded 18">
            <a:extLst>
              <a:ext uri="{FF2B5EF4-FFF2-40B4-BE49-F238E27FC236}">
                <a16:creationId xmlns:a16="http://schemas.microsoft.com/office/drawing/2014/main" id="{E635913F-9C6B-4A5D-96DB-A84D65A00D05}"/>
              </a:ext>
            </a:extLst>
          </p:cNvPr>
          <p:cNvSpPr/>
          <p:nvPr/>
        </p:nvSpPr>
        <p:spPr bwMode="auto">
          <a:xfrm>
            <a:off x="10829931" y="2670767"/>
            <a:ext cx="1241659" cy="539751"/>
          </a:xfrm>
          <a:prstGeom prst="wedgeRoundRectCallout">
            <a:avLst>
              <a:gd name="adj1" fmla="val -42838"/>
              <a:gd name="adj2" fmla="val 89022"/>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Pass dataset as named input</a:t>
            </a:r>
          </a:p>
        </p:txBody>
      </p:sp>
      <p:sp>
        <p:nvSpPr>
          <p:cNvPr id="20" name="Speech Bubble: Rectangle with Corners Rounded 19">
            <a:extLst>
              <a:ext uri="{FF2B5EF4-FFF2-40B4-BE49-F238E27FC236}">
                <a16:creationId xmlns:a16="http://schemas.microsoft.com/office/drawing/2014/main" id="{14A4CC50-41B8-4508-AAC0-1FE9F8DFC49E}"/>
              </a:ext>
            </a:extLst>
          </p:cNvPr>
          <p:cNvSpPr/>
          <p:nvPr/>
        </p:nvSpPr>
        <p:spPr bwMode="auto">
          <a:xfrm>
            <a:off x="9665988" y="4495744"/>
            <a:ext cx="1655355" cy="366802"/>
          </a:xfrm>
          <a:prstGeom prst="wedgeRoundRectCallout">
            <a:avLst>
              <a:gd name="adj1" fmla="val -82377"/>
              <a:gd name="adj2" fmla="val 142816"/>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Argument still required!</a:t>
            </a:r>
          </a:p>
        </p:txBody>
      </p:sp>
      <p:sp>
        <p:nvSpPr>
          <p:cNvPr id="22" name="Speech Bubble: Rectangle with Corners Rounded 21">
            <a:extLst>
              <a:ext uri="{FF2B5EF4-FFF2-40B4-BE49-F238E27FC236}">
                <a16:creationId xmlns:a16="http://schemas.microsoft.com/office/drawing/2014/main" id="{04CB6A50-F4C0-4426-BDC6-E2D37197171C}"/>
              </a:ext>
            </a:extLst>
          </p:cNvPr>
          <p:cNvSpPr/>
          <p:nvPr/>
        </p:nvSpPr>
        <p:spPr bwMode="auto">
          <a:xfrm>
            <a:off x="4013248" y="6417506"/>
            <a:ext cx="1499842" cy="328347"/>
          </a:xfrm>
          <a:prstGeom prst="wedgeRoundRectCallout">
            <a:avLst>
              <a:gd name="adj1" fmla="val -67591"/>
              <a:gd name="adj2" fmla="val -5331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Convert to dataframe</a:t>
            </a:r>
          </a:p>
        </p:txBody>
      </p:sp>
      <p:sp>
        <p:nvSpPr>
          <p:cNvPr id="3" name="TextBox 2">
            <a:extLst>
              <a:ext uri="{FF2B5EF4-FFF2-40B4-BE49-F238E27FC236}">
                <a16:creationId xmlns:a16="http://schemas.microsoft.com/office/drawing/2014/main" id="{CD7DDD58-1B37-46AA-916C-6879B41172CA}"/>
              </a:ext>
            </a:extLst>
          </p:cNvPr>
          <p:cNvSpPr txBox="1"/>
          <p:nvPr/>
        </p:nvSpPr>
        <p:spPr>
          <a:xfrm>
            <a:off x="5620148" y="3569872"/>
            <a:ext cx="344966" cy="378565"/>
          </a:xfrm>
          <a:prstGeom prst="rect">
            <a:avLst/>
          </a:prstGeom>
          <a:solidFill>
            <a:schemeClr val="bg1"/>
          </a:solidFill>
        </p:spPr>
        <p:txBody>
          <a:bodyPr wrap="none" lIns="91440" tIns="91440" rIns="91440" bIns="91440"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or</a:t>
            </a:r>
          </a:p>
        </p:txBody>
      </p:sp>
      <p:sp>
        <p:nvSpPr>
          <p:cNvPr id="5" name="Speech Bubble: Rectangle with Corners Rounded 4">
            <a:extLst>
              <a:ext uri="{FF2B5EF4-FFF2-40B4-BE49-F238E27FC236}">
                <a16:creationId xmlns:a16="http://schemas.microsoft.com/office/drawing/2014/main" id="{A27A8302-0A32-45CA-9B2D-C44D6AE874A9}"/>
              </a:ext>
            </a:extLst>
          </p:cNvPr>
          <p:cNvSpPr/>
          <p:nvPr/>
        </p:nvSpPr>
        <p:spPr bwMode="auto">
          <a:xfrm>
            <a:off x="9830927" y="5623326"/>
            <a:ext cx="1655355" cy="575156"/>
          </a:xfrm>
          <a:prstGeom prst="wedgeRoundRectCallout">
            <a:avLst>
              <a:gd name="adj1" fmla="val -66678"/>
              <a:gd name="adj2" fmla="val 19571"/>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Retrieve named dataset from </a:t>
            </a:r>
            <a:r>
              <a:rPr lang="en-US" sz="1200" dirty="0" err="1">
                <a:solidFill>
                  <a:schemeClr val="accent3"/>
                </a:solidFill>
                <a:ea typeface="Segoe UI" pitchFamily="34" charset="0"/>
                <a:cs typeface="Segoe UI" pitchFamily="34" charset="0"/>
              </a:rPr>
              <a:t>input_datasets</a:t>
            </a:r>
            <a:endParaRPr lang="en-US" sz="1200" dirty="0">
              <a:solidFill>
                <a:schemeClr val="accent3"/>
              </a:solidFill>
              <a:ea typeface="Segoe UI" pitchFamily="34" charset="0"/>
              <a:cs typeface="Segoe UI" pitchFamily="34" charset="0"/>
            </a:endParaRPr>
          </a:p>
        </p:txBody>
      </p:sp>
      <p:sp>
        <p:nvSpPr>
          <p:cNvPr id="24" name="Speech Bubble: Rectangle with Corners Rounded 23">
            <a:extLst>
              <a:ext uri="{FF2B5EF4-FFF2-40B4-BE49-F238E27FC236}">
                <a16:creationId xmlns:a16="http://schemas.microsoft.com/office/drawing/2014/main" id="{FACB800D-FD0F-4B27-A35F-860E678A97BB}"/>
              </a:ext>
            </a:extLst>
          </p:cNvPr>
          <p:cNvSpPr/>
          <p:nvPr/>
        </p:nvSpPr>
        <p:spPr bwMode="auto">
          <a:xfrm>
            <a:off x="9670332" y="6341510"/>
            <a:ext cx="1499842" cy="328347"/>
          </a:xfrm>
          <a:prstGeom prst="wedgeRoundRectCallout">
            <a:avLst>
              <a:gd name="adj1" fmla="val -67591"/>
              <a:gd name="adj2" fmla="val -5331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Convert to dataframe</a:t>
            </a:r>
          </a:p>
        </p:txBody>
      </p:sp>
      <p:sp>
        <p:nvSpPr>
          <p:cNvPr id="21" name="Speech Bubble: Rectangle with Corners Rounded 20">
            <a:extLst>
              <a:ext uri="{FF2B5EF4-FFF2-40B4-BE49-F238E27FC236}">
                <a16:creationId xmlns:a16="http://schemas.microsoft.com/office/drawing/2014/main" id="{B622CA81-68A5-41E6-9744-F87D79EA7D65}"/>
              </a:ext>
            </a:extLst>
          </p:cNvPr>
          <p:cNvSpPr/>
          <p:nvPr/>
        </p:nvSpPr>
        <p:spPr bwMode="auto">
          <a:xfrm>
            <a:off x="9585293" y="1722546"/>
            <a:ext cx="1900989" cy="539751"/>
          </a:xfrm>
          <a:prstGeom prst="wedgeRoundRectCallout">
            <a:avLst>
              <a:gd name="adj1" fmla="val -26171"/>
              <a:gd name="adj2" fmla="val 9883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Required to work with datasets in script</a:t>
            </a:r>
          </a:p>
        </p:txBody>
      </p:sp>
    </p:spTree>
    <p:extLst>
      <p:ext uri="{BB962C8B-B14F-4D97-AF65-F5344CB8AC3E}">
        <p14:creationId xmlns:p14="http://schemas.microsoft.com/office/powerpoint/2010/main" val="16928307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EFC-3B1A-4F50-B26B-B3D10B3B81DD}"/>
              </a:ext>
            </a:extLst>
          </p:cNvPr>
          <p:cNvSpPr>
            <a:spLocks noGrp="1"/>
          </p:cNvSpPr>
          <p:nvPr>
            <p:ph type="title"/>
          </p:nvPr>
        </p:nvSpPr>
        <p:spPr/>
        <p:txBody>
          <a:bodyPr/>
          <a:lstStyle/>
          <a:p>
            <a:r>
              <a:rPr lang="en-US" dirty="0"/>
              <a:t>Working with File Datasets</a:t>
            </a:r>
          </a:p>
        </p:txBody>
      </p:sp>
      <p:sp>
        <p:nvSpPr>
          <p:cNvPr id="4" name="Text Placeholder 2">
            <a:extLst>
              <a:ext uri="{FF2B5EF4-FFF2-40B4-BE49-F238E27FC236}">
                <a16:creationId xmlns:a16="http://schemas.microsoft.com/office/drawing/2014/main" id="{0F66C2CE-98D0-4DF3-8F97-AB7143AF0E4C}"/>
              </a:ext>
            </a:extLst>
          </p:cNvPr>
          <p:cNvSpPr>
            <a:spLocks noGrp="1"/>
          </p:cNvSpPr>
          <p:nvPr>
            <p:ph type="body" sz="quarter" idx="10"/>
          </p:nvPr>
        </p:nvSpPr>
        <p:spPr>
          <a:xfrm>
            <a:off x="175126" y="1120690"/>
            <a:ext cx="5205396" cy="3639907"/>
          </a:xfrm>
        </p:spPr>
        <p:txBody>
          <a:bodyPr/>
          <a:lstStyle/>
          <a:p>
            <a:r>
              <a:rPr lang="en-US" dirty="0"/>
              <a:t>Pass a dataset as a script argument</a:t>
            </a:r>
          </a:p>
          <a:p>
            <a:r>
              <a:rPr lang="en-US" sz="1800" dirty="0" err="1"/>
              <a:t>ScriptRunConfig</a:t>
            </a:r>
            <a:r>
              <a:rPr lang="en-US" sz="1800" dirty="0"/>
              <a: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100" dirty="0"/>
          </a:p>
          <a:p>
            <a:r>
              <a:rPr lang="en-US" sz="1800" dirty="0"/>
              <a:t>Script:</a:t>
            </a:r>
          </a:p>
        </p:txBody>
      </p:sp>
      <p:sp>
        <p:nvSpPr>
          <p:cNvPr id="6" name="Rectangle 5">
            <a:extLst>
              <a:ext uri="{FF2B5EF4-FFF2-40B4-BE49-F238E27FC236}">
                <a16:creationId xmlns:a16="http://schemas.microsoft.com/office/drawing/2014/main" id="{BB1CB8E5-F6F4-416F-AFCE-31F3B209DF1B}"/>
              </a:ext>
            </a:extLst>
          </p:cNvPr>
          <p:cNvSpPr/>
          <p:nvPr/>
        </p:nvSpPr>
        <p:spPr bwMode="auto">
          <a:xfrm>
            <a:off x="254936" y="1970945"/>
            <a:ext cx="5356592" cy="211632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 = Environment('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my_env</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packages =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CondaDependencies.create</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pip_packages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azureml-dataprep</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[pandas]'])</a:t>
            </a:r>
          </a:p>
          <a:p>
            <a:pPr defTabSz="932472" fontAlgn="base">
              <a:spcBef>
                <a:spcPct val="0"/>
              </a:spcBef>
              <a:spcAft>
                <a:spcPct val="0"/>
              </a:spcAft>
            </a:pP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env.python.conda_dependencies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packages</a:t>
            </a:r>
          </a:p>
          <a:p>
            <a:pPr defTabSz="932472" fontAlgn="base">
              <a:spcBef>
                <a:spcPct val="0"/>
              </a:spcBef>
              <a:spcAft>
                <a:spcPct val="0"/>
              </a:spcAft>
            </a:pPr>
            <a:endPar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source_directory</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my_dir</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script='script.py',</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arguments=['--ds',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file_ds.as_download</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environment=env) </a:t>
            </a:r>
          </a:p>
        </p:txBody>
      </p:sp>
      <p:sp>
        <p:nvSpPr>
          <p:cNvPr id="7" name="Rectangle 6">
            <a:extLst>
              <a:ext uri="{FF2B5EF4-FFF2-40B4-BE49-F238E27FC236}">
                <a16:creationId xmlns:a16="http://schemas.microsoft.com/office/drawing/2014/main" id="{DED9740C-5BC8-4ED6-A9D3-B7CB08BDEAB6}"/>
              </a:ext>
            </a:extLst>
          </p:cNvPr>
          <p:cNvSpPr/>
          <p:nvPr/>
        </p:nvSpPr>
        <p:spPr bwMode="auto">
          <a:xfrm>
            <a:off x="254936" y="4679145"/>
            <a:ext cx="5356592" cy="194303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Run</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glob</a:t>
            </a: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parser.add_argument('--ds', type=str, dest='ds_ref')</a:t>
            </a: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args = parser.parse_args()</a:t>
            </a: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 = Run.get_context()</a:t>
            </a:r>
          </a:p>
          <a:p>
            <a:pPr defTabSz="932472" fontAlgn="base">
              <a:spcBef>
                <a:spcPct val="0"/>
              </a:spcBef>
              <a:spcAft>
                <a:spcPct val="0"/>
              </a:spcAft>
            </a:pP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imgs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glob.glob</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ds_ref</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"/*.jpg")</a:t>
            </a: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8" name="Text Placeholder 2">
            <a:extLst>
              <a:ext uri="{FF2B5EF4-FFF2-40B4-BE49-F238E27FC236}">
                <a16:creationId xmlns:a16="http://schemas.microsoft.com/office/drawing/2014/main" id="{B86CA5CF-69E3-4F4D-B7AA-D88AC7ACD0FD}"/>
              </a:ext>
            </a:extLst>
          </p:cNvPr>
          <p:cNvSpPr txBox="1">
            <a:spLocks/>
          </p:cNvSpPr>
          <p:nvPr/>
        </p:nvSpPr>
        <p:spPr>
          <a:xfrm>
            <a:off x="5912931" y="1120690"/>
            <a:ext cx="4969844" cy="4078937"/>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Pass a dataset as a named input</a:t>
            </a: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1800" b="0" i="0" u="none" strike="noStrike" kern="1200" cap="none" spc="-49" normalizeH="0" baseline="0" noProof="0" dirty="0" err="1">
                <a:ln>
                  <a:noFill/>
                </a:ln>
                <a:solidFill>
                  <a:srgbClr val="000000"/>
                </a:solidFill>
                <a:effectLst/>
                <a:uLnTx/>
                <a:uFillTx/>
                <a:latin typeface="Segoe UI Semibold"/>
                <a:ea typeface="+mn-ea"/>
                <a:cs typeface="+mn-cs"/>
              </a:rPr>
              <a:t>ScriptRunConfig</a:t>
            </a:r>
            <a:r>
              <a:rPr kumimoji="0" lang="en-US" sz="1800" b="0" i="0" u="none" strike="noStrike" kern="1200" cap="none" spc="-49" normalizeH="0" baseline="0" noProof="0" dirty="0">
                <a:ln>
                  <a:noFill/>
                </a:ln>
                <a:solidFill>
                  <a:srgbClr val="000000"/>
                </a:solidFill>
                <a:effectLst/>
                <a:uLnTx/>
                <a:uFillTx/>
                <a:latin typeface="Segoe UI Semibold"/>
                <a:ea typeface="+mn-ea"/>
                <a:cs typeface="+mn-cs"/>
              </a:rPr>
              <a:t>:</a:t>
            </a: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lang="en-US" sz="1800" dirty="0">
              <a:latin typeface="Segoe UI Semibold"/>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kumimoji="0" lang="en-US" sz="1800" b="0" i="0" u="none" strike="noStrike" kern="1200" cap="none" spc="-49" normalizeH="0" baseline="0" noProof="0" dirty="0">
              <a:ln>
                <a:noFill/>
              </a:ln>
              <a:solidFill>
                <a:srgbClr val="000000"/>
              </a:solidFill>
              <a:effectLst/>
              <a:uLnTx/>
              <a:uFillTx/>
              <a:latin typeface="Segoe UI Semibold"/>
              <a:ea typeface="+mn-ea"/>
              <a:cs typeface="+mn-cs"/>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lang="en-US" sz="1800" dirty="0">
              <a:latin typeface="Segoe UI Semibold"/>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kumimoji="0" lang="en-US" sz="1800" b="0" i="0" u="none" strike="noStrike" kern="1200" cap="none" spc="-49" normalizeH="0" baseline="0" noProof="0" dirty="0">
              <a:ln>
                <a:noFill/>
              </a:ln>
              <a:solidFill>
                <a:srgbClr val="000000"/>
              </a:solidFill>
              <a:effectLst/>
              <a:uLnTx/>
              <a:uFillTx/>
              <a:latin typeface="Segoe UI Semibold"/>
              <a:ea typeface="+mn-ea"/>
              <a:cs typeface="+mn-cs"/>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lang="en-US" sz="1800" dirty="0">
              <a:latin typeface="Segoe UI Semibold"/>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kumimoji="0" lang="en-US" sz="1800" b="0" i="0" u="none" strike="noStrike" kern="1200" cap="none" spc="-49" normalizeH="0" baseline="0" noProof="0" dirty="0">
              <a:ln>
                <a:noFill/>
              </a:ln>
              <a:solidFill>
                <a:srgbClr val="000000"/>
              </a:solidFill>
              <a:effectLst/>
              <a:uLnTx/>
              <a:uFillTx/>
              <a:latin typeface="Segoe UI Semibold"/>
              <a:ea typeface="+mn-ea"/>
              <a:cs typeface="+mn-cs"/>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endParaRPr lang="en-US" sz="1100" dirty="0">
              <a:latin typeface="Segoe UI Semibold"/>
            </a:endParaRPr>
          </a:p>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1800" b="0" i="0" u="none" strike="noStrike" kern="1200" cap="none" spc="-49" normalizeH="0" baseline="0" noProof="0" dirty="0">
                <a:ln>
                  <a:noFill/>
                </a:ln>
                <a:solidFill>
                  <a:srgbClr val="000000"/>
                </a:solidFill>
                <a:effectLst/>
                <a:uLnTx/>
                <a:uFillTx/>
                <a:latin typeface="Segoe UI Semibold"/>
                <a:ea typeface="+mn-ea"/>
                <a:cs typeface="+mn-cs"/>
              </a:rPr>
              <a:t>Script:</a:t>
            </a:r>
          </a:p>
          <a:p>
            <a:endParaRPr lang="en-US" dirty="0"/>
          </a:p>
        </p:txBody>
      </p:sp>
      <p:sp>
        <p:nvSpPr>
          <p:cNvPr id="9" name="Rectangle 8">
            <a:extLst>
              <a:ext uri="{FF2B5EF4-FFF2-40B4-BE49-F238E27FC236}">
                <a16:creationId xmlns:a16="http://schemas.microsoft.com/office/drawing/2014/main" id="{2663D660-3E39-4E0A-9CE9-A4627E4F4221}"/>
              </a:ext>
            </a:extLst>
          </p:cNvPr>
          <p:cNvSpPr/>
          <p:nvPr/>
        </p:nvSpPr>
        <p:spPr bwMode="auto">
          <a:xfrm>
            <a:off x="5980442" y="4679145"/>
            <a:ext cx="5792671" cy="194303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Run</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glob</a:t>
            </a: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parser.add_argument('--ds', type=str, dest='ds_ref')</a:t>
            </a: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args = parser.parse_args()</a:t>
            </a:r>
          </a:p>
          <a:p>
            <a:pPr defTabSz="932472" fontAlgn="base">
              <a:spcBef>
                <a:spcPct val="0"/>
              </a:spcBef>
              <a:spcAft>
                <a:spcPct val="0"/>
              </a:spcAft>
            </a:pPr>
            <a:r>
              <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 = Run.get_context()</a:t>
            </a:r>
          </a:p>
          <a:p>
            <a:pPr defTabSz="932472" fontAlgn="base">
              <a:spcBef>
                <a:spcPct val="0"/>
              </a:spcBef>
              <a:spcAft>
                <a:spcPct val="0"/>
              </a:spcAft>
            </a:pP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dataset =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run.input_datasets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imgs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glob.glob</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(dataset + "/*.jpg")</a:t>
            </a:r>
            <a:endParaRPr lang="pt-BR"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F62874CB-E239-4E0B-BC37-D87B37D1F45C}"/>
              </a:ext>
            </a:extLst>
          </p:cNvPr>
          <p:cNvSpPr/>
          <p:nvPr/>
        </p:nvSpPr>
        <p:spPr bwMode="auto">
          <a:xfrm>
            <a:off x="5970927" y="1970945"/>
            <a:ext cx="5893814" cy="211632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 = Environment('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my_env</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packages =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CondaDependencies.create</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pip_packages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azureml-dataprep</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[pandas]'])</a:t>
            </a:r>
          </a:p>
          <a:p>
            <a:pPr defTabSz="932472" fontAlgn="base">
              <a:spcBef>
                <a:spcPct val="0"/>
              </a:spcBef>
              <a:spcAft>
                <a:spcPct val="0"/>
              </a:spcAft>
            </a:pP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env.python.conda_dependencies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packages</a:t>
            </a:r>
          </a:p>
          <a:p>
            <a:pPr defTabSz="932472" fontAlgn="base">
              <a:spcBef>
                <a:spcPct val="0"/>
              </a:spcBef>
              <a:spcAft>
                <a:spcPct val="0"/>
              </a:spcAft>
            </a:pPr>
            <a:endPar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ScriptRunConfig</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source_directory</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my_dir</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script='script.py',</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arguments=['--ds', </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file_ds.as_named_input</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my_ds</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as_download</a:t>
            </a: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environment=env) </a:t>
            </a:r>
          </a:p>
        </p:txBody>
      </p:sp>
      <p:cxnSp>
        <p:nvCxnSpPr>
          <p:cNvPr id="11" name="Straight Connector 10">
            <a:extLst>
              <a:ext uri="{FF2B5EF4-FFF2-40B4-BE49-F238E27FC236}">
                <a16:creationId xmlns:a16="http://schemas.microsoft.com/office/drawing/2014/main" id="{05A3A1DD-506D-42E1-9341-1EB24AEE3035}"/>
              </a:ext>
            </a:extLst>
          </p:cNvPr>
          <p:cNvCxnSpPr>
            <a:cxnSpLocks/>
          </p:cNvCxnSpPr>
          <p:nvPr/>
        </p:nvCxnSpPr>
        <p:spPr>
          <a:xfrm>
            <a:off x="5775158" y="1053966"/>
            <a:ext cx="38501" cy="5722219"/>
          </a:xfrm>
          <a:prstGeom prst="line">
            <a:avLst/>
          </a:prstGeom>
          <a:ln w="57150">
            <a:solidFill>
              <a:schemeClr val="accent3"/>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5" name="Speech Bubble: Rectangle with Corners Rounded 14">
            <a:extLst>
              <a:ext uri="{FF2B5EF4-FFF2-40B4-BE49-F238E27FC236}">
                <a16:creationId xmlns:a16="http://schemas.microsoft.com/office/drawing/2014/main" id="{79C7B20E-A84A-46C8-901D-03B1E04E45D4}"/>
              </a:ext>
            </a:extLst>
          </p:cNvPr>
          <p:cNvSpPr/>
          <p:nvPr/>
        </p:nvSpPr>
        <p:spPr bwMode="auto">
          <a:xfrm>
            <a:off x="3479533" y="1712561"/>
            <a:ext cx="1900989" cy="539751"/>
          </a:xfrm>
          <a:prstGeom prst="wedgeRoundRectCallout">
            <a:avLst>
              <a:gd name="adj1" fmla="val -26171"/>
              <a:gd name="adj2" fmla="val 9883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Required to work with datasets in script</a:t>
            </a:r>
          </a:p>
        </p:txBody>
      </p:sp>
      <p:sp>
        <p:nvSpPr>
          <p:cNvPr id="16" name="Speech Bubble: Rectangle with Corners Rounded 15">
            <a:extLst>
              <a:ext uri="{FF2B5EF4-FFF2-40B4-BE49-F238E27FC236}">
                <a16:creationId xmlns:a16="http://schemas.microsoft.com/office/drawing/2014/main" id="{B2009915-C881-4660-8981-E0CBA004896F}"/>
              </a:ext>
            </a:extLst>
          </p:cNvPr>
          <p:cNvSpPr/>
          <p:nvPr/>
        </p:nvSpPr>
        <p:spPr bwMode="auto">
          <a:xfrm>
            <a:off x="2439163" y="3822180"/>
            <a:ext cx="1735489" cy="582093"/>
          </a:xfrm>
          <a:prstGeom prst="wedgeRoundRectCallout">
            <a:avLst>
              <a:gd name="adj1" fmla="val 32374"/>
              <a:gd name="adj2" fmla="val -89532"/>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Pass dataset object as </a:t>
            </a:r>
            <a:r>
              <a:rPr lang="en-US" sz="1200" i="1" dirty="0">
                <a:solidFill>
                  <a:schemeClr val="accent3"/>
                </a:solidFill>
                <a:ea typeface="Segoe UI" pitchFamily="34" charset="0"/>
                <a:cs typeface="Segoe UI" pitchFamily="34" charset="0"/>
              </a:rPr>
              <a:t>download</a:t>
            </a:r>
            <a:r>
              <a:rPr lang="en-US" sz="1200" dirty="0">
                <a:solidFill>
                  <a:schemeClr val="accent3"/>
                </a:solidFill>
                <a:ea typeface="Segoe UI" pitchFamily="34" charset="0"/>
                <a:cs typeface="Segoe UI" pitchFamily="34" charset="0"/>
              </a:rPr>
              <a:t> or </a:t>
            </a:r>
            <a:r>
              <a:rPr lang="en-US" sz="1200" i="1" dirty="0">
                <a:solidFill>
                  <a:schemeClr val="accent3"/>
                </a:solidFill>
                <a:ea typeface="Segoe UI" pitchFamily="34" charset="0"/>
                <a:cs typeface="Segoe UI" pitchFamily="34" charset="0"/>
              </a:rPr>
              <a:t>mount</a:t>
            </a:r>
          </a:p>
        </p:txBody>
      </p:sp>
      <p:sp>
        <p:nvSpPr>
          <p:cNvPr id="17" name="Speech Bubble: Rectangle with Corners Rounded 16">
            <a:extLst>
              <a:ext uri="{FF2B5EF4-FFF2-40B4-BE49-F238E27FC236}">
                <a16:creationId xmlns:a16="http://schemas.microsoft.com/office/drawing/2014/main" id="{9BB8BA3B-E78E-4921-BE2C-4633D9673DA5}"/>
              </a:ext>
            </a:extLst>
          </p:cNvPr>
          <p:cNvSpPr/>
          <p:nvPr/>
        </p:nvSpPr>
        <p:spPr bwMode="auto">
          <a:xfrm>
            <a:off x="4078305" y="4588262"/>
            <a:ext cx="1369728" cy="661670"/>
          </a:xfrm>
          <a:prstGeom prst="wedgeRoundRectCallout">
            <a:avLst>
              <a:gd name="adj1" fmla="val -37717"/>
              <a:gd name="adj2" fmla="val 6834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Argument contains data reference</a:t>
            </a:r>
          </a:p>
        </p:txBody>
      </p:sp>
      <p:sp>
        <p:nvSpPr>
          <p:cNvPr id="18" name="Speech Bubble: Rectangle with Corners Rounded 17">
            <a:extLst>
              <a:ext uri="{FF2B5EF4-FFF2-40B4-BE49-F238E27FC236}">
                <a16:creationId xmlns:a16="http://schemas.microsoft.com/office/drawing/2014/main" id="{C3364ABC-3A8D-4B26-8ACF-EB756DA9A35D}"/>
              </a:ext>
            </a:extLst>
          </p:cNvPr>
          <p:cNvSpPr/>
          <p:nvPr/>
        </p:nvSpPr>
        <p:spPr bwMode="auto">
          <a:xfrm>
            <a:off x="3959153" y="6183232"/>
            <a:ext cx="1732613" cy="468547"/>
          </a:xfrm>
          <a:prstGeom prst="wedgeRoundRectCallout">
            <a:avLst>
              <a:gd name="adj1" fmla="val -66425"/>
              <a:gd name="adj2" fmla="val -39261"/>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Get file paths from data reference</a:t>
            </a:r>
          </a:p>
        </p:txBody>
      </p:sp>
      <p:sp>
        <p:nvSpPr>
          <p:cNvPr id="19" name="Speech Bubble: Rectangle with Corners Rounded 18">
            <a:extLst>
              <a:ext uri="{FF2B5EF4-FFF2-40B4-BE49-F238E27FC236}">
                <a16:creationId xmlns:a16="http://schemas.microsoft.com/office/drawing/2014/main" id="{E635913F-9C6B-4A5D-96DB-A84D65A00D05}"/>
              </a:ext>
            </a:extLst>
          </p:cNvPr>
          <p:cNvSpPr/>
          <p:nvPr/>
        </p:nvSpPr>
        <p:spPr bwMode="auto">
          <a:xfrm>
            <a:off x="10563802" y="2800708"/>
            <a:ext cx="1241659" cy="539751"/>
          </a:xfrm>
          <a:prstGeom prst="wedgeRoundRectCallout">
            <a:avLst>
              <a:gd name="adj1" fmla="val -42838"/>
              <a:gd name="adj2" fmla="val 89022"/>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Pass dataset as named input</a:t>
            </a:r>
          </a:p>
        </p:txBody>
      </p:sp>
      <p:sp>
        <p:nvSpPr>
          <p:cNvPr id="23" name="Speech Bubble: Rectangle with Corners Rounded 22">
            <a:extLst>
              <a:ext uri="{FF2B5EF4-FFF2-40B4-BE49-F238E27FC236}">
                <a16:creationId xmlns:a16="http://schemas.microsoft.com/office/drawing/2014/main" id="{E9FBDABE-3FDE-434D-A350-61EDFC10339F}"/>
              </a:ext>
            </a:extLst>
          </p:cNvPr>
          <p:cNvSpPr/>
          <p:nvPr/>
        </p:nvSpPr>
        <p:spPr bwMode="auto">
          <a:xfrm>
            <a:off x="9792299" y="6324344"/>
            <a:ext cx="1732613" cy="468547"/>
          </a:xfrm>
          <a:prstGeom prst="wedgeRoundRectCallout">
            <a:avLst>
              <a:gd name="adj1" fmla="val -78369"/>
              <a:gd name="adj2" fmla="val -33099"/>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Get file paths from data reference</a:t>
            </a:r>
          </a:p>
        </p:txBody>
      </p:sp>
      <p:sp>
        <p:nvSpPr>
          <p:cNvPr id="3" name="TextBox 2">
            <a:extLst>
              <a:ext uri="{FF2B5EF4-FFF2-40B4-BE49-F238E27FC236}">
                <a16:creationId xmlns:a16="http://schemas.microsoft.com/office/drawing/2014/main" id="{CE4CD30F-F691-45E8-97A6-2EEE4A5ADE18}"/>
              </a:ext>
            </a:extLst>
          </p:cNvPr>
          <p:cNvSpPr txBox="1"/>
          <p:nvPr/>
        </p:nvSpPr>
        <p:spPr>
          <a:xfrm>
            <a:off x="5620148" y="3569872"/>
            <a:ext cx="344966" cy="378565"/>
          </a:xfrm>
          <a:prstGeom prst="rect">
            <a:avLst/>
          </a:prstGeom>
          <a:solidFill>
            <a:schemeClr val="bg1"/>
          </a:solidFill>
        </p:spPr>
        <p:txBody>
          <a:bodyPr wrap="none" lIns="91440" tIns="91440" rIns="91440" bIns="91440"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or</a:t>
            </a:r>
          </a:p>
        </p:txBody>
      </p:sp>
      <p:sp>
        <p:nvSpPr>
          <p:cNvPr id="28" name="Speech Bubble: Rectangle with Corners Rounded 27">
            <a:extLst>
              <a:ext uri="{FF2B5EF4-FFF2-40B4-BE49-F238E27FC236}">
                <a16:creationId xmlns:a16="http://schemas.microsoft.com/office/drawing/2014/main" id="{7413FA68-B88E-4A1D-8FC9-4BCC948DC1EB}"/>
              </a:ext>
            </a:extLst>
          </p:cNvPr>
          <p:cNvSpPr/>
          <p:nvPr/>
        </p:nvSpPr>
        <p:spPr bwMode="auto">
          <a:xfrm>
            <a:off x="9665988" y="4495744"/>
            <a:ext cx="1655355" cy="366802"/>
          </a:xfrm>
          <a:prstGeom prst="wedgeRoundRectCallout">
            <a:avLst>
              <a:gd name="adj1" fmla="val -109124"/>
              <a:gd name="adj2" fmla="val 199234"/>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Argument still required!</a:t>
            </a:r>
          </a:p>
        </p:txBody>
      </p:sp>
      <p:sp>
        <p:nvSpPr>
          <p:cNvPr id="32" name="Speech Bubble: Rectangle with Corners Rounded 31">
            <a:extLst>
              <a:ext uri="{FF2B5EF4-FFF2-40B4-BE49-F238E27FC236}">
                <a16:creationId xmlns:a16="http://schemas.microsoft.com/office/drawing/2014/main" id="{DE967D9A-BF5C-4A77-81B9-AF56DD6B30BF}"/>
              </a:ext>
            </a:extLst>
          </p:cNvPr>
          <p:cNvSpPr/>
          <p:nvPr/>
        </p:nvSpPr>
        <p:spPr bwMode="auto">
          <a:xfrm>
            <a:off x="9830927" y="5623326"/>
            <a:ext cx="1655355" cy="575156"/>
          </a:xfrm>
          <a:prstGeom prst="wedgeRoundRectCallout">
            <a:avLst>
              <a:gd name="adj1" fmla="val -65515"/>
              <a:gd name="adj2" fmla="val 34633"/>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Retrieve named dataset from </a:t>
            </a:r>
            <a:r>
              <a:rPr lang="en-US" sz="1200" dirty="0" err="1">
                <a:solidFill>
                  <a:schemeClr val="accent3"/>
                </a:solidFill>
                <a:ea typeface="Segoe UI" pitchFamily="34" charset="0"/>
                <a:cs typeface="Segoe UI" pitchFamily="34" charset="0"/>
              </a:rPr>
              <a:t>input_datasets</a:t>
            </a:r>
            <a:endParaRPr lang="en-US" sz="1200" dirty="0">
              <a:solidFill>
                <a:schemeClr val="accent3"/>
              </a:solidFill>
              <a:ea typeface="Segoe UI" pitchFamily="34" charset="0"/>
              <a:cs typeface="Segoe UI" pitchFamily="34" charset="0"/>
            </a:endParaRPr>
          </a:p>
        </p:txBody>
      </p:sp>
    </p:spTree>
    <p:extLst>
      <p:ext uri="{BB962C8B-B14F-4D97-AF65-F5344CB8AC3E}">
        <p14:creationId xmlns:p14="http://schemas.microsoft.com/office/powerpoint/2010/main" val="37968296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F796-B772-4540-9F64-1FF41CA53B6A}"/>
              </a:ext>
            </a:extLst>
          </p:cNvPr>
          <p:cNvSpPr>
            <a:spLocks noGrp="1"/>
          </p:cNvSpPr>
          <p:nvPr>
            <p:ph type="title"/>
          </p:nvPr>
        </p:nvSpPr>
        <p:spPr/>
        <p:txBody>
          <a:bodyPr/>
          <a:lstStyle/>
          <a:p>
            <a:r>
              <a:rPr lang="en-US" dirty="0"/>
              <a:t>Dataset Versioning</a:t>
            </a:r>
          </a:p>
        </p:txBody>
      </p:sp>
      <p:sp>
        <p:nvSpPr>
          <p:cNvPr id="3" name="Text Placeholder 2">
            <a:extLst>
              <a:ext uri="{FF2B5EF4-FFF2-40B4-BE49-F238E27FC236}">
                <a16:creationId xmlns:a16="http://schemas.microsoft.com/office/drawing/2014/main" id="{E6B2D329-2096-48A6-9DDC-3697FF9AB251}"/>
              </a:ext>
            </a:extLst>
          </p:cNvPr>
          <p:cNvSpPr>
            <a:spLocks noGrp="1"/>
          </p:cNvSpPr>
          <p:nvPr>
            <p:ph type="body" sz="quarter" idx="10"/>
          </p:nvPr>
        </p:nvSpPr>
        <p:spPr>
          <a:xfrm>
            <a:off x="584200" y="1435497"/>
            <a:ext cx="11018520" cy="2464008"/>
          </a:xfrm>
        </p:spPr>
        <p:txBody>
          <a:bodyPr/>
          <a:lstStyle/>
          <a:p>
            <a:r>
              <a:rPr lang="en-US" dirty="0"/>
              <a:t>Create a new version of an existing dataset</a:t>
            </a:r>
          </a:p>
          <a:p>
            <a:endParaRPr lang="en-US" sz="4000" dirty="0"/>
          </a:p>
          <a:p>
            <a:endParaRPr lang="en-US" dirty="0"/>
          </a:p>
          <a:p>
            <a:endParaRPr lang="en-US" dirty="0"/>
          </a:p>
          <a:p>
            <a:r>
              <a:rPr lang="en-US" dirty="0"/>
              <a:t>Specify a version to retrieve</a:t>
            </a:r>
          </a:p>
        </p:txBody>
      </p:sp>
      <p:sp>
        <p:nvSpPr>
          <p:cNvPr id="4" name="Rectangle 3">
            <a:extLst>
              <a:ext uri="{FF2B5EF4-FFF2-40B4-BE49-F238E27FC236}">
                <a16:creationId xmlns:a16="http://schemas.microsoft.com/office/drawing/2014/main" id="{62CEEB2F-2BCA-4176-B18B-E0EA0216E106}"/>
              </a:ext>
            </a:extLst>
          </p:cNvPr>
          <p:cNvSpPr/>
          <p:nvPr/>
        </p:nvSpPr>
        <p:spPr bwMode="auto">
          <a:xfrm>
            <a:off x="584200" y="1934415"/>
            <a:ext cx="11302356" cy="1246662"/>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add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png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files to dataset definition</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img_paths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blob_ds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'data/files/images/*.jpg'),(</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blob_ds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'data/files/images/*.</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png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file_ds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Dataset.File.from_files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(path=</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img_paths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file_ds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file_ds.register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img_files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create_new_version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=True)</a:t>
            </a:r>
          </a:p>
        </p:txBody>
      </p:sp>
      <p:sp>
        <p:nvSpPr>
          <p:cNvPr id="5" name="Rectangle 4">
            <a:extLst>
              <a:ext uri="{FF2B5EF4-FFF2-40B4-BE49-F238E27FC236}">
                <a16:creationId xmlns:a16="http://schemas.microsoft.com/office/drawing/2014/main" id="{47AA9571-B51A-44D3-AA94-3983B6B16036}"/>
              </a:ext>
            </a:extLst>
          </p:cNvPr>
          <p:cNvSpPr/>
          <p:nvPr/>
        </p:nvSpPr>
        <p:spPr bwMode="auto">
          <a:xfrm>
            <a:off x="584200" y="3980599"/>
            <a:ext cx="11302356" cy="51869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ds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Dataset.get_by_name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img_files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version=2)</a:t>
            </a:r>
          </a:p>
        </p:txBody>
      </p:sp>
      <p:sp>
        <p:nvSpPr>
          <p:cNvPr id="7" name="Speech Bubble: Rectangle with Corners Rounded 6">
            <a:extLst>
              <a:ext uri="{FF2B5EF4-FFF2-40B4-BE49-F238E27FC236}">
                <a16:creationId xmlns:a16="http://schemas.microsoft.com/office/drawing/2014/main" id="{0AD9FB77-6E73-4A6D-AEFA-4C144BF6B7EC}"/>
              </a:ext>
            </a:extLst>
          </p:cNvPr>
          <p:cNvSpPr/>
          <p:nvPr/>
        </p:nvSpPr>
        <p:spPr bwMode="auto">
          <a:xfrm>
            <a:off x="8855244" y="3268983"/>
            <a:ext cx="2795604" cy="542615"/>
          </a:xfrm>
          <a:prstGeom prst="wedgeRoundRectCallout">
            <a:avLst>
              <a:gd name="adj1" fmla="val -18000"/>
              <a:gd name="adj2" fmla="val -85744"/>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Auto-increments version if a dataset of the same name exists</a:t>
            </a:r>
          </a:p>
        </p:txBody>
      </p:sp>
      <p:sp>
        <p:nvSpPr>
          <p:cNvPr id="8" name="Speech Bubble: Rectangle with Corners Rounded 7">
            <a:extLst>
              <a:ext uri="{FF2B5EF4-FFF2-40B4-BE49-F238E27FC236}">
                <a16:creationId xmlns:a16="http://schemas.microsoft.com/office/drawing/2014/main" id="{C700097F-1124-4E52-BF4F-930F6AA33437}"/>
              </a:ext>
            </a:extLst>
          </p:cNvPr>
          <p:cNvSpPr/>
          <p:nvPr/>
        </p:nvSpPr>
        <p:spPr bwMode="auto">
          <a:xfrm>
            <a:off x="7785235" y="4640697"/>
            <a:ext cx="1681211" cy="345190"/>
          </a:xfrm>
          <a:prstGeom prst="wedgeRoundRectCallout">
            <a:avLst>
              <a:gd name="adj1" fmla="val 8729"/>
              <a:gd name="adj2" fmla="val -127569"/>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Version number</a:t>
            </a:r>
          </a:p>
        </p:txBody>
      </p:sp>
    </p:spTree>
    <p:extLst>
      <p:ext uri="{BB962C8B-B14F-4D97-AF65-F5344CB8AC3E}">
        <p14:creationId xmlns:p14="http://schemas.microsoft.com/office/powerpoint/2010/main" val="33178975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Work with Data</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Work with data</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347680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Placeholder 7">
            <a:extLst>
              <a:ext uri="{FF2B5EF4-FFF2-40B4-BE49-F238E27FC236}">
                <a16:creationId xmlns:a16="http://schemas.microsoft.com/office/drawing/2014/main" id="{36525209-E75C-4617-995E-F573424A53AC}"/>
              </a:ext>
            </a:extLst>
          </p:cNvPr>
          <p:cNvSpPr txBox="1">
            <a:spLocks/>
          </p:cNvSpPr>
          <p:nvPr/>
        </p:nvSpPr>
        <p:spPr>
          <a:xfrm>
            <a:off x="1376012" y="5315004"/>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lnSpc>
                <a:spcPct val="100000"/>
              </a:lnSpc>
              <a:spcBef>
                <a:spcPts val="0"/>
              </a:spcBef>
              <a:buSzTx/>
              <a:buFontTx/>
              <a:buNone/>
              <a:defRPr/>
            </a:pPr>
            <a:r>
              <a:rPr lang="en-US" sz="1800" dirty="0">
                <a:latin typeface="+mj-lt"/>
              </a:rPr>
              <a:t>You want a script to stream data directly from a  file dataset. Which mode should you use?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latin typeface="Courier New" panose="02070309020205020404" pitchFamily="49" charset="0"/>
                <a:cs typeface="Courier New" panose="02070309020205020404" pitchFamily="49" charset="0"/>
              </a:rPr>
              <a:t>as_mount</a:t>
            </a:r>
            <a:r>
              <a:rPr lang="en-US" sz="1400" dirty="0">
                <a:latin typeface="Courier New" panose="02070309020205020404" pitchFamily="49" charset="0"/>
                <a:cs typeface="Courier New" panose="02070309020205020404" pitchFamily="49" charset="0"/>
              </a:rPr>
              <a: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latin typeface="Courier New" panose="02070309020205020404" pitchFamily="49" charset="0"/>
                <a:cs typeface="Courier New" panose="02070309020205020404" pitchFamily="49" charset="0"/>
              </a:rPr>
              <a:t>as_download</a:t>
            </a:r>
            <a:r>
              <a:rPr lang="en-US" sz="1400" dirty="0">
                <a:latin typeface="Courier New" panose="02070309020205020404" pitchFamily="49" charset="0"/>
                <a:cs typeface="Courier New" panose="02070309020205020404" pitchFamily="49" charset="0"/>
              </a:rPr>
              <a:t>()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latin typeface="Courier New" panose="02070309020205020404" pitchFamily="49" charset="0"/>
                <a:cs typeface="Courier New" panose="02070309020205020404" pitchFamily="49" charset="0"/>
              </a:rPr>
              <a:t>as_upload</a:t>
            </a:r>
            <a:r>
              <a:rPr lang="en-US" sz="1400" dirty="0">
                <a:latin typeface="Courier New" panose="02070309020205020404" pitchFamily="49" charset="0"/>
                <a:cs typeface="Courier New" panose="02070309020205020404" pitchFamily="49" charset="0"/>
              </a:rPr>
              <a:t>() </a:t>
            </a:r>
          </a:p>
        </p:txBody>
      </p:sp>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3369420"/>
            <a:ext cx="10383899" cy="1768216"/>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A datastore contains a CSV file of structured data that you want to use as a Pandas dataframe.</a:t>
            </a:r>
          </a:p>
          <a:p>
            <a:pPr marL="0" marR="0" lvl="0" indent="0" algn="l" defTabSz="932742" rtl="0" eaLnBrk="1" fontAlgn="auto" latinLnBrk="0" hangingPunct="1">
              <a:lnSpc>
                <a:spcPct val="100000"/>
              </a:lnSpc>
              <a:spcBef>
                <a:spcPts val="0"/>
              </a:spcBef>
              <a:buClrTx/>
              <a:buSzTx/>
              <a:buFontTx/>
              <a:buNone/>
              <a:tabLst/>
              <a:defRPr/>
            </a:pPr>
            <a:r>
              <a:rPr lang="en-US" sz="1800" dirty="0">
                <a:latin typeface="+mj-lt"/>
              </a:rPr>
              <a:t>Which kind of dataset should you create to make it easy to do this?</a:t>
            </a:r>
            <a:endParaRPr kumimoji="0" lang="en-US" sz="1800" b="0" i="0" u="none" strike="noStrike" kern="1200" cap="none" spc="0" normalizeH="0" baseline="0" noProof="0" dirty="0">
              <a:ln>
                <a:noFill/>
              </a:ln>
              <a:effectLst/>
              <a:uLnTx/>
              <a:uFillTx/>
              <a:latin typeface="+mj-lt"/>
              <a:ea typeface="+mn-ea"/>
              <a:cs typeface="+mn-cs"/>
            </a:endParaRP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A file dataset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A tabular dataset</a:t>
            </a:r>
          </a:p>
        </p:txBody>
      </p:sp>
      <p:sp>
        <p:nvSpPr>
          <p:cNvPr id="20" name="Graphic 26" descr="Checkmark on Backing up and restoring databases">
            <a:extLst>
              <a:ext uri="{FF2B5EF4-FFF2-40B4-BE49-F238E27FC236}">
                <a16:creationId xmlns:a16="http://schemas.microsoft.com/office/drawing/2014/main" id="{B7F0EC01-67FB-4AC3-B3E9-F801C4692B70}"/>
              </a:ext>
            </a:extLst>
          </p:cNvPr>
          <p:cNvSpPr/>
          <p:nvPr/>
        </p:nvSpPr>
        <p:spPr>
          <a:xfrm>
            <a:off x="1376012" y="467782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5195017"/>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Graphic 26" descr="Checkmark on Power BI">
            <a:extLst>
              <a:ext uri="{FF2B5EF4-FFF2-40B4-BE49-F238E27FC236}">
                <a16:creationId xmlns:a16="http://schemas.microsoft.com/office/drawing/2014/main" id="{1E980C49-3CFE-4EFA-B238-1413B2F7D4D9}"/>
              </a:ext>
            </a:extLst>
          </p:cNvPr>
          <p:cNvSpPr/>
          <p:nvPr/>
        </p:nvSpPr>
        <p:spPr>
          <a:xfrm>
            <a:off x="1385040" y="579843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2" name="Graphic 1" descr="Badge Question Mark with solid fill">
            <a:extLst>
              <a:ext uri="{FF2B5EF4-FFF2-40B4-BE49-F238E27FC236}">
                <a16:creationId xmlns:a16="http://schemas.microsoft.com/office/drawing/2014/main" id="{2446249A-59B1-4536-AB92-52024DD874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3484233"/>
            <a:ext cx="702232" cy="702232"/>
          </a:xfrm>
          <a:prstGeom prst="rect">
            <a:avLst/>
          </a:prstGeom>
        </p:spPr>
      </p:pic>
      <p:pic>
        <p:nvPicPr>
          <p:cNvPr id="30" name="Graphic 29" descr="Badge Question Mark with solid fill">
            <a:extLst>
              <a:ext uri="{FF2B5EF4-FFF2-40B4-BE49-F238E27FC236}">
                <a16:creationId xmlns:a16="http://schemas.microsoft.com/office/drawing/2014/main" id="{54AFEA6F-4C80-4439-B15C-D7B5951170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5245241"/>
            <a:ext cx="702232" cy="702232"/>
          </a:xfrm>
          <a:prstGeom prst="rect">
            <a:avLst/>
          </a:prstGeom>
        </p:spPr>
      </p:pic>
      <p:sp>
        <p:nvSpPr>
          <p:cNvPr id="32" name="Text Placeholder 7">
            <a:extLst>
              <a:ext uri="{FF2B5EF4-FFF2-40B4-BE49-F238E27FC236}">
                <a16:creationId xmlns:a16="http://schemas.microsoft.com/office/drawing/2014/main" id="{BD92EDA9-0D19-48EE-AF87-F006C03860D6}"/>
              </a:ext>
            </a:extLst>
          </p:cNvPr>
          <p:cNvSpPr txBox="1">
            <a:spLocks/>
          </p:cNvSpPr>
          <p:nvPr/>
        </p:nvSpPr>
        <p:spPr>
          <a:xfrm>
            <a:off x="1376012" y="1246638"/>
            <a:ext cx="10383899" cy="1945413"/>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lnSpc>
                <a:spcPct val="100000"/>
              </a:lnSpc>
              <a:spcBef>
                <a:spcPts val="0"/>
              </a:spcBef>
              <a:buSzTx/>
              <a:buFontTx/>
              <a:buNone/>
              <a:defRPr/>
            </a:pPr>
            <a:r>
              <a:rPr lang="en-US" sz="1800" dirty="0">
                <a:latin typeface="+mj-lt"/>
              </a:rPr>
              <a:t>You have a reference to a Workspace named </a:t>
            </a:r>
            <a:r>
              <a:rPr lang="en-US" sz="1800" b="1" i="1" dirty="0" err="1">
                <a:latin typeface="+mj-lt"/>
              </a:rPr>
              <a:t>ws</a:t>
            </a:r>
            <a:r>
              <a:rPr lang="en-US" sz="1800" dirty="0">
                <a:latin typeface="+mj-lt"/>
              </a:rPr>
              <a:t>.</a:t>
            </a:r>
          </a:p>
          <a:p>
            <a:pPr defTabSz="932742">
              <a:lnSpc>
                <a:spcPct val="100000"/>
              </a:lnSpc>
              <a:spcBef>
                <a:spcPts val="0"/>
              </a:spcBef>
              <a:buSzTx/>
              <a:buFontTx/>
              <a:buNone/>
              <a:defRPr/>
            </a:pPr>
            <a:r>
              <a:rPr lang="en-US" sz="1800" dirty="0">
                <a:latin typeface="+mj-lt"/>
              </a:rPr>
              <a:t>Which code retrieves the default datastore for the workspace?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latin typeface="Courier New" panose="02070309020205020404" pitchFamily="49" charset="0"/>
                <a:cs typeface="Courier New" panose="02070309020205020404" pitchFamily="49" charset="0"/>
              </a:rPr>
              <a:t>default_ds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Datastore.get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ws</a:t>
            </a:r>
            <a:r>
              <a:rPr lang="en-US" sz="1400" dirty="0">
                <a:latin typeface="Courier New" panose="02070309020205020404" pitchFamily="49" charset="0"/>
                <a:cs typeface="Courier New" panose="02070309020205020404" pitchFamily="49" charset="0"/>
              </a:rPr>
              <a:t>, 'default')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latin typeface="Courier New" panose="02070309020205020404" pitchFamily="49" charset="0"/>
                <a:cs typeface="Courier New" panose="02070309020205020404" pitchFamily="49" charset="0"/>
              </a:rPr>
              <a:t>default_ds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ws.Datastores</a:t>
            </a:r>
            <a:r>
              <a:rPr lang="en-US" sz="1400" dirty="0">
                <a:latin typeface="Courier New" panose="02070309020205020404" pitchFamily="49" charset="0"/>
                <a:cs typeface="Courier New" panose="02070309020205020404" pitchFamily="49" charset="0"/>
              </a:rPr>
              <a:t>[0]</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latin typeface="Courier New" panose="02070309020205020404" pitchFamily="49" charset="0"/>
                <a:cs typeface="Courier New" panose="02070309020205020404" pitchFamily="49" charset="0"/>
              </a:rPr>
              <a:t>default_ds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ws.get_default_datastore</a:t>
            </a:r>
            <a:r>
              <a:rPr lang="en-US" sz="1400" dirty="0">
                <a:latin typeface="Courier New" panose="02070309020205020404" pitchFamily="49" charset="0"/>
                <a:cs typeface="Courier New" panose="02070309020205020404" pitchFamily="49" charset="0"/>
              </a:rPr>
              <a:t>()</a:t>
            </a:r>
          </a:p>
        </p:txBody>
      </p:sp>
      <p:sp>
        <p:nvSpPr>
          <p:cNvPr id="33" name="Graphic 26" descr="Checkmark on Backing up and restoring databases">
            <a:extLst>
              <a:ext uri="{FF2B5EF4-FFF2-40B4-BE49-F238E27FC236}">
                <a16:creationId xmlns:a16="http://schemas.microsoft.com/office/drawing/2014/main" id="{05B62290-C504-43CF-892F-EC9BF87D1D9F}"/>
              </a:ext>
            </a:extLst>
          </p:cNvPr>
          <p:cNvSpPr/>
          <p:nvPr/>
        </p:nvSpPr>
        <p:spPr>
          <a:xfrm>
            <a:off x="1376012" y="280622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CD413292-F135-4925-B06C-4BCA8EE71DE7}"/>
              </a:ext>
              <a:ext uri="{C183D7F6-B498-43B3-948B-1728B52AA6E4}">
                <adec:decorative xmlns:adec="http://schemas.microsoft.com/office/drawing/2017/decorative" val="1"/>
              </a:ext>
            </a:extLst>
          </p:cNvPr>
          <p:cNvCxnSpPr>
            <a:cxnSpLocks/>
          </p:cNvCxnSpPr>
          <p:nvPr/>
        </p:nvCxnSpPr>
        <p:spPr>
          <a:xfrm>
            <a:off x="1376012" y="341344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Graphic 34" descr="Badge Question Mark with solid fill">
            <a:extLst>
              <a:ext uri="{FF2B5EF4-FFF2-40B4-BE49-F238E27FC236}">
                <a16:creationId xmlns:a16="http://schemas.microsoft.com/office/drawing/2014/main" id="{118C0E7E-4734-4128-BE4E-E5AC868E2E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1361452"/>
            <a:ext cx="702232" cy="702232"/>
          </a:xfrm>
          <a:prstGeom prst="rect">
            <a:avLst/>
          </a:prstGeom>
        </p:spPr>
      </p:pic>
    </p:spTree>
    <p:extLst>
      <p:ext uri="{BB962C8B-B14F-4D97-AF65-F5344CB8AC3E}">
        <p14:creationId xmlns:p14="http://schemas.microsoft.com/office/powerpoint/2010/main" val="3750964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11060237" cy="1477328"/>
          </a:xfrm>
        </p:spPr>
        <p:txBody>
          <a:bodyPr/>
          <a:lstStyle/>
          <a:p>
            <a:pPr>
              <a:spcBef>
                <a:spcPts val="0"/>
              </a:spcBef>
              <a:spcAft>
                <a:spcPts val="300"/>
              </a:spcAft>
            </a:pPr>
            <a:r>
              <a:rPr lang="en-US" sz="1600" spc="0" dirty="0">
                <a:solidFill>
                  <a:schemeClr val="tx1"/>
                </a:solidFill>
              </a:rPr>
              <a:t>Microsoft Learn: Work with Data in Azure Machine Learning</a:t>
            </a:r>
          </a:p>
          <a:p>
            <a:pPr>
              <a:spcBef>
                <a:spcPts val="0"/>
              </a:spcBef>
              <a:spcAft>
                <a:spcPts val="300"/>
              </a:spcAft>
            </a:pPr>
            <a:r>
              <a:rPr lang="en-US" sz="1600" spc="0" dirty="0">
                <a:solidFill>
                  <a:schemeClr val="tx2"/>
                </a:solidFill>
                <a:latin typeface="+mn-lt"/>
              </a:rPr>
              <a:t>https://docs.microsoft.com/learn/modules/work-with-data-in-aml/  </a:t>
            </a: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Azure Machine Learning data documentation</a:t>
            </a:r>
          </a:p>
          <a:p>
            <a:pPr>
              <a:spcBef>
                <a:spcPts val="0"/>
              </a:spcBef>
              <a:spcAft>
                <a:spcPts val="300"/>
              </a:spcAft>
            </a:pPr>
            <a:r>
              <a:rPr lang="en-US" sz="1600" spc="0" dirty="0">
                <a:solidFill>
                  <a:schemeClr val="tx2"/>
                </a:solidFill>
                <a:latin typeface="+mn-lt"/>
              </a:rPr>
              <a:t>https://docs.microsoft.com/azure/machine-learning/concept-data </a:t>
            </a:r>
          </a:p>
        </p:txBody>
      </p:sp>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3"/>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11753781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078288" y="2415123"/>
            <a:ext cx="7695069" cy="1224436"/>
          </a:xfrm>
        </p:spPr>
        <p:txBody>
          <a:bodyPr/>
          <a:lstStyle/>
          <a:p>
            <a:pPr lvl="1"/>
            <a:r>
              <a:rPr lang="en-US" dirty="0"/>
              <a:t>Working with Datastores</a:t>
            </a:r>
          </a:p>
        </p:txBody>
      </p:sp>
      <p:sp>
        <p:nvSpPr>
          <p:cNvPr id="2" name="Text Placeholder 1"/>
          <p:cNvSpPr>
            <a:spLocks noGrp="1"/>
          </p:cNvSpPr>
          <p:nvPr>
            <p:ph type="body" sz="quarter" idx="22"/>
          </p:nvPr>
        </p:nvSpPr>
        <p:spPr>
          <a:xfrm>
            <a:off x="4078287" y="3429000"/>
            <a:ext cx="7695069" cy="1224436"/>
          </a:xfrm>
        </p:spPr>
        <p:txBody>
          <a:bodyPr/>
          <a:lstStyle/>
          <a:p>
            <a:pPr lvl="1"/>
            <a:r>
              <a:rPr lang="en-US" dirty="0"/>
              <a:t>Working with Datasets</a:t>
            </a:r>
          </a:p>
        </p:txBody>
      </p:sp>
      <p:grpSp>
        <p:nvGrpSpPr>
          <p:cNvPr id="15" name="Group 14">
            <a:extLst>
              <a:ext uri="{FF2B5EF4-FFF2-40B4-BE49-F238E27FC236}">
                <a16:creationId xmlns:a16="http://schemas.microsoft.com/office/drawing/2014/main" id="{1924D09F-7D97-4A54-A48A-51107BF976AA}"/>
              </a:ext>
            </a:extLst>
          </p:cNvPr>
          <p:cNvGrpSpPr/>
          <p:nvPr/>
        </p:nvGrpSpPr>
        <p:grpSpPr>
          <a:xfrm>
            <a:off x="3214548" y="3690102"/>
            <a:ext cx="702132" cy="702232"/>
            <a:chOff x="3214548" y="3690102"/>
            <a:chExt cx="702132" cy="702232"/>
          </a:xfrm>
        </p:grpSpPr>
        <p:grpSp>
          <p:nvGrpSpPr>
            <p:cNvPr id="16" name="Group 15">
              <a:extLst>
                <a:ext uri="{FF2B5EF4-FFF2-40B4-BE49-F238E27FC236}">
                  <a16:creationId xmlns:a16="http://schemas.microsoft.com/office/drawing/2014/main" id="{0ED86DB0-8F5E-4DF4-9F87-1FF716F5A038}"/>
                </a:ext>
              </a:extLst>
            </p:cNvPr>
            <p:cNvGrpSpPr/>
            <p:nvPr/>
          </p:nvGrpSpPr>
          <p:grpSpPr>
            <a:xfrm>
              <a:off x="3214548" y="3690102"/>
              <a:ext cx="702132" cy="702232"/>
              <a:chOff x="3031668" y="4535768"/>
              <a:chExt cx="702132" cy="702232"/>
            </a:xfrm>
          </p:grpSpPr>
          <p:sp>
            <p:nvSpPr>
              <p:cNvPr id="19" name="Freeform 5">
                <a:extLst>
                  <a:ext uri="{FF2B5EF4-FFF2-40B4-BE49-F238E27FC236}">
                    <a16:creationId xmlns:a16="http://schemas.microsoft.com/office/drawing/2014/main" id="{1CDEB316-D9D8-469F-A919-A92F602599C7}"/>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76AD78A2-0083-41CA-8943-8C23000F9A81}"/>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 name="Graphic 2" descr="Table">
              <a:extLst>
                <a:ext uri="{FF2B5EF4-FFF2-40B4-BE49-F238E27FC236}">
                  <a16:creationId xmlns:a16="http://schemas.microsoft.com/office/drawing/2014/main" id="{A27D55F5-31D5-4F2E-968C-CF939A3738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294" y="3985979"/>
              <a:ext cx="202986" cy="207408"/>
            </a:xfrm>
            <a:prstGeom prst="rect">
              <a:avLst/>
            </a:prstGeom>
          </p:spPr>
        </p:pic>
        <p:pic>
          <p:nvPicPr>
            <p:cNvPr id="10" name="Graphic 16" descr="Paper">
              <a:extLst>
                <a:ext uri="{FF2B5EF4-FFF2-40B4-BE49-F238E27FC236}">
                  <a16:creationId xmlns:a16="http://schemas.microsoft.com/office/drawing/2014/main" id="{DC58EDE5-C2E8-47F0-B4A1-8FA561923D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12787" y="3887942"/>
              <a:ext cx="209620" cy="209619"/>
            </a:xfrm>
            <a:prstGeom prst="rect">
              <a:avLst/>
            </a:prstGeom>
          </p:spPr>
        </p:pic>
      </p:grpSp>
      <p:grpSp>
        <p:nvGrpSpPr>
          <p:cNvPr id="14" name="Group 13">
            <a:extLst>
              <a:ext uri="{FF2B5EF4-FFF2-40B4-BE49-F238E27FC236}">
                <a16:creationId xmlns:a16="http://schemas.microsoft.com/office/drawing/2014/main" id="{33830DE1-DB53-4407-8D19-B30F6B16A974}"/>
              </a:ext>
            </a:extLst>
          </p:cNvPr>
          <p:cNvGrpSpPr/>
          <p:nvPr/>
        </p:nvGrpSpPr>
        <p:grpSpPr>
          <a:xfrm>
            <a:off x="3214548" y="2661753"/>
            <a:ext cx="702132" cy="702232"/>
            <a:chOff x="3214548" y="2661753"/>
            <a:chExt cx="702132" cy="702232"/>
          </a:xfrm>
        </p:grpSpPr>
        <p:grpSp>
          <p:nvGrpSpPr>
            <p:cNvPr id="11" name="Group 10">
              <a:extLst>
                <a:ext uri="{FF2B5EF4-FFF2-40B4-BE49-F238E27FC236}">
                  <a16:creationId xmlns:a16="http://schemas.microsoft.com/office/drawing/2014/main" id="{CC0332E2-7496-4990-8384-26D799DDE82E}"/>
                </a:ext>
              </a:extLst>
            </p:cNvPr>
            <p:cNvGrpSpPr/>
            <p:nvPr/>
          </p:nvGrpSpPr>
          <p:grpSpPr>
            <a:xfrm>
              <a:off x="3214548" y="2661753"/>
              <a:ext cx="702132" cy="702232"/>
              <a:chOff x="3214548" y="2661753"/>
              <a:chExt cx="702132" cy="702232"/>
            </a:xfrm>
          </p:grpSpPr>
          <p:grpSp>
            <p:nvGrpSpPr>
              <p:cNvPr id="28" name="Group 27">
                <a:extLst>
                  <a:ext uri="{FF2B5EF4-FFF2-40B4-BE49-F238E27FC236}">
                    <a16:creationId xmlns:a16="http://schemas.microsoft.com/office/drawing/2014/main" id="{D65DC82E-A598-4D09-ADFD-D15FAC60165E}"/>
                  </a:ext>
                </a:extLst>
              </p:cNvPr>
              <p:cNvGrpSpPr/>
              <p:nvPr/>
            </p:nvGrpSpPr>
            <p:grpSpPr>
              <a:xfrm>
                <a:off x="3214548" y="2661753"/>
                <a:ext cx="702132" cy="702232"/>
                <a:chOff x="7465384" y="3849138"/>
                <a:chExt cx="648329" cy="648421"/>
              </a:xfrm>
            </p:grpSpPr>
            <p:sp>
              <p:nvSpPr>
                <p:cNvPr id="30" name="Freeform 5">
                  <a:extLst>
                    <a:ext uri="{FF2B5EF4-FFF2-40B4-BE49-F238E27FC236}">
                      <a16:creationId xmlns:a16="http://schemas.microsoft.com/office/drawing/2014/main" id="{0FC9D5AC-7C81-4E87-8D48-6231EC47A9C2}"/>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13B96D7B-7575-4EBF-9F95-5C5324981E2A}"/>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 name="Graphic 4" descr="Database">
                <a:extLst>
                  <a:ext uri="{FF2B5EF4-FFF2-40B4-BE49-F238E27FC236}">
                    <a16:creationId xmlns:a16="http://schemas.microsoft.com/office/drawing/2014/main" id="{2BF7544A-F89A-4CB1-B450-39D9F42BF5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31039" y="2844696"/>
                <a:ext cx="262984" cy="262984"/>
              </a:xfrm>
              <a:prstGeom prst="rect">
                <a:avLst/>
              </a:prstGeom>
            </p:spPr>
          </p:pic>
        </p:grpSp>
        <p:pic>
          <p:nvPicPr>
            <p:cNvPr id="13" name="Graphic 18" descr="Open folder">
              <a:extLst>
                <a:ext uri="{FF2B5EF4-FFF2-40B4-BE49-F238E27FC236}">
                  <a16:creationId xmlns:a16="http://schemas.microsoft.com/office/drawing/2014/main" id="{CC14B963-0AE0-4D7C-804E-4AB0AB42088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47972" y="2886281"/>
              <a:ext cx="253711" cy="25630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Working with Datastores</a:t>
            </a:r>
          </a:p>
        </p:txBody>
      </p:sp>
      <p:grpSp>
        <p:nvGrpSpPr>
          <p:cNvPr id="3" name="Group 2">
            <a:extLst>
              <a:ext uri="{FF2B5EF4-FFF2-40B4-BE49-F238E27FC236}">
                <a16:creationId xmlns:a16="http://schemas.microsoft.com/office/drawing/2014/main" id="{F145F31F-C8AD-4BAE-918F-8707E9463AEE}"/>
              </a:ext>
            </a:extLst>
          </p:cNvPr>
          <p:cNvGrpSpPr/>
          <p:nvPr/>
        </p:nvGrpSpPr>
        <p:grpSpPr>
          <a:xfrm>
            <a:off x="10058664" y="2768639"/>
            <a:ext cx="1320536" cy="1320724"/>
            <a:chOff x="10058664" y="2768639"/>
            <a:chExt cx="1320536" cy="1320724"/>
          </a:xfrm>
        </p:grpSpPr>
        <p:grpSp>
          <p:nvGrpSpPr>
            <p:cNvPr id="11" name="Group 10">
              <a:extLst>
                <a:ext uri="{FF2B5EF4-FFF2-40B4-BE49-F238E27FC236}">
                  <a16:creationId xmlns:a16="http://schemas.microsoft.com/office/drawing/2014/main" id="{F682B0FA-DD88-4437-8908-4B2486F355DB}"/>
                </a:ext>
              </a:extLst>
            </p:cNvPr>
            <p:cNvGrpSpPr/>
            <p:nvPr/>
          </p:nvGrpSpPr>
          <p:grpSpPr>
            <a:xfrm>
              <a:off x="10058664" y="2768639"/>
              <a:ext cx="1320536" cy="1320724"/>
              <a:chOff x="3214548" y="2661753"/>
              <a:chExt cx="702132" cy="702232"/>
            </a:xfrm>
          </p:grpSpPr>
          <p:grpSp>
            <p:nvGrpSpPr>
              <p:cNvPr id="12" name="Group 11">
                <a:extLst>
                  <a:ext uri="{FF2B5EF4-FFF2-40B4-BE49-F238E27FC236}">
                    <a16:creationId xmlns:a16="http://schemas.microsoft.com/office/drawing/2014/main" id="{58939CDE-0674-44A3-A081-FF12696D4B91}"/>
                  </a:ext>
                </a:extLst>
              </p:cNvPr>
              <p:cNvGrpSpPr/>
              <p:nvPr/>
            </p:nvGrpSpPr>
            <p:grpSpPr>
              <a:xfrm>
                <a:off x="3214548" y="2661753"/>
                <a:ext cx="702132" cy="702232"/>
                <a:chOff x="7465384" y="3849138"/>
                <a:chExt cx="648329" cy="648421"/>
              </a:xfrm>
            </p:grpSpPr>
            <p:sp>
              <p:nvSpPr>
                <p:cNvPr id="19" name="Freeform 5">
                  <a:extLst>
                    <a:ext uri="{FF2B5EF4-FFF2-40B4-BE49-F238E27FC236}">
                      <a16:creationId xmlns:a16="http://schemas.microsoft.com/office/drawing/2014/main" id="{E556E09F-153A-4E8D-A1C4-6CAA7FB60E3A}"/>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433E2457-0A37-4B6E-9F5A-199B63B493ED}"/>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4" name="Graphic 13" descr="Database">
                <a:extLst>
                  <a:ext uri="{FF2B5EF4-FFF2-40B4-BE49-F238E27FC236}">
                    <a16:creationId xmlns:a16="http://schemas.microsoft.com/office/drawing/2014/main" id="{D3949FE8-64E6-48A9-B7E1-019DB2514A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1510" y="2857490"/>
                <a:ext cx="262984" cy="262984"/>
              </a:xfrm>
              <a:prstGeom prst="rect">
                <a:avLst/>
              </a:prstGeom>
            </p:spPr>
          </p:pic>
        </p:grpSp>
        <p:pic>
          <p:nvPicPr>
            <p:cNvPr id="2" name="Graphic 18" descr="Open folder">
              <a:extLst>
                <a:ext uri="{FF2B5EF4-FFF2-40B4-BE49-F238E27FC236}">
                  <a16:creationId xmlns:a16="http://schemas.microsoft.com/office/drawing/2014/main" id="{53215B48-F700-4878-BC27-6872CE90DD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57432" y="3232889"/>
              <a:ext cx="422311" cy="426629"/>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BC73-787D-4AB7-9D66-26A75BB82710}"/>
              </a:ext>
            </a:extLst>
          </p:cNvPr>
          <p:cNvSpPr>
            <a:spLocks noGrp="1"/>
          </p:cNvSpPr>
          <p:nvPr>
            <p:ph type="title"/>
          </p:nvPr>
        </p:nvSpPr>
        <p:spPr/>
        <p:txBody>
          <a:bodyPr/>
          <a:lstStyle/>
          <a:p>
            <a:r>
              <a:rPr lang="en-US" dirty="0"/>
              <a:t>What are Datastores?</a:t>
            </a:r>
          </a:p>
        </p:txBody>
      </p:sp>
      <p:sp>
        <p:nvSpPr>
          <p:cNvPr id="7" name="Text Placeholder 6">
            <a:extLst>
              <a:ext uri="{FF2B5EF4-FFF2-40B4-BE49-F238E27FC236}">
                <a16:creationId xmlns:a16="http://schemas.microsoft.com/office/drawing/2014/main" id="{D2BA5CB6-0085-4889-8DDB-85330CCC5F03}"/>
              </a:ext>
            </a:extLst>
          </p:cNvPr>
          <p:cNvSpPr>
            <a:spLocks noGrp="1"/>
          </p:cNvSpPr>
          <p:nvPr>
            <p:ph type="body" sz="quarter" idx="10"/>
          </p:nvPr>
        </p:nvSpPr>
        <p:spPr>
          <a:xfrm>
            <a:off x="741391" y="1744445"/>
            <a:ext cx="11018520" cy="4355936"/>
          </a:xfrm>
        </p:spPr>
        <p:txBody>
          <a:bodyPr/>
          <a:lstStyle/>
          <a:p>
            <a:r>
              <a:rPr lang="en-US" dirty="0"/>
              <a:t>Abstractions for cloud data sources</a:t>
            </a:r>
          </a:p>
          <a:p>
            <a:pPr marL="342900" lvl="1" indent="-342900">
              <a:buFont typeface="Arial" panose="020B0604020202020204" pitchFamily="34" charset="0"/>
              <a:buChar char="•"/>
            </a:pPr>
            <a:r>
              <a:rPr lang="en-US" dirty="0"/>
              <a:t>Azure Storage</a:t>
            </a:r>
          </a:p>
          <a:p>
            <a:pPr marL="342900" lvl="1" indent="-342900">
              <a:buFont typeface="Arial" panose="020B0604020202020204" pitchFamily="34" charset="0"/>
              <a:buChar char="•"/>
            </a:pPr>
            <a:r>
              <a:rPr lang="en-US" dirty="0"/>
              <a:t>Azure Data Lake</a:t>
            </a:r>
          </a:p>
          <a:p>
            <a:pPr marL="342900" lvl="1" indent="-342900">
              <a:buFont typeface="Arial" panose="020B0604020202020204" pitchFamily="34" charset="0"/>
              <a:buChar char="•"/>
            </a:pPr>
            <a:r>
              <a:rPr lang="en-US" dirty="0"/>
              <a:t>Azure SQL Database</a:t>
            </a:r>
          </a:p>
          <a:p>
            <a:pPr marL="342900" lvl="1" indent="-342900">
              <a:buFont typeface="Arial" panose="020B0604020202020204" pitchFamily="34" charset="0"/>
              <a:buChar char="•"/>
            </a:pPr>
            <a:r>
              <a:rPr lang="en-US" dirty="0"/>
              <a:t>Azure Databricks File System</a:t>
            </a:r>
          </a:p>
          <a:p>
            <a:pPr marL="342900" lvl="1" indent="-342900">
              <a:buFont typeface="Arial" panose="020B0604020202020204" pitchFamily="34" charset="0"/>
              <a:buChar char="•"/>
            </a:pPr>
            <a:r>
              <a:rPr lang="en-US" dirty="0"/>
              <a:t>Others</a:t>
            </a:r>
          </a:p>
          <a:p>
            <a:pPr lvl="1"/>
            <a:r>
              <a:rPr lang="en-US" sz="2353" spc="-49" dirty="0">
                <a:solidFill>
                  <a:srgbClr val="000000"/>
                </a:solidFill>
                <a:latin typeface="+mj-lt"/>
              </a:rPr>
              <a:t>Built-in Datastores</a:t>
            </a:r>
          </a:p>
          <a:p>
            <a:pPr marL="342900" lvl="1" indent="-342900">
              <a:buFont typeface="Arial" panose="020B0604020202020204" pitchFamily="34" charset="0"/>
              <a:buChar char="•"/>
            </a:pPr>
            <a:r>
              <a:rPr lang="en-US" dirty="0" err="1"/>
              <a:t>workspaceblobstore</a:t>
            </a:r>
            <a:r>
              <a:rPr lang="en-US" dirty="0"/>
              <a:t> (default)</a:t>
            </a:r>
          </a:p>
          <a:p>
            <a:pPr marL="342900" lvl="1" indent="-342900">
              <a:buFont typeface="Arial" panose="020B0604020202020204" pitchFamily="34" charset="0"/>
              <a:buChar char="•"/>
            </a:pPr>
            <a:r>
              <a:rPr lang="en-US" dirty="0" err="1"/>
              <a:t>workspacefilestore</a:t>
            </a:r>
            <a:endParaRPr lang="en-US" dirty="0"/>
          </a:p>
          <a:p>
            <a:pPr marL="342900" lvl="1" indent="-342900">
              <a:buFont typeface="Arial" panose="020B0604020202020204" pitchFamily="34" charset="0"/>
              <a:buChar char="•"/>
            </a:pPr>
            <a:r>
              <a:rPr lang="en-US" dirty="0" err="1"/>
              <a:t>azureml_globaldatasets</a:t>
            </a:r>
            <a:r>
              <a:rPr lang="en-US" dirty="0"/>
              <a:t>*</a:t>
            </a:r>
          </a:p>
          <a:p>
            <a:pPr lvl="1"/>
            <a:endParaRPr lang="en-US" dirty="0"/>
          </a:p>
        </p:txBody>
      </p:sp>
      <p:grpSp>
        <p:nvGrpSpPr>
          <p:cNvPr id="9" name="Group 8">
            <a:extLst>
              <a:ext uri="{FF2B5EF4-FFF2-40B4-BE49-F238E27FC236}">
                <a16:creationId xmlns:a16="http://schemas.microsoft.com/office/drawing/2014/main" id="{74B03048-5993-4D11-922B-F4016C1EE3E7}"/>
              </a:ext>
            </a:extLst>
          </p:cNvPr>
          <p:cNvGrpSpPr/>
          <p:nvPr/>
        </p:nvGrpSpPr>
        <p:grpSpPr>
          <a:xfrm>
            <a:off x="6168487" y="1377188"/>
            <a:ext cx="3822536" cy="3921519"/>
            <a:chOff x="6168487" y="1377188"/>
            <a:chExt cx="3822536" cy="3921519"/>
          </a:xfrm>
        </p:grpSpPr>
        <p:sp>
          <p:nvSpPr>
            <p:cNvPr id="3" name="Rectangle: Rounded Corners 2">
              <a:extLst>
                <a:ext uri="{FF2B5EF4-FFF2-40B4-BE49-F238E27FC236}">
                  <a16:creationId xmlns:a16="http://schemas.microsoft.com/office/drawing/2014/main" id="{C052A4C3-F049-4261-B5E0-029C76425EDD}"/>
                </a:ext>
              </a:extLst>
            </p:cNvPr>
            <p:cNvSpPr/>
            <p:nvPr/>
          </p:nvSpPr>
          <p:spPr bwMode="auto">
            <a:xfrm>
              <a:off x="6593305" y="3022333"/>
              <a:ext cx="3397718" cy="2276374"/>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66007536-8DA5-4DAB-96E1-5DA7B65884A8}"/>
                </a:ext>
              </a:extLst>
            </p:cNvPr>
            <p:cNvGrpSpPr/>
            <p:nvPr/>
          </p:nvGrpSpPr>
          <p:grpSpPr>
            <a:xfrm>
              <a:off x="7361815" y="1377188"/>
              <a:ext cx="2061318" cy="3438655"/>
              <a:chOff x="8685265" y="617336"/>
              <a:chExt cx="1792766" cy="2990661"/>
            </a:xfrm>
          </p:grpSpPr>
          <p:grpSp>
            <p:nvGrpSpPr>
              <p:cNvPr id="4" name="Group 3">
                <a:extLst>
                  <a:ext uri="{FF2B5EF4-FFF2-40B4-BE49-F238E27FC236}">
                    <a16:creationId xmlns:a16="http://schemas.microsoft.com/office/drawing/2014/main" id="{74696E51-A40B-490C-B303-83F14872E5ED}"/>
                  </a:ext>
                </a:extLst>
              </p:cNvPr>
              <p:cNvGrpSpPr/>
              <p:nvPr/>
            </p:nvGrpSpPr>
            <p:grpSpPr>
              <a:xfrm>
                <a:off x="8685265" y="2437020"/>
                <a:ext cx="1792766" cy="1170977"/>
                <a:chOff x="265357" y="3776994"/>
                <a:chExt cx="1475175" cy="963537"/>
              </a:xfrm>
            </p:grpSpPr>
            <p:pic>
              <p:nvPicPr>
                <p:cNvPr id="5" name="Graphic 4" descr="Database">
                  <a:extLst>
                    <a:ext uri="{FF2B5EF4-FFF2-40B4-BE49-F238E27FC236}">
                      <a16:creationId xmlns:a16="http://schemas.microsoft.com/office/drawing/2014/main" id="{5E62FC5E-34EF-4570-B9F8-4B9606522F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357" y="3776994"/>
                  <a:ext cx="914400" cy="914400"/>
                </a:xfrm>
                <a:prstGeom prst="rect">
                  <a:avLst/>
                </a:prstGeom>
              </p:spPr>
            </p:pic>
            <p:pic>
              <p:nvPicPr>
                <p:cNvPr id="6" name="Graphic 18" descr="Open folder">
                  <a:extLst>
                    <a:ext uri="{FF2B5EF4-FFF2-40B4-BE49-F238E27FC236}">
                      <a16:creationId xmlns:a16="http://schemas.microsoft.com/office/drawing/2014/main" id="{EDB0F64F-4A9B-4FC5-90C8-DDF1264A0B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7727" y="3939620"/>
                  <a:ext cx="792805" cy="800911"/>
                </a:xfrm>
                <a:prstGeom prst="rect">
                  <a:avLst/>
                </a:prstGeom>
              </p:spPr>
            </p:pic>
          </p:grpSp>
          <p:pic>
            <p:nvPicPr>
              <p:cNvPr id="10" name="Graphic 62" descr="Cloud">
                <a:extLst>
                  <a:ext uri="{FF2B5EF4-FFF2-40B4-BE49-F238E27FC236}">
                    <a16:creationId xmlns:a16="http://schemas.microsoft.com/office/drawing/2014/main" id="{7F87E962-A291-4B41-B937-F3F6A86B13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50051" y="617336"/>
                <a:ext cx="1364048" cy="1357840"/>
              </a:xfrm>
              <a:prstGeom prst="rect">
                <a:avLst/>
              </a:prstGeom>
            </p:spPr>
          </p:pic>
          <p:cxnSp>
            <p:nvCxnSpPr>
              <p:cNvPr id="12" name="Straight Arrow Connector 11">
                <a:extLst>
                  <a:ext uri="{FF2B5EF4-FFF2-40B4-BE49-F238E27FC236}">
                    <a16:creationId xmlns:a16="http://schemas.microsoft.com/office/drawing/2014/main" id="{2CF0CB2B-BFDE-4B8F-8175-AB2C9D140789}"/>
                  </a:ext>
                </a:extLst>
              </p:cNvPr>
              <p:cNvCxnSpPr>
                <a:cxnSpLocks/>
              </p:cNvCxnSpPr>
              <p:nvPr/>
            </p:nvCxnSpPr>
            <p:spPr>
              <a:xfrm>
                <a:off x="9431781" y="1745251"/>
                <a:ext cx="0" cy="691769"/>
              </a:xfrm>
              <a:prstGeom prst="straightConnector1">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pic>
          <p:nvPicPr>
            <p:cNvPr id="8" name="Graphic 2" descr="Flask">
              <a:extLst>
                <a:ext uri="{FF2B5EF4-FFF2-40B4-BE49-F238E27FC236}">
                  <a16:creationId xmlns:a16="http://schemas.microsoft.com/office/drawing/2014/main" id="{1B0B52E7-986E-482A-ABFC-8259720EF8D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68487" y="2565153"/>
              <a:ext cx="1041900" cy="875640"/>
            </a:xfrm>
            <a:prstGeom prst="rect">
              <a:avLst/>
            </a:prstGeom>
          </p:spPr>
        </p:pic>
      </p:grpSp>
      <p:sp>
        <p:nvSpPr>
          <p:cNvPr id="11" name="TextBox 10">
            <a:extLst>
              <a:ext uri="{FF2B5EF4-FFF2-40B4-BE49-F238E27FC236}">
                <a16:creationId xmlns:a16="http://schemas.microsoft.com/office/drawing/2014/main" id="{EEB634D4-A284-4734-A6A6-D3C06B3673FA}"/>
              </a:ext>
            </a:extLst>
          </p:cNvPr>
          <p:cNvSpPr txBox="1"/>
          <p:nvPr/>
        </p:nvSpPr>
        <p:spPr>
          <a:xfrm>
            <a:off x="43313" y="6357486"/>
            <a:ext cx="292567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Added when open datasets are used</a:t>
            </a:r>
          </a:p>
        </p:txBody>
      </p:sp>
    </p:spTree>
    <p:extLst>
      <p:ext uri="{BB962C8B-B14F-4D97-AF65-F5344CB8AC3E}">
        <p14:creationId xmlns:p14="http://schemas.microsoft.com/office/powerpoint/2010/main" val="40820840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US" dirty="0"/>
              <a:t>Working with Datastores</a:t>
            </a:r>
          </a:p>
        </p:txBody>
      </p:sp>
      <p:sp>
        <p:nvSpPr>
          <p:cNvPr id="3" name="Text Placeholder 2">
            <a:extLst>
              <a:ext uri="{FF2B5EF4-FFF2-40B4-BE49-F238E27FC236}">
                <a16:creationId xmlns:a16="http://schemas.microsoft.com/office/drawing/2014/main" id="{E2F36495-E757-4B66-AB11-0A2CCC79959A}"/>
              </a:ext>
            </a:extLst>
          </p:cNvPr>
          <p:cNvSpPr>
            <a:spLocks noGrp="1"/>
          </p:cNvSpPr>
          <p:nvPr>
            <p:ph type="body" sz="quarter" idx="10"/>
          </p:nvPr>
        </p:nvSpPr>
        <p:spPr>
          <a:xfrm>
            <a:off x="586740" y="1630445"/>
            <a:ext cx="11018520" cy="1278170"/>
          </a:xfrm>
        </p:spPr>
        <p:txBody>
          <a:bodyPr/>
          <a:lstStyle/>
          <a:p>
            <a:r>
              <a:rPr lang="en-US" dirty="0"/>
              <a:t>Add a datastore in Azure Machine Learning studio</a:t>
            </a:r>
          </a:p>
          <a:p>
            <a:r>
              <a:rPr lang="en-US" sz="1800" dirty="0"/>
              <a:t>or</a:t>
            </a:r>
          </a:p>
          <a:p>
            <a:r>
              <a:rPr lang="en-US" dirty="0"/>
              <a:t>Use the Azure Machine Learning SDK:</a:t>
            </a:r>
          </a:p>
        </p:txBody>
      </p:sp>
      <p:sp>
        <p:nvSpPr>
          <p:cNvPr id="4" name="Rectangle 3">
            <a:extLst>
              <a:ext uri="{FF2B5EF4-FFF2-40B4-BE49-F238E27FC236}">
                <a16:creationId xmlns:a16="http://schemas.microsoft.com/office/drawing/2014/main" id="{D7EA9631-EC88-45AA-B9DA-F4DF7C784585}"/>
              </a:ext>
            </a:extLst>
          </p:cNvPr>
          <p:cNvSpPr/>
          <p:nvPr/>
        </p:nvSpPr>
        <p:spPr bwMode="auto">
          <a:xfrm>
            <a:off x="765333" y="3011533"/>
            <a:ext cx="10647887" cy="3673212"/>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Workspace, Datastore</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Workspace.from_config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blob_ds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Datastore.register_azure_blob_container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datastore_name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blob_data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container_name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data_container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account_name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az_store_acct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account_key</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='123456abcde789…')</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ds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Datastore.get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datastore_name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blob_data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ds.upload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src_dir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='/files',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target_path</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='/data/files')</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ds.download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target_path</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='downloads', prefix='/data')</a:t>
            </a:r>
          </a:p>
        </p:txBody>
      </p:sp>
      <p:sp>
        <p:nvSpPr>
          <p:cNvPr id="8" name="Speech Bubble: Rectangle with Corners Rounded 7">
            <a:extLst>
              <a:ext uri="{FF2B5EF4-FFF2-40B4-BE49-F238E27FC236}">
                <a16:creationId xmlns:a16="http://schemas.microsoft.com/office/drawing/2014/main" id="{98811851-780F-41CC-B217-582CCA0552A9}"/>
              </a:ext>
            </a:extLst>
          </p:cNvPr>
          <p:cNvSpPr/>
          <p:nvPr/>
        </p:nvSpPr>
        <p:spPr bwMode="auto">
          <a:xfrm>
            <a:off x="7623208" y="2632435"/>
            <a:ext cx="2180065" cy="901390"/>
          </a:xfrm>
          <a:prstGeom prst="wedgeRoundRectCallout">
            <a:avLst>
              <a:gd name="adj1" fmla="val -162385"/>
              <a:gd name="adj2" fmla="val 117957"/>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Register a new datastore of a specific type</a:t>
            </a:r>
          </a:p>
        </p:txBody>
      </p:sp>
      <p:sp>
        <p:nvSpPr>
          <p:cNvPr id="9" name="Speech Bubble: Rectangle with Corners Rounded 8">
            <a:extLst>
              <a:ext uri="{FF2B5EF4-FFF2-40B4-BE49-F238E27FC236}">
                <a16:creationId xmlns:a16="http://schemas.microsoft.com/office/drawing/2014/main" id="{9C8B3743-9DCC-445E-A16A-0CB05B7A1892}"/>
              </a:ext>
            </a:extLst>
          </p:cNvPr>
          <p:cNvSpPr/>
          <p:nvPr/>
        </p:nvSpPr>
        <p:spPr bwMode="auto">
          <a:xfrm>
            <a:off x="8713240" y="5885848"/>
            <a:ext cx="1556084" cy="714538"/>
          </a:xfrm>
          <a:prstGeom prst="wedgeRoundRectCallout">
            <a:avLst>
              <a:gd name="adj1" fmla="val -137450"/>
              <a:gd name="adj2" fmla="val 1474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Add or retrieve data</a:t>
            </a:r>
          </a:p>
        </p:txBody>
      </p:sp>
      <p:sp>
        <p:nvSpPr>
          <p:cNvPr id="7" name="Speech Bubble: Rectangle with Corners Rounded 6">
            <a:extLst>
              <a:ext uri="{FF2B5EF4-FFF2-40B4-BE49-F238E27FC236}">
                <a16:creationId xmlns:a16="http://schemas.microsoft.com/office/drawing/2014/main" id="{E2444C7E-0FB7-4156-9123-6A471BF923D5}"/>
              </a:ext>
            </a:extLst>
          </p:cNvPr>
          <p:cNvSpPr/>
          <p:nvPr/>
        </p:nvSpPr>
        <p:spPr bwMode="auto">
          <a:xfrm>
            <a:off x="573292" y="4614898"/>
            <a:ext cx="1770459" cy="857064"/>
          </a:xfrm>
          <a:prstGeom prst="wedgeRoundRectCallout">
            <a:avLst>
              <a:gd name="adj1" fmla="val 75942"/>
              <a:gd name="adj2" fmla="val 6726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Get registered datastore by name</a:t>
            </a:r>
          </a:p>
        </p:txBody>
      </p:sp>
    </p:spTree>
    <p:extLst>
      <p:ext uri="{BB962C8B-B14F-4D97-AF65-F5344CB8AC3E}">
        <p14:creationId xmlns:p14="http://schemas.microsoft.com/office/powerpoint/2010/main" val="2858838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D1A3-EBEA-4A33-A91D-C4010CB5F253}"/>
              </a:ext>
            </a:extLst>
          </p:cNvPr>
          <p:cNvSpPr>
            <a:spLocks noGrp="1"/>
          </p:cNvSpPr>
          <p:nvPr>
            <p:ph type="title"/>
          </p:nvPr>
        </p:nvSpPr>
        <p:spPr/>
        <p:txBody>
          <a:bodyPr/>
          <a:lstStyle/>
          <a:p>
            <a:r>
              <a:rPr lang="en-US" dirty="0"/>
              <a:t>Considerations for Datastores</a:t>
            </a:r>
          </a:p>
        </p:txBody>
      </p:sp>
      <p:sp>
        <p:nvSpPr>
          <p:cNvPr id="3" name="Text Placeholder 2">
            <a:extLst>
              <a:ext uri="{FF2B5EF4-FFF2-40B4-BE49-F238E27FC236}">
                <a16:creationId xmlns:a16="http://schemas.microsoft.com/office/drawing/2014/main" id="{884EFF32-5F2C-4B07-BCB4-F5D839E6EAF5}"/>
              </a:ext>
            </a:extLst>
          </p:cNvPr>
          <p:cNvSpPr>
            <a:spLocks noGrp="1"/>
          </p:cNvSpPr>
          <p:nvPr>
            <p:ph type="body" sz="quarter" idx="10"/>
          </p:nvPr>
        </p:nvSpPr>
        <p:spPr>
          <a:xfrm>
            <a:off x="694890" y="2056327"/>
            <a:ext cx="11018520" cy="2210542"/>
          </a:xfrm>
        </p:spPr>
        <p:txBody>
          <a:bodyPr/>
          <a:lstStyle/>
          <a:p>
            <a:pPr marL="342900" indent="-342900">
              <a:buClr>
                <a:schemeClr val="accent6">
                  <a:lumMod val="50000"/>
                </a:schemeClr>
              </a:buClr>
              <a:buSzPct val="110000"/>
              <a:buFont typeface="Wingdings" panose="05000000000000000000" pitchFamily="2" charset="2"/>
              <a:buChar char="ü"/>
            </a:pPr>
            <a:r>
              <a:rPr lang="en-US" dirty="0"/>
              <a:t>Configure blob storage performance type and replication for your needs</a:t>
            </a:r>
          </a:p>
          <a:p>
            <a:pPr marL="342900" indent="-342900">
              <a:buClr>
                <a:schemeClr val="accent6">
                  <a:lumMod val="50000"/>
                </a:schemeClr>
              </a:buClr>
              <a:buSzPct val="110000"/>
              <a:buFont typeface="Wingdings" panose="05000000000000000000" pitchFamily="2" charset="2"/>
              <a:buChar char="ü"/>
            </a:pPr>
            <a:endParaRPr lang="en-US" dirty="0"/>
          </a:p>
          <a:p>
            <a:pPr marL="342900" indent="-342900">
              <a:buClr>
                <a:schemeClr val="accent6">
                  <a:lumMod val="50000"/>
                </a:schemeClr>
              </a:buClr>
              <a:buSzPct val="110000"/>
              <a:buFont typeface="Wingdings" panose="05000000000000000000" pitchFamily="2" charset="2"/>
              <a:buChar char="ü"/>
            </a:pPr>
            <a:r>
              <a:rPr lang="en-US" i="1" dirty="0"/>
              <a:t>Parquet</a:t>
            </a:r>
            <a:r>
              <a:rPr lang="en-US" dirty="0"/>
              <a:t> file format generally performs better than </a:t>
            </a:r>
            <a:r>
              <a:rPr lang="en-US" i="1" dirty="0"/>
              <a:t>CSV</a:t>
            </a:r>
            <a:endParaRPr lang="en-US" dirty="0"/>
          </a:p>
          <a:p>
            <a:pPr marL="342900" indent="-342900">
              <a:buClr>
                <a:schemeClr val="accent6">
                  <a:lumMod val="50000"/>
                </a:schemeClr>
              </a:buClr>
              <a:buSzPct val="110000"/>
              <a:buFont typeface="Wingdings" panose="05000000000000000000" pitchFamily="2" charset="2"/>
              <a:buChar char="ü"/>
            </a:pPr>
            <a:endParaRPr lang="en-US" dirty="0"/>
          </a:p>
          <a:p>
            <a:pPr marL="342900" indent="-342900">
              <a:buClr>
                <a:schemeClr val="accent6">
                  <a:lumMod val="50000"/>
                </a:schemeClr>
              </a:buClr>
              <a:buSzPct val="110000"/>
              <a:buFont typeface="Wingdings" panose="05000000000000000000" pitchFamily="2" charset="2"/>
              <a:buChar char="ü"/>
            </a:pPr>
            <a:r>
              <a:rPr lang="en-US" dirty="0"/>
              <a:t>You can manage the default datastore using the SDK</a:t>
            </a:r>
          </a:p>
        </p:txBody>
      </p:sp>
      <p:sp>
        <p:nvSpPr>
          <p:cNvPr id="5" name="Rectangle 4">
            <a:extLst>
              <a:ext uri="{FF2B5EF4-FFF2-40B4-BE49-F238E27FC236}">
                <a16:creationId xmlns:a16="http://schemas.microsoft.com/office/drawing/2014/main" id="{99040B72-563E-4407-9FE8-1F354CE3891F}"/>
              </a:ext>
            </a:extLst>
          </p:cNvPr>
          <p:cNvSpPr/>
          <p:nvPr/>
        </p:nvSpPr>
        <p:spPr bwMode="auto">
          <a:xfrm>
            <a:off x="1179095" y="4312118"/>
            <a:ext cx="8513546" cy="101546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nn-NO"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ws.set_default_datastore(my_datastore)</a:t>
            </a:r>
          </a:p>
          <a:p>
            <a:pPr defTabSz="932472" fontAlgn="base">
              <a:spcBef>
                <a:spcPct val="0"/>
              </a:spcBef>
              <a:spcAft>
                <a:spcPct val="0"/>
              </a:spcAft>
            </a:pPr>
            <a:r>
              <a:rPr lang="nn-NO"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nn-NO"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ds = ws.get_default_datastore()</a:t>
            </a: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29438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Working with Datasets</a:t>
            </a:r>
          </a:p>
        </p:txBody>
      </p:sp>
      <p:grpSp>
        <p:nvGrpSpPr>
          <p:cNvPr id="6" name="Group 5">
            <a:extLst>
              <a:ext uri="{FF2B5EF4-FFF2-40B4-BE49-F238E27FC236}">
                <a16:creationId xmlns:a16="http://schemas.microsoft.com/office/drawing/2014/main" id="{B0223C47-AFEA-4404-B78E-E84B61CE59DC}"/>
              </a:ext>
            </a:extLst>
          </p:cNvPr>
          <p:cNvGrpSpPr/>
          <p:nvPr/>
        </p:nvGrpSpPr>
        <p:grpSpPr>
          <a:xfrm>
            <a:off x="10071191" y="2768190"/>
            <a:ext cx="1320538" cy="1320726"/>
            <a:chOff x="10071191" y="2768190"/>
            <a:chExt cx="1320538" cy="1320726"/>
          </a:xfrm>
        </p:grpSpPr>
        <p:grpSp>
          <p:nvGrpSpPr>
            <p:cNvPr id="9" name="Group 8">
              <a:extLst>
                <a:ext uri="{FF2B5EF4-FFF2-40B4-BE49-F238E27FC236}">
                  <a16:creationId xmlns:a16="http://schemas.microsoft.com/office/drawing/2014/main" id="{1D8E2D4D-66BC-43BA-BA62-C61F09ABCE1A}"/>
                </a:ext>
              </a:extLst>
            </p:cNvPr>
            <p:cNvGrpSpPr/>
            <p:nvPr/>
          </p:nvGrpSpPr>
          <p:grpSpPr>
            <a:xfrm>
              <a:off x="10071191" y="2768190"/>
              <a:ext cx="1320538" cy="1320726"/>
              <a:chOff x="3031668" y="4535768"/>
              <a:chExt cx="702132" cy="702232"/>
            </a:xfrm>
          </p:grpSpPr>
          <p:sp>
            <p:nvSpPr>
              <p:cNvPr id="11" name="Freeform 5">
                <a:extLst>
                  <a:ext uri="{FF2B5EF4-FFF2-40B4-BE49-F238E27FC236}">
                    <a16:creationId xmlns:a16="http://schemas.microsoft.com/office/drawing/2014/main" id="{BC9293FC-6661-4CBE-8016-B38702065A8E}"/>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2" name="Freeform 6">
                <a:extLst>
                  <a:ext uri="{FF2B5EF4-FFF2-40B4-BE49-F238E27FC236}">
                    <a16:creationId xmlns:a16="http://schemas.microsoft.com/office/drawing/2014/main" id="{CC45067F-0B68-44D9-9310-D4AC521A0A5C}"/>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 name="Group 3">
              <a:extLst>
                <a:ext uri="{FF2B5EF4-FFF2-40B4-BE49-F238E27FC236}">
                  <a16:creationId xmlns:a16="http://schemas.microsoft.com/office/drawing/2014/main" id="{9EA19565-E2AD-4B90-A2C3-5EBEE8CD98CE}"/>
                </a:ext>
              </a:extLst>
            </p:cNvPr>
            <p:cNvGrpSpPr/>
            <p:nvPr/>
          </p:nvGrpSpPr>
          <p:grpSpPr>
            <a:xfrm>
              <a:off x="10408822" y="3114834"/>
              <a:ext cx="645276" cy="679307"/>
              <a:chOff x="5678764" y="4903346"/>
              <a:chExt cx="645276" cy="679307"/>
            </a:xfrm>
          </p:grpSpPr>
          <p:pic>
            <p:nvPicPr>
              <p:cNvPr id="2" name="Graphic 1" descr="Table">
                <a:extLst>
                  <a:ext uri="{FF2B5EF4-FFF2-40B4-BE49-F238E27FC236}">
                    <a16:creationId xmlns:a16="http://schemas.microsoft.com/office/drawing/2014/main" id="{16B8842C-B788-4529-B1F5-724007F34A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8764" y="5131385"/>
                <a:ext cx="441647" cy="451268"/>
              </a:xfrm>
              <a:prstGeom prst="rect">
                <a:avLst/>
              </a:prstGeom>
            </p:spPr>
          </p:pic>
          <p:pic>
            <p:nvPicPr>
              <p:cNvPr id="3" name="Graphic 16" descr="Paper">
                <a:extLst>
                  <a:ext uri="{FF2B5EF4-FFF2-40B4-BE49-F238E27FC236}">
                    <a16:creationId xmlns:a16="http://schemas.microsoft.com/office/drawing/2014/main" id="{08AF243B-D023-4827-A778-A1F8A096CB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67959" y="4903346"/>
                <a:ext cx="456081" cy="456078"/>
              </a:xfrm>
              <a:prstGeom prst="rect">
                <a:avLst/>
              </a:prstGeom>
            </p:spPr>
          </p:pic>
        </p:grpSp>
      </p:grpSp>
    </p:spTree>
    <p:extLst>
      <p:ext uri="{BB962C8B-B14F-4D97-AF65-F5344CB8AC3E}">
        <p14:creationId xmlns:p14="http://schemas.microsoft.com/office/powerpoint/2010/main" val="36402438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83435B-6E6C-47AA-A484-249D54149723}"/>
              </a:ext>
            </a:extLst>
          </p:cNvPr>
          <p:cNvSpPr/>
          <p:nvPr/>
        </p:nvSpPr>
        <p:spPr bwMode="auto">
          <a:xfrm>
            <a:off x="7651567" y="1812556"/>
            <a:ext cx="3397718" cy="4804812"/>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AA19CA89-4A50-4A84-A7AB-1795421215FC}"/>
              </a:ext>
            </a:extLst>
          </p:cNvPr>
          <p:cNvSpPr>
            <a:spLocks noGrp="1"/>
          </p:cNvSpPr>
          <p:nvPr>
            <p:ph type="title"/>
          </p:nvPr>
        </p:nvSpPr>
        <p:spPr/>
        <p:txBody>
          <a:bodyPr/>
          <a:lstStyle/>
          <a:p>
            <a:r>
              <a:rPr lang="en-US" dirty="0"/>
              <a:t>What are Datasets?</a:t>
            </a:r>
          </a:p>
        </p:txBody>
      </p:sp>
      <p:sp>
        <p:nvSpPr>
          <p:cNvPr id="3" name="Text Placeholder 2">
            <a:extLst>
              <a:ext uri="{FF2B5EF4-FFF2-40B4-BE49-F238E27FC236}">
                <a16:creationId xmlns:a16="http://schemas.microsoft.com/office/drawing/2014/main" id="{EF2B6D9B-DA43-4943-BDE2-3B71FAEF9F71}"/>
              </a:ext>
            </a:extLst>
          </p:cNvPr>
          <p:cNvSpPr>
            <a:spLocks noGrp="1"/>
          </p:cNvSpPr>
          <p:nvPr>
            <p:ph type="body" sz="quarter" idx="10"/>
          </p:nvPr>
        </p:nvSpPr>
        <p:spPr>
          <a:xfrm>
            <a:off x="679292" y="2084296"/>
            <a:ext cx="6355907" cy="2717475"/>
          </a:xfrm>
        </p:spPr>
        <p:txBody>
          <a:bodyPr/>
          <a:lstStyle/>
          <a:p>
            <a:r>
              <a:rPr lang="en-US" dirty="0"/>
              <a:t>Versioned data objects for experiments</a:t>
            </a:r>
          </a:p>
          <a:p>
            <a:r>
              <a:rPr lang="en-US" dirty="0"/>
              <a:t>Usually based on datastore contents</a:t>
            </a:r>
          </a:p>
          <a:p>
            <a:r>
              <a:rPr lang="en-US" dirty="0"/>
              <a:t>Two types:</a:t>
            </a:r>
          </a:p>
          <a:p>
            <a:pPr marL="342900" lvl="1" indent="-342900">
              <a:buFont typeface="Arial" panose="020B0604020202020204" pitchFamily="34" charset="0"/>
              <a:buChar char="•"/>
            </a:pPr>
            <a:r>
              <a:rPr lang="en-US" i="1" dirty="0"/>
              <a:t>Tabular</a:t>
            </a:r>
            <a:r>
              <a:rPr lang="en-US" dirty="0"/>
              <a:t> datasets: Easy conversion to Pandas dataframe format for structured data files</a:t>
            </a:r>
          </a:p>
          <a:p>
            <a:pPr marL="342900" lvl="1" indent="-342900">
              <a:buFont typeface="Arial" panose="020B0604020202020204" pitchFamily="34" charset="0"/>
              <a:buChar char="•"/>
            </a:pPr>
            <a:r>
              <a:rPr lang="en-US" i="1" dirty="0"/>
              <a:t>File</a:t>
            </a:r>
            <a:r>
              <a:rPr lang="en-US" dirty="0"/>
              <a:t> datasets: Collection of file references for structured or unstructured data</a:t>
            </a:r>
          </a:p>
        </p:txBody>
      </p:sp>
      <p:grpSp>
        <p:nvGrpSpPr>
          <p:cNvPr id="19" name="Group 18">
            <a:extLst>
              <a:ext uri="{FF2B5EF4-FFF2-40B4-BE49-F238E27FC236}">
                <a16:creationId xmlns:a16="http://schemas.microsoft.com/office/drawing/2014/main" id="{840A7A40-70DF-4576-BAC2-D1ABF0730BE0}"/>
              </a:ext>
            </a:extLst>
          </p:cNvPr>
          <p:cNvGrpSpPr/>
          <p:nvPr/>
        </p:nvGrpSpPr>
        <p:grpSpPr>
          <a:xfrm>
            <a:off x="8388170" y="330204"/>
            <a:ext cx="2038355" cy="6197592"/>
            <a:chOff x="8210103" y="458896"/>
            <a:chExt cx="1825047" cy="5549032"/>
          </a:xfrm>
        </p:grpSpPr>
        <p:grpSp>
          <p:nvGrpSpPr>
            <p:cNvPr id="6" name="Group 5">
              <a:extLst>
                <a:ext uri="{FF2B5EF4-FFF2-40B4-BE49-F238E27FC236}">
                  <a16:creationId xmlns:a16="http://schemas.microsoft.com/office/drawing/2014/main" id="{4C19DF21-0192-44C3-AB81-998C88608C4D}"/>
                </a:ext>
              </a:extLst>
            </p:cNvPr>
            <p:cNvGrpSpPr/>
            <p:nvPr/>
          </p:nvGrpSpPr>
          <p:grpSpPr>
            <a:xfrm>
              <a:off x="8210103" y="1819684"/>
              <a:ext cx="1825047" cy="1190187"/>
              <a:chOff x="265357" y="3776994"/>
              <a:chExt cx="1501737" cy="979344"/>
            </a:xfrm>
          </p:grpSpPr>
          <p:pic>
            <p:nvPicPr>
              <p:cNvPr id="12" name="Graphic 11" descr="Database">
                <a:extLst>
                  <a:ext uri="{FF2B5EF4-FFF2-40B4-BE49-F238E27FC236}">
                    <a16:creationId xmlns:a16="http://schemas.microsoft.com/office/drawing/2014/main" id="{7EDC4046-983D-49EB-8093-41F808D31D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357" y="3776994"/>
                <a:ext cx="914400" cy="914400"/>
              </a:xfrm>
              <a:prstGeom prst="rect">
                <a:avLst/>
              </a:prstGeom>
            </p:spPr>
          </p:pic>
          <p:pic>
            <p:nvPicPr>
              <p:cNvPr id="13" name="Graphic 18" descr="Open folder">
                <a:extLst>
                  <a:ext uri="{FF2B5EF4-FFF2-40B4-BE49-F238E27FC236}">
                    <a16:creationId xmlns:a16="http://schemas.microsoft.com/office/drawing/2014/main" id="{44FA8E46-E8EE-40DE-9629-1DEE3579EC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4289" y="3955427"/>
                <a:ext cx="792805" cy="800911"/>
              </a:xfrm>
              <a:prstGeom prst="rect">
                <a:avLst/>
              </a:prstGeom>
            </p:spPr>
          </p:pic>
        </p:grpSp>
        <p:pic>
          <p:nvPicPr>
            <p:cNvPr id="7" name="Graphic 62" descr="Cloud">
              <a:extLst>
                <a:ext uri="{FF2B5EF4-FFF2-40B4-BE49-F238E27FC236}">
                  <a16:creationId xmlns:a16="http://schemas.microsoft.com/office/drawing/2014/main" id="{9FF9F378-26A4-46E0-8AD2-E422AE4811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74594" y="458896"/>
              <a:ext cx="1364048" cy="1357840"/>
            </a:xfrm>
            <a:prstGeom prst="rect">
              <a:avLst/>
            </a:prstGeom>
          </p:spPr>
        </p:pic>
        <p:cxnSp>
          <p:nvCxnSpPr>
            <p:cNvPr id="8" name="Straight Arrow Connector 7">
              <a:extLst>
                <a:ext uri="{FF2B5EF4-FFF2-40B4-BE49-F238E27FC236}">
                  <a16:creationId xmlns:a16="http://schemas.microsoft.com/office/drawing/2014/main" id="{60DFB8EC-EE36-45F7-A591-DF8A45B4BA99}"/>
                </a:ext>
              </a:extLst>
            </p:cNvPr>
            <p:cNvCxnSpPr>
              <a:cxnSpLocks/>
            </p:cNvCxnSpPr>
            <p:nvPr/>
          </p:nvCxnSpPr>
          <p:spPr>
            <a:xfrm>
              <a:off x="8956618" y="1553930"/>
              <a:ext cx="0" cy="372572"/>
            </a:xfrm>
            <a:prstGeom prst="straightConnector1">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180DA09-4B28-4FC1-AD5A-2CF4912DCA69}"/>
                </a:ext>
              </a:extLst>
            </p:cNvPr>
            <p:cNvGrpSpPr/>
            <p:nvPr/>
          </p:nvGrpSpPr>
          <p:grpSpPr>
            <a:xfrm>
              <a:off x="8639005" y="4824449"/>
              <a:ext cx="1157323" cy="1183479"/>
              <a:chOff x="8620032" y="3939031"/>
              <a:chExt cx="1157323" cy="1183479"/>
            </a:xfrm>
          </p:grpSpPr>
          <p:pic>
            <p:nvPicPr>
              <p:cNvPr id="9" name="Graphic 10" descr="Gears">
                <a:extLst>
                  <a:ext uri="{FF2B5EF4-FFF2-40B4-BE49-F238E27FC236}">
                    <a16:creationId xmlns:a16="http://schemas.microsoft.com/office/drawing/2014/main" id="{8C3D2D4B-1A22-468B-8792-05AFC20CBA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36367" y="4481522"/>
                <a:ext cx="640988" cy="640988"/>
              </a:xfrm>
              <a:prstGeom prst="rect">
                <a:avLst/>
              </a:prstGeom>
            </p:spPr>
          </p:pic>
          <p:pic>
            <p:nvPicPr>
              <p:cNvPr id="10" name="Graphic 14" descr="Document">
                <a:extLst>
                  <a:ext uri="{FF2B5EF4-FFF2-40B4-BE49-F238E27FC236}">
                    <a16:creationId xmlns:a16="http://schemas.microsoft.com/office/drawing/2014/main" id="{CE5DC923-B27D-4C4C-816D-FF05248FA9A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20032" y="3939031"/>
                <a:ext cx="914400" cy="914400"/>
              </a:xfrm>
              <a:prstGeom prst="rect">
                <a:avLst/>
              </a:prstGeom>
            </p:spPr>
          </p:pic>
        </p:grpSp>
        <p:cxnSp>
          <p:nvCxnSpPr>
            <p:cNvPr id="11" name="Straight Arrow Connector 10">
              <a:extLst>
                <a:ext uri="{FF2B5EF4-FFF2-40B4-BE49-F238E27FC236}">
                  <a16:creationId xmlns:a16="http://schemas.microsoft.com/office/drawing/2014/main" id="{7256F40E-02B9-427B-BE54-1C1C3EC5F4B3}"/>
                </a:ext>
              </a:extLst>
            </p:cNvPr>
            <p:cNvCxnSpPr>
              <a:cxnSpLocks/>
            </p:cNvCxnSpPr>
            <p:nvPr/>
          </p:nvCxnSpPr>
          <p:spPr>
            <a:xfrm>
              <a:off x="8997620" y="2849184"/>
              <a:ext cx="0" cy="489258"/>
            </a:xfrm>
            <a:prstGeom prst="straightConnector1">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D3E332C3-5DEA-43A7-BF5B-A50E79596A9E}"/>
                </a:ext>
              </a:extLst>
            </p:cNvPr>
            <p:cNvGrpSpPr/>
            <p:nvPr/>
          </p:nvGrpSpPr>
          <p:grpSpPr>
            <a:xfrm>
              <a:off x="8584534" y="3281117"/>
              <a:ext cx="1074580" cy="1119796"/>
              <a:chOff x="511619" y="388681"/>
              <a:chExt cx="1074580" cy="1119796"/>
            </a:xfrm>
          </p:grpSpPr>
          <p:pic>
            <p:nvPicPr>
              <p:cNvPr id="16" name="Graphic 6" descr="Table">
                <a:extLst>
                  <a:ext uri="{FF2B5EF4-FFF2-40B4-BE49-F238E27FC236}">
                    <a16:creationId xmlns:a16="http://schemas.microsoft.com/office/drawing/2014/main" id="{B74B5D33-AB34-4868-943F-73FE5C3DF46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1619" y="748098"/>
                <a:ext cx="744166" cy="760379"/>
              </a:xfrm>
              <a:prstGeom prst="rect">
                <a:avLst/>
              </a:prstGeom>
            </p:spPr>
          </p:pic>
          <p:pic>
            <p:nvPicPr>
              <p:cNvPr id="17" name="Graphic 16" descr="Paper">
                <a:extLst>
                  <a:ext uri="{FF2B5EF4-FFF2-40B4-BE49-F238E27FC236}">
                    <a16:creationId xmlns:a16="http://schemas.microsoft.com/office/drawing/2014/main" id="{D12AD851-8602-4C68-BED9-768A76684A1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17713" y="388681"/>
                <a:ext cx="768486" cy="768486"/>
              </a:xfrm>
              <a:prstGeom prst="rect">
                <a:avLst/>
              </a:prstGeom>
            </p:spPr>
          </p:pic>
        </p:grpSp>
        <p:cxnSp>
          <p:nvCxnSpPr>
            <p:cNvPr id="18" name="Straight Arrow Connector 17">
              <a:extLst>
                <a:ext uri="{FF2B5EF4-FFF2-40B4-BE49-F238E27FC236}">
                  <a16:creationId xmlns:a16="http://schemas.microsoft.com/office/drawing/2014/main" id="{0DD3BB19-BFED-41FB-AFFD-A71F2C59D6BE}"/>
                </a:ext>
              </a:extLst>
            </p:cNvPr>
            <p:cNvCxnSpPr>
              <a:cxnSpLocks/>
            </p:cNvCxnSpPr>
            <p:nvPr/>
          </p:nvCxnSpPr>
          <p:spPr>
            <a:xfrm>
              <a:off x="9012274" y="4363985"/>
              <a:ext cx="0" cy="400072"/>
            </a:xfrm>
            <a:prstGeom prst="straightConnector1">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pic>
        <p:nvPicPr>
          <p:cNvPr id="5" name="Graphic 2" descr="Flask">
            <a:extLst>
              <a:ext uri="{FF2B5EF4-FFF2-40B4-BE49-F238E27FC236}">
                <a16:creationId xmlns:a16="http://schemas.microsoft.com/office/drawing/2014/main" id="{1BB0C344-FA78-465B-B8F2-9343427B41A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226749" y="1355376"/>
            <a:ext cx="1041900" cy="875640"/>
          </a:xfrm>
          <a:prstGeom prst="rect">
            <a:avLst/>
          </a:prstGeom>
        </p:spPr>
      </p:pic>
    </p:spTree>
    <p:extLst>
      <p:ext uri="{BB962C8B-B14F-4D97-AF65-F5344CB8AC3E}">
        <p14:creationId xmlns:p14="http://schemas.microsoft.com/office/powerpoint/2010/main" val="30789728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D615-B70E-40AF-9F2E-04400EB2312D}"/>
              </a:ext>
            </a:extLst>
          </p:cNvPr>
          <p:cNvSpPr>
            <a:spLocks noGrp="1"/>
          </p:cNvSpPr>
          <p:nvPr>
            <p:ph type="title"/>
          </p:nvPr>
        </p:nvSpPr>
        <p:spPr/>
        <p:txBody>
          <a:bodyPr/>
          <a:lstStyle/>
          <a:p>
            <a:r>
              <a:rPr lang="en-US" dirty="0"/>
              <a:t>Creating and Registering Datasets</a:t>
            </a:r>
          </a:p>
        </p:txBody>
      </p:sp>
      <p:sp>
        <p:nvSpPr>
          <p:cNvPr id="3" name="Text Placeholder 2">
            <a:extLst>
              <a:ext uri="{FF2B5EF4-FFF2-40B4-BE49-F238E27FC236}">
                <a16:creationId xmlns:a16="http://schemas.microsoft.com/office/drawing/2014/main" id="{4E9F3A6F-B2C6-4BAE-9203-1972054FF765}"/>
              </a:ext>
            </a:extLst>
          </p:cNvPr>
          <p:cNvSpPr>
            <a:spLocks noGrp="1"/>
          </p:cNvSpPr>
          <p:nvPr>
            <p:ph type="body" sz="quarter" idx="10"/>
          </p:nvPr>
        </p:nvSpPr>
        <p:spPr>
          <a:xfrm>
            <a:off x="584200" y="1435497"/>
            <a:ext cx="11018520" cy="1278170"/>
          </a:xfrm>
        </p:spPr>
        <p:txBody>
          <a:bodyPr/>
          <a:lstStyle/>
          <a:p>
            <a:r>
              <a:rPr lang="en-US" dirty="0"/>
              <a:t>Add a dataset in Azure Machine Learning studio</a:t>
            </a:r>
          </a:p>
          <a:p>
            <a:r>
              <a:rPr lang="en-US" sz="1800" dirty="0"/>
              <a:t>or</a:t>
            </a:r>
          </a:p>
          <a:p>
            <a:r>
              <a:rPr lang="en-US" dirty="0"/>
              <a:t>Use the </a:t>
            </a:r>
            <a:r>
              <a:rPr lang="en-US" b="1" dirty="0"/>
              <a:t>Dataset</a:t>
            </a:r>
            <a:r>
              <a:rPr lang="en-US" dirty="0"/>
              <a:t> object in the SDK</a:t>
            </a:r>
          </a:p>
        </p:txBody>
      </p:sp>
      <p:sp>
        <p:nvSpPr>
          <p:cNvPr id="4" name="Rectangle 3">
            <a:extLst>
              <a:ext uri="{FF2B5EF4-FFF2-40B4-BE49-F238E27FC236}">
                <a16:creationId xmlns:a16="http://schemas.microsoft.com/office/drawing/2014/main" id="{79A21627-5EBF-451B-B690-3EA030F56639}"/>
              </a:ext>
            </a:extLst>
          </p:cNvPr>
          <p:cNvSpPr/>
          <p:nvPr/>
        </p:nvSpPr>
        <p:spPr bwMode="auto">
          <a:xfrm>
            <a:off x="513801" y="2811573"/>
            <a:ext cx="11302356" cy="1827714"/>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Dataset</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csv_paths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blob_ds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'data/files/current_data.csv'),(</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blob_ds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'data/files/archive/*.csv')]</a:t>
            </a: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tab_ds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Dataset.Tabular.from_delimited_files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(path=</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csv_paths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tab_ds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tab_ds.register</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csv_table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csv_ds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ws.datasets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csv_table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2F5AFDBB-6071-4DE1-A40D-CF0A5CA0A49E}"/>
              </a:ext>
            </a:extLst>
          </p:cNvPr>
          <p:cNvSpPr/>
          <p:nvPr/>
        </p:nvSpPr>
        <p:spPr bwMode="auto">
          <a:xfrm>
            <a:off x="513801" y="4899001"/>
            <a:ext cx="11302356" cy="1559551"/>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azureml.core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Dataset</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file_ds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Dataset.File.from_files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(path=(</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blob_ds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'data/files/images/*.jpg'))</a:t>
            </a: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file_ds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file_ds.register</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(workspace=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img_files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img_ds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Dataset.get_by_name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img_files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7" name="Speech Bubble: Rectangle with Corners Rounded 6">
            <a:extLst>
              <a:ext uri="{FF2B5EF4-FFF2-40B4-BE49-F238E27FC236}">
                <a16:creationId xmlns:a16="http://schemas.microsoft.com/office/drawing/2014/main" id="{1F8AA54C-3F70-498B-8C2C-629DC805A34E}"/>
              </a:ext>
            </a:extLst>
          </p:cNvPr>
          <p:cNvSpPr/>
          <p:nvPr/>
        </p:nvSpPr>
        <p:spPr bwMode="auto">
          <a:xfrm>
            <a:off x="8465419" y="3667151"/>
            <a:ext cx="2170497" cy="297215"/>
          </a:xfrm>
          <a:prstGeom prst="wedgeRoundRectCallout">
            <a:avLst>
              <a:gd name="adj1" fmla="val -85445"/>
              <a:gd name="adj2" fmla="val -3002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Create tabular dataset</a:t>
            </a:r>
          </a:p>
        </p:txBody>
      </p:sp>
      <p:sp>
        <p:nvSpPr>
          <p:cNvPr id="8" name="Speech Bubble: Rectangle with Corners Rounded 7">
            <a:extLst>
              <a:ext uri="{FF2B5EF4-FFF2-40B4-BE49-F238E27FC236}">
                <a16:creationId xmlns:a16="http://schemas.microsoft.com/office/drawing/2014/main" id="{3E1B67B6-2187-4C3B-BF3A-3178AA82E644}"/>
              </a:ext>
            </a:extLst>
          </p:cNvPr>
          <p:cNvSpPr/>
          <p:nvPr/>
        </p:nvSpPr>
        <p:spPr bwMode="auto">
          <a:xfrm>
            <a:off x="9030774" y="4062272"/>
            <a:ext cx="2170497" cy="297215"/>
          </a:xfrm>
          <a:prstGeom prst="wedgeRoundRectCallout">
            <a:avLst>
              <a:gd name="adj1" fmla="val -135184"/>
              <a:gd name="adj2" fmla="val -67733"/>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Register in workspace</a:t>
            </a:r>
          </a:p>
        </p:txBody>
      </p:sp>
      <p:sp>
        <p:nvSpPr>
          <p:cNvPr id="9" name="Speech Bubble: Rectangle with Corners Rounded 8">
            <a:extLst>
              <a:ext uri="{FF2B5EF4-FFF2-40B4-BE49-F238E27FC236}">
                <a16:creationId xmlns:a16="http://schemas.microsoft.com/office/drawing/2014/main" id="{6034F7D4-3270-4A82-BBD8-0F85B6F58C31}"/>
              </a:ext>
            </a:extLst>
          </p:cNvPr>
          <p:cNvSpPr/>
          <p:nvPr/>
        </p:nvSpPr>
        <p:spPr bwMode="auto">
          <a:xfrm>
            <a:off x="6089277" y="4247482"/>
            <a:ext cx="2852701" cy="521662"/>
          </a:xfrm>
          <a:prstGeom prst="wedgeRoundRectCallout">
            <a:avLst>
              <a:gd name="adj1" fmla="val -104991"/>
              <a:gd name="adj2" fmla="val -8927"/>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Retrieve (in this case from workspace </a:t>
            </a:r>
            <a:r>
              <a:rPr lang="en-US" sz="1400" b="1" dirty="0">
                <a:solidFill>
                  <a:schemeClr val="accent3"/>
                </a:solidFill>
                <a:ea typeface="Segoe UI" pitchFamily="34" charset="0"/>
                <a:cs typeface="Segoe UI" pitchFamily="34" charset="0"/>
              </a:rPr>
              <a:t>datasets</a:t>
            </a:r>
            <a:r>
              <a:rPr lang="en-US" sz="1400" dirty="0">
                <a:solidFill>
                  <a:schemeClr val="accent3"/>
                </a:solidFill>
                <a:ea typeface="Segoe UI" pitchFamily="34" charset="0"/>
                <a:cs typeface="Segoe UI" pitchFamily="34" charset="0"/>
              </a:rPr>
              <a:t> collection)</a:t>
            </a:r>
          </a:p>
        </p:txBody>
      </p:sp>
      <p:sp>
        <p:nvSpPr>
          <p:cNvPr id="10" name="Speech Bubble: Rectangle with Corners Rounded 9">
            <a:extLst>
              <a:ext uri="{FF2B5EF4-FFF2-40B4-BE49-F238E27FC236}">
                <a16:creationId xmlns:a16="http://schemas.microsoft.com/office/drawing/2014/main" id="{860026DE-8A68-4234-B3FF-A41650E7D50D}"/>
              </a:ext>
            </a:extLst>
          </p:cNvPr>
          <p:cNvSpPr/>
          <p:nvPr/>
        </p:nvSpPr>
        <p:spPr bwMode="auto">
          <a:xfrm>
            <a:off x="9432223" y="5066457"/>
            <a:ext cx="2170497" cy="297215"/>
          </a:xfrm>
          <a:prstGeom prst="wedgeRoundRectCallout">
            <a:avLst>
              <a:gd name="adj1" fmla="val -105286"/>
              <a:gd name="adj2" fmla="val 93043"/>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Create file dataset</a:t>
            </a:r>
          </a:p>
        </p:txBody>
      </p:sp>
      <p:sp>
        <p:nvSpPr>
          <p:cNvPr id="11" name="Speech Bubble: Rectangle with Corners Rounded 10">
            <a:extLst>
              <a:ext uri="{FF2B5EF4-FFF2-40B4-BE49-F238E27FC236}">
                <a16:creationId xmlns:a16="http://schemas.microsoft.com/office/drawing/2014/main" id="{3F177DEA-1C96-4587-B14A-776AA5466109}"/>
              </a:ext>
            </a:extLst>
          </p:cNvPr>
          <p:cNvSpPr/>
          <p:nvPr/>
        </p:nvSpPr>
        <p:spPr bwMode="auto">
          <a:xfrm>
            <a:off x="9497667" y="5762504"/>
            <a:ext cx="2170497" cy="297215"/>
          </a:xfrm>
          <a:prstGeom prst="wedgeRoundRectCallout">
            <a:avLst>
              <a:gd name="adj1" fmla="val -149046"/>
              <a:gd name="adj2" fmla="val -2208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Register in workspace</a:t>
            </a:r>
          </a:p>
        </p:txBody>
      </p:sp>
      <p:sp>
        <p:nvSpPr>
          <p:cNvPr id="12" name="Speech Bubble: Rectangle with Corners Rounded 11">
            <a:extLst>
              <a:ext uri="{FF2B5EF4-FFF2-40B4-BE49-F238E27FC236}">
                <a16:creationId xmlns:a16="http://schemas.microsoft.com/office/drawing/2014/main" id="{7F6A7D26-4476-40E9-AA95-CC4A54C38586}"/>
              </a:ext>
            </a:extLst>
          </p:cNvPr>
          <p:cNvSpPr/>
          <p:nvPr/>
        </p:nvSpPr>
        <p:spPr bwMode="auto">
          <a:xfrm>
            <a:off x="7156077" y="6237079"/>
            <a:ext cx="2852701" cy="481187"/>
          </a:xfrm>
          <a:prstGeom prst="wedgeRoundRectCallout">
            <a:avLst>
              <a:gd name="adj1" fmla="val -96305"/>
              <a:gd name="adj2" fmla="val -36719"/>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Retrieve (in this case from </a:t>
            </a:r>
            <a:r>
              <a:rPr lang="en-US" sz="1400" b="1" dirty="0">
                <a:solidFill>
                  <a:schemeClr val="accent3"/>
                </a:solidFill>
                <a:ea typeface="Segoe UI" pitchFamily="34" charset="0"/>
                <a:cs typeface="Segoe UI" pitchFamily="34" charset="0"/>
              </a:rPr>
              <a:t>Dataset</a:t>
            </a:r>
            <a:r>
              <a:rPr lang="en-US" sz="1400" dirty="0">
                <a:solidFill>
                  <a:schemeClr val="accent3"/>
                </a:solidFill>
                <a:ea typeface="Segoe UI" pitchFamily="34" charset="0"/>
                <a:cs typeface="Segoe UI" pitchFamily="34" charset="0"/>
              </a:rPr>
              <a:t> class by name)</a:t>
            </a:r>
          </a:p>
        </p:txBody>
      </p:sp>
    </p:spTree>
    <p:extLst>
      <p:ext uri="{BB962C8B-B14F-4D97-AF65-F5344CB8AC3E}">
        <p14:creationId xmlns:p14="http://schemas.microsoft.com/office/powerpoint/2010/main" val="839574370"/>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931</TotalTime>
  <Words>3190</Words>
  <Application>Microsoft Office PowerPoint</Application>
  <PresentationFormat>Widescreen</PresentationFormat>
  <Paragraphs>334</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Courier New</vt:lpstr>
      <vt:lpstr>Segoe UI</vt:lpstr>
      <vt:lpstr>Segoe UI Light</vt:lpstr>
      <vt:lpstr>Segoe UI Semibold</vt:lpstr>
      <vt:lpstr>Wingdings</vt:lpstr>
      <vt:lpstr>Microsoft Azure Template</vt:lpstr>
      <vt:lpstr>Module 4: Working with Data</vt:lpstr>
      <vt:lpstr>Agenda</vt:lpstr>
      <vt:lpstr>Working with Datastores</vt:lpstr>
      <vt:lpstr>What are Datastores?</vt:lpstr>
      <vt:lpstr>Working with Datastores</vt:lpstr>
      <vt:lpstr>Considerations for Datastores</vt:lpstr>
      <vt:lpstr>Working with Datasets</vt:lpstr>
      <vt:lpstr>What are Datasets?</vt:lpstr>
      <vt:lpstr>Creating and Registering Datasets</vt:lpstr>
      <vt:lpstr>Working with Tabular Datasets</vt:lpstr>
      <vt:lpstr>Working with File Datasets</vt:lpstr>
      <vt:lpstr>Dataset Versioning</vt:lpstr>
      <vt:lpstr>Lab: Work with Data</vt:lpstr>
      <vt:lpstr>Knowledge check</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Mary-Jo Diepeveen</cp:lastModifiedBy>
  <cp:revision>6</cp:revision>
  <dcterms:created xsi:type="dcterms:W3CDTF">2020-04-30T00:33:59Z</dcterms:created>
  <dcterms:modified xsi:type="dcterms:W3CDTF">2022-05-11T10:36:11Z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