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3480" r:id="rId8"/>
    <p:sldId id="3470" r:id="rId9"/>
    <p:sldId id="3484" r:id="rId10"/>
    <p:sldId id="3481" r:id="rId11"/>
    <p:sldId id="1834" r:id="rId12"/>
    <p:sldId id="3482" r:id="rId13"/>
    <p:sldId id="3459" r:id="rId14"/>
    <p:sldId id="3483" r:id="rId15"/>
    <p:sldId id="3473" r:id="rId16"/>
    <p:sldId id="1840" r:id="rId17"/>
    <p:sldId id="1843" r:id="rId18"/>
    <p:sldId id="1841" r:id="rId19"/>
    <p:sldId id="178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D9B0-7C43-4897-85AC-C1AF864B803D}" v="22" dt="2020-12-01T02:17:46.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63232" autoAdjust="0"/>
  </p:normalViewPr>
  <p:slideViewPr>
    <p:cSldViewPr snapToGrid="0">
      <p:cViewPr varScale="1">
        <p:scale>
          <a:sx n="70" d="100"/>
          <a:sy n="70" d="100"/>
        </p:scale>
        <p:origin x="748"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E317D9B0-7C43-4897-85AC-C1AF864B803D}"/>
    <pc:docChg chg="undo custSel addSld delSld modSld sldOrd">
      <pc:chgData name="Graeme Malcolm" userId="0828a162-3a1f-48c4-ad15-5bbb25c8ef77" providerId="ADAL" clId="{E317D9B0-7C43-4897-85AC-C1AF864B803D}" dt="2020-12-02T02:56:46.468" v="5144" actId="20577"/>
      <pc:docMkLst>
        <pc:docMk/>
      </pc:docMkLst>
      <pc:sldChg chg="modSp mod modNotesTx">
        <pc:chgData name="Graeme Malcolm" userId="0828a162-3a1f-48c4-ad15-5bbb25c8ef77" providerId="ADAL" clId="{E317D9B0-7C43-4897-85AC-C1AF864B803D}" dt="2020-11-21T01:02:13.993" v="158"/>
        <pc:sldMkLst>
          <pc:docMk/>
          <pc:sldMk cId="3018641981" sldId="1627"/>
        </pc:sldMkLst>
        <pc:spChg chg="mod">
          <ac:chgData name="Graeme Malcolm" userId="0828a162-3a1f-48c4-ad15-5bbb25c8ef77" providerId="ADAL" clId="{E317D9B0-7C43-4897-85AC-C1AF864B803D}" dt="2020-11-12T22:03:02.517" v="8" actId="20577"/>
          <ac:spMkLst>
            <pc:docMk/>
            <pc:sldMk cId="3018641981" sldId="1627"/>
            <ac:spMk id="4" creationId="{841CB59B-EF9E-4E47-BF33-B8075EB6C7A1}"/>
          </ac:spMkLst>
        </pc:spChg>
      </pc:sldChg>
      <pc:sldChg chg="addSp delSp modSp mod modNotesTx">
        <pc:chgData name="Graeme Malcolm" userId="0828a162-3a1f-48c4-ad15-5bbb25c8ef77" providerId="ADAL" clId="{E317D9B0-7C43-4897-85AC-C1AF864B803D}" dt="2020-11-21T01:03:51.580" v="332" actId="20577"/>
        <pc:sldMkLst>
          <pc:docMk/>
          <pc:sldMk cId="2281750522" sldId="1684"/>
        </pc:sldMkLst>
        <pc:spChg chg="mod">
          <ac:chgData name="Graeme Malcolm" userId="0828a162-3a1f-48c4-ad15-5bbb25c8ef77" providerId="ADAL" clId="{E317D9B0-7C43-4897-85AC-C1AF864B803D}" dt="2020-11-12T22:03:48.741" v="44" actId="20577"/>
          <ac:spMkLst>
            <pc:docMk/>
            <pc:sldMk cId="2281750522" sldId="1684"/>
            <ac:spMk id="5" creationId="{007C2C26-EFD2-E847-AEA7-5CEF245E0904}"/>
          </ac:spMkLst>
        </pc:spChg>
        <pc:spChg chg="mod">
          <ac:chgData name="Graeme Malcolm" userId="0828a162-3a1f-48c4-ad15-5bbb25c8ef77" providerId="ADAL" clId="{E317D9B0-7C43-4897-85AC-C1AF864B803D}" dt="2020-11-12T22:08:54.907" v="98" actId="14100"/>
          <ac:spMkLst>
            <pc:docMk/>
            <pc:sldMk cId="2281750522" sldId="1684"/>
            <ac:spMk id="26" creationId="{60BEDDF3-836E-49E4-836C-C98D645E2C29}"/>
          </ac:spMkLst>
        </pc:spChg>
        <pc:spChg chg="mod">
          <ac:chgData name="Graeme Malcolm" userId="0828a162-3a1f-48c4-ad15-5bbb25c8ef77" providerId="ADAL" clId="{E317D9B0-7C43-4897-85AC-C1AF864B803D}" dt="2020-11-12T22:09:03.233" v="99" actId="1582"/>
          <ac:spMkLst>
            <pc:docMk/>
            <pc:sldMk cId="2281750522" sldId="1684"/>
            <ac:spMk id="27" creationId="{36CA127C-00F2-4F91-944D-470121CC1FB8}"/>
          </ac:spMkLst>
        </pc:spChg>
        <pc:grpChg chg="del">
          <ac:chgData name="Graeme Malcolm" userId="0828a162-3a1f-48c4-ad15-5bbb25c8ef77" providerId="ADAL" clId="{E317D9B0-7C43-4897-85AC-C1AF864B803D}" dt="2020-11-12T22:09:27" v="101" actId="478"/>
          <ac:grpSpMkLst>
            <pc:docMk/>
            <pc:sldMk cId="2281750522" sldId="1684"/>
            <ac:grpSpMk id="11" creationId="{F682B0FA-DD88-4437-8908-4B2486F355DB}"/>
          </ac:grpSpMkLst>
        </pc:grpChg>
        <pc:grpChg chg="add mod modVis">
          <ac:chgData name="Graeme Malcolm" userId="0828a162-3a1f-48c4-ad15-5bbb25c8ef77" providerId="ADAL" clId="{E317D9B0-7C43-4897-85AC-C1AF864B803D}" dt="2020-11-12T22:09:28.760" v="102" actId="14429"/>
          <ac:grpSpMkLst>
            <pc:docMk/>
            <pc:sldMk cId="2281750522" sldId="1684"/>
            <ac:grpSpMk id="16" creationId="{BB1DDF43-0CE9-44E6-A94C-6CFA5B22A349}"/>
          </ac:grpSpMkLst>
        </pc:grpChg>
        <pc:grpChg chg="mod">
          <ac:chgData name="Graeme Malcolm" userId="0828a162-3a1f-48c4-ad15-5bbb25c8ef77" providerId="ADAL" clId="{E317D9B0-7C43-4897-85AC-C1AF864B803D}" dt="2020-11-12T22:08:54.907" v="98" actId="14100"/>
          <ac:grpSpMkLst>
            <pc:docMk/>
            <pc:sldMk cId="2281750522" sldId="1684"/>
            <ac:grpSpMk id="17" creationId="{22B9E720-4474-46CA-9B2A-5F2EBCBF6F15}"/>
          </ac:grpSpMkLst>
        </pc:grpChg>
        <pc:grpChg chg="mod">
          <ac:chgData name="Graeme Malcolm" userId="0828a162-3a1f-48c4-ad15-5bbb25c8ef77" providerId="ADAL" clId="{E317D9B0-7C43-4897-85AC-C1AF864B803D}" dt="2020-11-12T22:08:54.907" v="98" actId="14100"/>
          <ac:grpSpMkLst>
            <pc:docMk/>
            <pc:sldMk cId="2281750522" sldId="1684"/>
            <ac:grpSpMk id="21" creationId="{B94C3522-9536-4E4F-8E2A-B60182F997AF}"/>
          </ac:grpSpMkLst>
        </pc:grpChg>
        <pc:grpChg chg="mod">
          <ac:chgData name="Graeme Malcolm" userId="0828a162-3a1f-48c4-ad15-5bbb25c8ef77" providerId="ADAL" clId="{E317D9B0-7C43-4897-85AC-C1AF864B803D}" dt="2020-11-12T22:08:54.907" v="98" actId="14100"/>
          <ac:grpSpMkLst>
            <pc:docMk/>
            <pc:sldMk cId="2281750522" sldId="1684"/>
            <ac:grpSpMk id="23" creationId="{759E8DDD-E477-4884-9263-90D13A724DC0}"/>
          </ac:grpSpMkLst>
        </pc:grpChg>
        <pc:picChg chg="mod">
          <ac:chgData name="Graeme Malcolm" userId="0828a162-3a1f-48c4-ad15-5bbb25c8ef77" providerId="ADAL" clId="{E317D9B0-7C43-4897-85AC-C1AF864B803D}" dt="2020-11-12T22:08:54.907" v="98" actId="14100"/>
          <ac:picMkLst>
            <pc:docMk/>
            <pc:sldMk cId="2281750522" sldId="1684"/>
            <ac:picMk id="22" creationId="{F9519872-F611-44B3-B774-455AE4FFFAF5}"/>
          </ac:picMkLst>
        </pc:picChg>
        <pc:picChg chg="mod">
          <ac:chgData name="Graeme Malcolm" userId="0828a162-3a1f-48c4-ad15-5bbb25c8ef77" providerId="ADAL" clId="{E317D9B0-7C43-4897-85AC-C1AF864B803D}" dt="2020-11-12T22:08:54.907" v="98" actId="14100"/>
          <ac:picMkLst>
            <pc:docMk/>
            <pc:sldMk cId="2281750522" sldId="1684"/>
            <ac:picMk id="24" creationId="{31DC4A19-D0A0-44D6-BA14-10D4CC27622C}"/>
          </ac:picMkLst>
        </pc:picChg>
        <pc:picChg chg="mod">
          <ac:chgData name="Graeme Malcolm" userId="0828a162-3a1f-48c4-ad15-5bbb25c8ef77" providerId="ADAL" clId="{E317D9B0-7C43-4897-85AC-C1AF864B803D}" dt="2020-11-12T22:08:54.907" v="98" actId="14100"/>
          <ac:picMkLst>
            <pc:docMk/>
            <pc:sldMk cId="2281750522" sldId="1684"/>
            <ac:picMk id="25" creationId="{389EA552-1DA7-417D-B6F0-95018EE9800C}"/>
          </ac:picMkLst>
        </pc:picChg>
      </pc:sldChg>
      <pc:sldChg chg="addSp delSp modSp mod modNotesTx">
        <pc:chgData name="Graeme Malcolm" userId="0828a162-3a1f-48c4-ad15-5bbb25c8ef77" providerId="ADAL" clId="{E317D9B0-7C43-4897-85AC-C1AF864B803D}" dt="2020-11-21T01:01:27.937" v="157" actId="20577"/>
        <pc:sldMkLst>
          <pc:docMk/>
          <pc:sldMk cId="4244671936" sldId="1778"/>
        </pc:sldMkLst>
        <pc:spChg chg="mod">
          <ac:chgData name="Graeme Malcolm" userId="0828a162-3a1f-48c4-ad15-5bbb25c8ef77" providerId="ADAL" clId="{E317D9B0-7C43-4897-85AC-C1AF864B803D}" dt="2020-11-12T22:03:34.025" v="32" actId="20577"/>
          <ac:spMkLst>
            <pc:docMk/>
            <pc:sldMk cId="4244671936" sldId="1778"/>
            <ac:spMk id="2" creationId="{00000000-0000-0000-0000-000000000000}"/>
          </ac:spMkLst>
        </pc:spChg>
        <pc:spChg chg="mod">
          <ac:chgData name="Graeme Malcolm" userId="0828a162-3a1f-48c4-ad15-5bbb25c8ef77" providerId="ADAL" clId="{E317D9B0-7C43-4897-85AC-C1AF864B803D}" dt="2020-11-12T22:03:27.091" v="21" actId="20577"/>
          <ac:spMkLst>
            <pc:docMk/>
            <pc:sldMk cId="4244671936" sldId="1778"/>
            <ac:spMk id="6" creationId="{00000000-0000-0000-0000-000000000000}"/>
          </ac:spMkLst>
        </pc:spChg>
        <pc:spChg chg="add del mod ord">
          <ac:chgData name="Graeme Malcolm" userId="0828a162-3a1f-48c4-ad15-5bbb25c8ef77" providerId="ADAL" clId="{E317D9B0-7C43-4897-85AC-C1AF864B803D}" dt="2020-11-12T22:08:08.216" v="93" actId="478"/>
          <ac:spMkLst>
            <pc:docMk/>
            <pc:sldMk cId="4244671936" sldId="1778"/>
            <ac:spMk id="13" creationId="{12892604-8834-42D7-BA81-BD251C119D08}"/>
          </ac:spMkLst>
        </pc:spChg>
        <pc:spChg chg="del mod topLvl">
          <ac:chgData name="Graeme Malcolm" userId="0828a162-3a1f-48c4-ad15-5bbb25c8ef77" providerId="ADAL" clId="{E317D9B0-7C43-4897-85AC-C1AF864B803D}" dt="2020-11-12T22:05:20.723" v="58" actId="478"/>
          <ac:spMkLst>
            <pc:docMk/>
            <pc:sldMk cId="4244671936" sldId="1778"/>
            <ac:spMk id="21" creationId="{43F5A1F7-770B-410D-9B33-B234677799CE}"/>
          </ac:spMkLst>
        </pc:spChg>
        <pc:spChg chg="del mod">
          <ac:chgData name="Graeme Malcolm" userId="0828a162-3a1f-48c4-ad15-5bbb25c8ef77" providerId="ADAL" clId="{E317D9B0-7C43-4897-85AC-C1AF864B803D}" dt="2020-11-12T22:05:22.748" v="59" actId="478"/>
          <ac:spMkLst>
            <pc:docMk/>
            <pc:sldMk cId="4244671936" sldId="1778"/>
            <ac:spMk id="23" creationId="{65DFA128-B82A-49BE-9246-D5B379FD05FB}"/>
          </ac:spMkLst>
        </pc:spChg>
        <pc:spChg chg="del mod topLvl">
          <ac:chgData name="Graeme Malcolm" userId="0828a162-3a1f-48c4-ad15-5bbb25c8ef77" providerId="ADAL" clId="{E317D9B0-7C43-4897-85AC-C1AF864B803D}" dt="2020-11-12T22:06:21.949" v="73" actId="478"/>
          <ac:spMkLst>
            <pc:docMk/>
            <pc:sldMk cId="4244671936" sldId="1778"/>
            <ac:spMk id="24" creationId="{86131518-D3CD-489B-A6F6-5F6A02A5A79D}"/>
          </ac:spMkLst>
        </pc:spChg>
        <pc:grpChg chg="add mod ord">
          <ac:chgData name="Graeme Malcolm" userId="0828a162-3a1f-48c4-ad15-5bbb25c8ef77" providerId="ADAL" clId="{E317D9B0-7C43-4897-85AC-C1AF864B803D}" dt="2020-11-12T22:06:40.191" v="77" actId="1076"/>
          <ac:grpSpMkLst>
            <pc:docMk/>
            <pc:sldMk cId="4244671936" sldId="1778"/>
            <ac:grpSpMk id="3" creationId="{7C9C11E5-1C05-4C31-8CA0-1CA9C43D34EF}"/>
          </ac:grpSpMkLst>
        </pc:grpChg>
        <pc:grpChg chg="del">
          <ac:chgData name="Graeme Malcolm" userId="0828a162-3a1f-48c4-ad15-5bbb25c8ef77" providerId="ADAL" clId="{E317D9B0-7C43-4897-85AC-C1AF864B803D}" dt="2020-11-12T22:07:41.560" v="87" actId="478"/>
          <ac:grpSpMkLst>
            <pc:docMk/>
            <pc:sldMk cId="4244671936" sldId="1778"/>
            <ac:grpSpMk id="9" creationId="{1D94B7DC-5B02-4903-80E1-30E7F8AAE62D}"/>
          </ac:grpSpMkLst>
        </pc:grpChg>
        <pc:grpChg chg="add del">
          <ac:chgData name="Graeme Malcolm" userId="0828a162-3a1f-48c4-ad15-5bbb25c8ef77" providerId="ADAL" clId="{E317D9B0-7C43-4897-85AC-C1AF864B803D}" dt="2020-11-12T22:06:21.949" v="73" actId="478"/>
          <ac:grpSpMkLst>
            <pc:docMk/>
            <pc:sldMk cId="4244671936" sldId="1778"/>
            <ac:grpSpMk id="10" creationId="{78DE8144-55C8-434D-B48F-DEA626FC92E0}"/>
          </ac:grpSpMkLst>
        </pc:grpChg>
        <pc:grpChg chg="del">
          <ac:chgData name="Graeme Malcolm" userId="0828a162-3a1f-48c4-ad15-5bbb25c8ef77" providerId="ADAL" clId="{E317D9B0-7C43-4897-85AC-C1AF864B803D}" dt="2020-11-12T22:07:43.070" v="88" actId="478"/>
          <ac:grpSpMkLst>
            <pc:docMk/>
            <pc:sldMk cId="4244671936" sldId="1778"/>
            <ac:grpSpMk id="11" creationId="{CC0332E2-7496-4990-8384-26D799DDE82E}"/>
          </ac:grpSpMkLst>
        </pc:grpChg>
        <pc:grpChg chg="add mod">
          <ac:chgData name="Graeme Malcolm" userId="0828a162-3a1f-48c4-ad15-5bbb25c8ef77" providerId="ADAL" clId="{E317D9B0-7C43-4897-85AC-C1AF864B803D}" dt="2020-11-12T22:08:23.892" v="94" actId="1076"/>
          <ac:grpSpMkLst>
            <pc:docMk/>
            <pc:sldMk cId="4244671936" sldId="1778"/>
            <ac:grpSpMk id="14" creationId="{89AD8753-D236-4295-A89C-E4CFCD931B91}"/>
          </ac:grpSpMkLst>
        </pc:grpChg>
        <pc:grpChg chg="add">
          <ac:chgData name="Graeme Malcolm" userId="0828a162-3a1f-48c4-ad15-5bbb25c8ef77" providerId="ADAL" clId="{E317D9B0-7C43-4897-85AC-C1AF864B803D}" dt="2020-11-12T22:08:35.180" v="95" actId="164"/>
          <ac:grpSpMkLst>
            <pc:docMk/>
            <pc:sldMk cId="4244671936" sldId="1778"/>
            <ac:grpSpMk id="15" creationId="{8C89EAAA-E73C-4492-9DCB-88F7F96A0B5A}"/>
          </ac:grpSpMkLst>
        </pc:grpChg>
        <pc:grpChg chg="add del mod">
          <ac:chgData name="Graeme Malcolm" userId="0828a162-3a1f-48c4-ad15-5bbb25c8ef77" providerId="ADAL" clId="{E317D9B0-7C43-4897-85AC-C1AF864B803D}" dt="2020-11-12T22:05:20.723" v="58" actId="478"/>
          <ac:grpSpMkLst>
            <pc:docMk/>
            <pc:sldMk cId="4244671936" sldId="1778"/>
            <ac:grpSpMk id="18" creationId="{35A9E085-F5BC-40B0-9B2C-CE59320E6AFC}"/>
          </ac:grpSpMkLst>
        </pc:grpChg>
        <pc:grpChg chg="del mod topLvl">
          <ac:chgData name="Graeme Malcolm" userId="0828a162-3a1f-48c4-ad15-5bbb25c8ef77" providerId="ADAL" clId="{E317D9B0-7C43-4897-85AC-C1AF864B803D}" dt="2020-11-12T22:06:05.624" v="68" actId="165"/>
          <ac:grpSpMkLst>
            <pc:docMk/>
            <pc:sldMk cId="4244671936" sldId="1778"/>
            <ac:grpSpMk id="22" creationId="{D4706FF1-6C26-4961-B2F9-F96D9BFAA110}"/>
          </ac:grpSpMkLst>
        </pc:grpChg>
        <pc:grpChg chg="topLvl">
          <ac:chgData name="Graeme Malcolm" userId="0828a162-3a1f-48c4-ad15-5bbb25c8ef77" providerId="ADAL" clId="{E317D9B0-7C43-4897-85AC-C1AF864B803D}" dt="2020-11-12T22:07:43.070" v="88" actId="478"/>
          <ac:grpSpMkLst>
            <pc:docMk/>
            <pc:sldMk cId="4244671936" sldId="1778"/>
            <ac:grpSpMk id="28" creationId="{D65DC82E-A598-4D09-ADFD-D15FAC60165E}"/>
          </ac:grpSpMkLst>
        </pc:grpChg>
        <pc:picChg chg="del topLvl">
          <ac:chgData name="Graeme Malcolm" userId="0828a162-3a1f-48c4-ad15-5bbb25c8ef77" providerId="ADAL" clId="{E317D9B0-7C43-4897-85AC-C1AF864B803D}" dt="2020-11-12T22:07:43.070" v="88" actId="478"/>
          <ac:picMkLst>
            <pc:docMk/>
            <pc:sldMk cId="4244671936" sldId="1778"/>
            <ac:picMk id="5" creationId="{2BF7544A-F89A-4CB1-B450-39D9F42BF596}"/>
          </ac:picMkLst>
        </pc:picChg>
        <pc:picChg chg="del">
          <ac:chgData name="Graeme Malcolm" userId="0828a162-3a1f-48c4-ad15-5bbb25c8ef77" providerId="ADAL" clId="{E317D9B0-7C43-4897-85AC-C1AF864B803D}" dt="2020-11-12T22:07:41.560" v="87" actId="478"/>
          <ac:picMkLst>
            <pc:docMk/>
            <pc:sldMk cId="4244671936" sldId="1778"/>
            <ac:picMk id="7" creationId="{7BFE4EFC-F74C-4526-A634-5EF9D7318DBF}"/>
          </ac:picMkLst>
        </pc:picChg>
        <pc:picChg chg="del">
          <ac:chgData name="Graeme Malcolm" userId="0828a162-3a1f-48c4-ad15-5bbb25c8ef77" providerId="ADAL" clId="{E317D9B0-7C43-4897-85AC-C1AF864B803D}" dt="2020-11-12T22:07:39.927" v="86" actId="478"/>
          <ac:picMkLst>
            <pc:docMk/>
            <pc:sldMk cId="4244671936" sldId="1778"/>
            <ac:picMk id="8" creationId="{EC9BE869-7798-4EE7-8B19-58763CCA21C1}"/>
          </ac:picMkLst>
        </pc:picChg>
        <pc:picChg chg="add del mod topLvl">
          <ac:chgData name="Graeme Malcolm" userId="0828a162-3a1f-48c4-ad15-5bbb25c8ef77" providerId="ADAL" clId="{E317D9B0-7C43-4897-85AC-C1AF864B803D}" dt="2020-11-12T22:06:30.497" v="74" actId="1076"/>
          <ac:picMkLst>
            <pc:docMk/>
            <pc:sldMk cId="4244671936" sldId="1778"/>
            <ac:picMk id="25" creationId="{717293CE-9D8F-460C-AF80-2379298405BF}"/>
          </ac:picMkLst>
        </pc:picChg>
        <pc:picChg chg="add mod">
          <ac:chgData name="Graeme Malcolm" userId="0828a162-3a1f-48c4-ad15-5bbb25c8ef77" providerId="ADAL" clId="{E317D9B0-7C43-4897-85AC-C1AF864B803D}" dt="2020-11-12T22:05:16.649" v="57"/>
          <ac:picMkLst>
            <pc:docMk/>
            <pc:sldMk cId="4244671936" sldId="1778"/>
            <ac:picMk id="26" creationId="{469DED12-6D11-4B66-8533-492D127CE065}"/>
          </ac:picMkLst>
        </pc:picChg>
        <pc:picChg chg="add mod">
          <ac:chgData name="Graeme Malcolm" userId="0828a162-3a1f-48c4-ad15-5bbb25c8ef77" providerId="ADAL" clId="{E317D9B0-7C43-4897-85AC-C1AF864B803D}" dt="2020-11-12T22:05:16.649" v="57"/>
          <ac:picMkLst>
            <pc:docMk/>
            <pc:sldMk cId="4244671936" sldId="1778"/>
            <ac:picMk id="27" creationId="{E0264DC1-0B9D-4F16-9F43-D8FAB97EE7DF}"/>
          </ac:picMkLst>
        </pc:picChg>
      </pc:sldChg>
      <pc:sldChg chg="modSp mod modNotesTx">
        <pc:chgData name="Graeme Malcolm" userId="0828a162-3a1f-48c4-ad15-5bbb25c8ef77" providerId="ADAL" clId="{E317D9B0-7C43-4897-85AC-C1AF864B803D}" dt="2020-11-21T01:20:23.224" v="2438"/>
        <pc:sldMkLst>
          <pc:docMk/>
          <pc:sldMk cId="3640243809" sldId="1834"/>
        </pc:sldMkLst>
        <pc:spChg chg="mod">
          <ac:chgData name="Graeme Malcolm" userId="0828a162-3a1f-48c4-ad15-5bbb25c8ef77" providerId="ADAL" clId="{E317D9B0-7C43-4897-85AC-C1AF864B803D}" dt="2020-11-12T22:04:00.024" v="53" actId="20577"/>
          <ac:spMkLst>
            <pc:docMk/>
            <pc:sldMk cId="3640243809" sldId="1834"/>
            <ac:spMk id="5" creationId="{007C2C26-EFD2-E847-AEA7-5CEF245E0904}"/>
          </ac:spMkLst>
        </pc:spChg>
      </pc:sldChg>
      <pc:sldChg chg="modSp add mod modNotesTx">
        <pc:chgData name="Graeme Malcolm" userId="0828a162-3a1f-48c4-ad15-5bbb25c8ef77" providerId="ADAL" clId="{E317D9B0-7C43-4897-85AC-C1AF864B803D}" dt="2020-12-02T01:18:58.486" v="4998"/>
        <pc:sldMkLst>
          <pc:docMk/>
          <pc:sldMk cId="3476806347" sldId="1840"/>
        </pc:sldMkLst>
        <pc:spChg chg="mod">
          <ac:chgData name="Graeme Malcolm" userId="0828a162-3a1f-48c4-ad15-5bbb25c8ef77" providerId="ADAL" clId="{E317D9B0-7C43-4897-85AC-C1AF864B803D}" dt="2020-12-02T01:14:29.369" v="4996" actId="20577"/>
          <ac:spMkLst>
            <pc:docMk/>
            <pc:sldMk cId="3476806347" sldId="1840"/>
            <ac:spMk id="8" creationId="{7F6D085D-B395-41BC-B1E6-8B9B933DC046}"/>
          </ac:spMkLst>
        </pc:spChg>
        <pc:spChg chg="mod">
          <ac:chgData name="Graeme Malcolm" userId="0828a162-3a1f-48c4-ad15-5bbb25c8ef77" providerId="ADAL" clId="{E317D9B0-7C43-4897-85AC-C1AF864B803D}" dt="2020-12-02T01:14:21.805" v="4994"/>
          <ac:spMkLst>
            <pc:docMk/>
            <pc:sldMk cId="3476806347" sldId="1840"/>
            <ac:spMk id="17" creationId="{00000000-0000-0000-0000-000000000000}"/>
          </ac:spMkLst>
        </pc:spChg>
      </pc:sldChg>
      <pc:sldChg chg="modSp mod modNotesTx">
        <pc:chgData name="Graeme Malcolm" userId="0828a162-3a1f-48c4-ad15-5bbb25c8ef77" providerId="ADAL" clId="{E317D9B0-7C43-4897-85AC-C1AF864B803D}" dt="2020-11-21T01:47:00.965" v="4419" actId="20577"/>
        <pc:sldMkLst>
          <pc:docMk/>
          <pc:sldMk cId="1175378142" sldId="1841"/>
        </pc:sldMkLst>
        <pc:spChg chg="mod">
          <ac:chgData name="Graeme Malcolm" userId="0828a162-3a1f-48c4-ad15-5bbb25c8ef77" providerId="ADAL" clId="{E317D9B0-7C43-4897-85AC-C1AF864B803D}" dt="2020-11-21T01:45:58.882" v="4258" actId="20577"/>
          <ac:spMkLst>
            <pc:docMk/>
            <pc:sldMk cId="1175378142" sldId="1841"/>
            <ac:spMk id="15" creationId="{7AFD9358-0F0F-DD41-8430-DD40142A3348}"/>
          </ac:spMkLst>
        </pc:spChg>
      </pc:sldChg>
      <pc:sldChg chg="addSp delSp modSp mod delAnim modAnim modNotesTx">
        <pc:chgData name="Graeme Malcolm" userId="0828a162-3a1f-48c4-ad15-5bbb25c8ef77" providerId="ADAL" clId="{E317D9B0-7C43-4897-85AC-C1AF864B803D}" dt="2020-12-01T02:17:46.813" v="4992"/>
        <pc:sldMkLst>
          <pc:docMk/>
          <pc:sldMk cId="3750964144" sldId="1843"/>
        </pc:sldMkLst>
        <pc:spChg chg="mod">
          <ac:chgData name="Graeme Malcolm" userId="0828a162-3a1f-48c4-ad15-5bbb25c8ef77" providerId="ADAL" clId="{E317D9B0-7C43-4897-85AC-C1AF864B803D}" dt="2020-11-21T01:40:43.973" v="4038" actId="20577"/>
          <ac:spMkLst>
            <pc:docMk/>
            <pc:sldMk cId="3750964144" sldId="1843"/>
            <ac:spMk id="3" creationId="{D5FBC5FD-9635-49A0-95D0-53CC684F529D}"/>
          </ac:spMkLst>
        </pc:spChg>
        <pc:spChg chg="add del mod">
          <ac:chgData name="Graeme Malcolm" userId="0828a162-3a1f-48c4-ad15-5bbb25c8ef77" providerId="ADAL" clId="{E317D9B0-7C43-4897-85AC-C1AF864B803D}" dt="2020-11-21T01:41:07.954" v="4040" actId="478"/>
          <ac:spMkLst>
            <pc:docMk/>
            <pc:sldMk cId="3750964144" sldId="1843"/>
            <ac:spMk id="7" creationId="{EBA0D93E-0944-4774-8529-C912DF8FEB72}"/>
          </ac:spMkLst>
        </pc:spChg>
        <pc:spChg chg="del">
          <ac:chgData name="Graeme Malcolm" userId="0828a162-3a1f-48c4-ad15-5bbb25c8ef77" providerId="ADAL" clId="{E317D9B0-7C43-4897-85AC-C1AF864B803D}" dt="2020-11-21T01:41:04.269" v="4039" actId="478"/>
          <ac:spMkLst>
            <pc:docMk/>
            <pc:sldMk cId="3750964144" sldId="1843"/>
            <ac:spMk id="8" creationId="{C7CCD6F3-D73B-4B7B-8C19-868BAB4DFE04}"/>
          </ac:spMkLst>
        </pc:spChg>
        <pc:spChg chg="del">
          <ac:chgData name="Graeme Malcolm" userId="0828a162-3a1f-48c4-ad15-5bbb25c8ef77" providerId="ADAL" clId="{E317D9B0-7C43-4897-85AC-C1AF864B803D}" dt="2020-11-21T01:41:04.269" v="4039" actId="478"/>
          <ac:spMkLst>
            <pc:docMk/>
            <pc:sldMk cId="3750964144" sldId="1843"/>
            <ac:spMk id="9" creationId="{E172BC7E-FDC4-43EE-8346-8950642DCBF4}"/>
          </ac:spMkLst>
        </pc:spChg>
        <pc:spChg chg="del">
          <ac:chgData name="Graeme Malcolm" userId="0828a162-3a1f-48c4-ad15-5bbb25c8ef77" providerId="ADAL" clId="{E317D9B0-7C43-4897-85AC-C1AF864B803D}" dt="2020-11-21T01:41:04.269" v="4039" actId="478"/>
          <ac:spMkLst>
            <pc:docMk/>
            <pc:sldMk cId="3750964144" sldId="1843"/>
            <ac:spMk id="10" creationId="{01853C4E-938B-4A63-A328-5CEB6E403E1E}"/>
          </ac:spMkLst>
        </pc:spChg>
        <pc:spChg chg="add del mod">
          <ac:chgData name="Graeme Malcolm" userId="0828a162-3a1f-48c4-ad15-5bbb25c8ef77" providerId="ADAL" clId="{E317D9B0-7C43-4897-85AC-C1AF864B803D}" dt="2020-11-21T01:41:07.954" v="4040" actId="478"/>
          <ac:spMkLst>
            <pc:docMk/>
            <pc:sldMk cId="3750964144" sldId="1843"/>
            <ac:spMk id="14" creationId="{B00E0DB0-3AAE-44A5-978F-D07A890415C9}"/>
          </ac:spMkLst>
        </pc:spChg>
        <pc:spChg chg="add del mod">
          <ac:chgData name="Graeme Malcolm" userId="0828a162-3a1f-48c4-ad15-5bbb25c8ef77" providerId="ADAL" clId="{E317D9B0-7C43-4897-85AC-C1AF864B803D}" dt="2020-11-21T01:41:07.954" v="4040" actId="478"/>
          <ac:spMkLst>
            <pc:docMk/>
            <pc:sldMk cId="3750964144" sldId="1843"/>
            <ac:spMk id="16" creationId="{668BE24A-FC46-4CCC-9D47-F1FEA2B65FF0}"/>
          </ac:spMkLst>
        </pc:spChg>
        <pc:spChg chg="del">
          <ac:chgData name="Graeme Malcolm" userId="0828a162-3a1f-48c4-ad15-5bbb25c8ef77" providerId="ADAL" clId="{E317D9B0-7C43-4897-85AC-C1AF864B803D}" dt="2020-11-21T01:41:04.269" v="4039" actId="478"/>
          <ac:spMkLst>
            <pc:docMk/>
            <pc:sldMk cId="3750964144" sldId="1843"/>
            <ac:spMk id="20" creationId="{B7F0EC01-67FB-4AC3-B3E9-F801C4692B70}"/>
          </ac:spMkLst>
        </pc:spChg>
        <pc:spChg chg="del">
          <ac:chgData name="Graeme Malcolm" userId="0828a162-3a1f-48c4-ad15-5bbb25c8ef77" providerId="ADAL" clId="{E317D9B0-7C43-4897-85AC-C1AF864B803D}" dt="2020-11-21T01:41:04.269" v="4039" actId="478"/>
          <ac:spMkLst>
            <pc:docMk/>
            <pc:sldMk cId="3750964144" sldId="1843"/>
            <ac:spMk id="21" creationId="{1E980C49-3CFE-4EFA-B238-1413B2F7D4D9}"/>
          </ac:spMkLst>
        </pc:spChg>
        <pc:spChg chg="del">
          <ac:chgData name="Graeme Malcolm" userId="0828a162-3a1f-48c4-ad15-5bbb25c8ef77" providerId="ADAL" clId="{E317D9B0-7C43-4897-85AC-C1AF864B803D}" dt="2020-11-21T01:41:04.269" v="4039" actId="478"/>
          <ac:spMkLst>
            <pc:docMk/>
            <pc:sldMk cId="3750964144" sldId="1843"/>
            <ac:spMk id="22" creationId="{CB0DD866-2734-4BB6-852C-43E8379606C5}"/>
          </ac:spMkLst>
        </pc:spChg>
        <pc:spChg chg="add mod">
          <ac:chgData name="Graeme Malcolm" userId="0828a162-3a1f-48c4-ad15-5bbb25c8ef77" providerId="ADAL" clId="{E317D9B0-7C43-4897-85AC-C1AF864B803D}" dt="2020-12-01T02:09:35.995" v="4699" actId="20577"/>
          <ac:spMkLst>
            <pc:docMk/>
            <pc:sldMk cId="3750964144" sldId="1843"/>
            <ac:spMk id="23" creationId="{0F962A88-15A8-44F1-AA21-AD68C55499C1}"/>
          </ac:spMkLst>
        </pc:spChg>
        <pc:spChg chg="add mod">
          <ac:chgData name="Graeme Malcolm" userId="0828a162-3a1f-48c4-ad15-5bbb25c8ef77" providerId="ADAL" clId="{E317D9B0-7C43-4897-85AC-C1AF864B803D}" dt="2020-12-01T02:05:34.014" v="4463" actId="2711"/>
          <ac:spMkLst>
            <pc:docMk/>
            <pc:sldMk cId="3750964144" sldId="1843"/>
            <ac:spMk id="24" creationId="{9192FFBA-26E2-4772-BCC0-A8DE2353BBF1}"/>
          </ac:spMkLst>
        </pc:spChg>
        <pc:spChg chg="add mod">
          <ac:chgData name="Graeme Malcolm" userId="0828a162-3a1f-48c4-ad15-5bbb25c8ef77" providerId="ADAL" clId="{E317D9B0-7C43-4897-85AC-C1AF864B803D}" dt="2020-12-01T02:05:02.511" v="4459" actId="1076"/>
          <ac:spMkLst>
            <pc:docMk/>
            <pc:sldMk cId="3750964144" sldId="1843"/>
            <ac:spMk id="25" creationId="{F897ACDA-D920-4A68-8AF7-FE7451D473B3}"/>
          </ac:spMkLst>
        </pc:spChg>
        <pc:spChg chg="add mod">
          <ac:chgData name="Graeme Malcolm" userId="0828a162-3a1f-48c4-ad15-5bbb25c8ef77" providerId="ADAL" clId="{E317D9B0-7C43-4897-85AC-C1AF864B803D}" dt="2020-11-21T01:41:08.526" v="4041"/>
          <ac:spMkLst>
            <pc:docMk/>
            <pc:sldMk cId="3750964144" sldId="1843"/>
            <ac:spMk id="27" creationId="{C60C8800-0771-4E02-8255-4BEF5A6BCDF4}"/>
          </ac:spMkLst>
        </pc:spChg>
        <pc:spChg chg="add del mod">
          <ac:chgData name="Graeme Malcolm" userId="0828a162-3a1f-48c4-ad15-5bbb25c8ef77" providerId="ADAL" clId="{E317D9B0-7C43-4897-85AC-C1AF864B803D}" dt="2020-12-01T02:05:21.772" v="4462" actId="478"/>
          <ac:spMkLst>
            <pc:docMk/>
            <pc:sldMk cId="3750964144" sldId="1843"/>
            <ac:spMk id="29" creationId="{64195A63-13BB-4D67-97BE-7C52500B9595}"/>
          </ac:spMkLst>
        </pc:spChg>
        <pc:spChg chg="add mod">
          <ac:chgData name="Graeme Malcolm" userId="0828a162-3a1f-48c4-ad15-5bbb25c8ef77" providerId="ADAL" clId="{E317D9B0-7C43-4897-85AC-C1AF864B803D}" dt="2020-12-01T02:17:46.813" v="4992"/>
          <ac:spMkLst>
            <pc:docMk/>
            <pc:sldMk cId="3750964144" sldId="1843"/>
            <ac:spMk id="30" creationId="{A30D0E54-AFF3-40B4-B098-CC03C94321C6}"/>
          </ac:spMkLst>
        </pc:spChg>
        <pc:spChg chg="add mod">
          <ac:chgData name="Graeme Malcolm" userId="0828a162-3a1f-48c4-ad15-5bbb25c8ef77" providerId="ADAL" clId="{E317D9B0-7C43-4897-85AC-C1AF864B803D}" dt="2020-12-01T02:15:44.991" v="4955" actId="1076"/>
          <ac:spMkLst>
            <pc:docMk/>
            <pc:sldMk cId="3750964144" sldId="1843"/>
            <ac:spMk id="32" creationId="{EA321197-39A4-4517-A7EE-2A89B6F1B7A9}"/>
          </ac:spMkLst>
        </pc:spChg>
        <pc:spChg chg="mod">
          <ac:chgData name="Graeme Malcolm" userId="0828a162-3a1f-48c4-ad15-5bbb25c8ef77" providerId="ADAL" clId="{E317D9B0-7C43-4897-85AC-C1AF864B803D}" dt="2020-11-21T01:41:08.526" v="4041"/>
          <ac:spMkLst>
            <pc:docMk/>
            <pc:sldMk cId="3750964144" sldId="1843"/>
            <ac:spMk id="32" creationId="{F46BEBD8-EF33-4CC5-BA93-CE17D71A2341}"/>
          </ac:spMkLst>
        </pc:spChg>
        <pc:spChg chg="mod">
          <ac:chgData name="Graeme Malcolm" userId="0828a162-3a1f-48c4-ad15-5bbb25c8ef77" providerId="ADAL" clId="{E317D9B0-7C43-4897-85AC-C1AF864B803D}" dt="2020-11-21T01:41:08.526" v="4041"/>
          <ac:spMkLst>
            <pc:docMk/>
            <pc:sldMk cId="3750964144" sldId="1843"/>
            <ac:spMk id="33" creationId="{20E7C16D-D9AC-4715-A49A-2E52BDFBE095}"/>
          </ac:spMkLst>
        </pc:spChg>
        <pc:spChg chg="mod">
          <ac:chgData name="Graeme Malcolm" userId="0828a162-3a1f-48c4-ad15-5bbb25c8ef77" providerId="ADAL" clId="{E317D9B0-7C43-4897-85AC-C1AF864B803D}" dt="2020-11-21T01:41:08.526" v="4041"/>
          <ac:spMkLst>
            <pc:docMk/>
            <pc:sldMk cId="3750964144" sldId="1843"/>
            <ac:spMk id="39" creationId="{3BF543FC-6AFD-4CCF-B2C9-51D6E1FAE160}"/>
          </ac:spMkLst>
        </pc:spChg>
        <pc:spChg chg="mod">
          <ac:chgData name="Graeme Malcolm" userId="0828a162-3a1f-48c4-ad15-5bbb25c8ef77" providerId="ADAL" clId="{E317D9B0-7C43-4897-85AC-C1AF864B803D}" dt="2020-11-21T01:41:08.526" v="4041"/>
          <ac:spMkLst>
            <pc:docMk/>
            <pc:sldMk cId="3750964144" sldId="1843"/>
            <ac:spMk id="40" creationId="{AA4AE4CF-B8BB-49D1-9B31-A38EC658BEBB}"/>
          </ac:spMkLst>
        </pc:spChg>
        <pc:spChg chg="mod">
          <ac:chgData name="Graeme Malcolm" userId="0828a162-3a1f-48c4-ad15-5bbb25c8ef77" providerId="ADAL" clId="{E317D9B0-7C43-4897-85AC-C1AF864B803D}" dt="2020-11-21T01:41:36.891" v="4046" actId="1076"/>
          <ac:spMkLst>
            <pc:docMk/>
            <pc:sldMk cId="3750964144" sldId="1843"/>
            <ac:spMk id="44" creationId="{E4B2FCB6-2524-4A2B-9B4E-9214CEC69945}"/>
          </ac:spMkLst>
        </pc:spChg>
        <pc:spChg chg="mod">
          <ac:chgData name="Graeme Malcolm" userId="0828a162-3a1f-48c4-ad15-5bbb25c8ef77" providerId="ADAL" clId="{E317D9B0-7C43-4897-85AC-C1AF864B803D}" dt="2020-11-21T01:41:36.891" v="4046" actId="1076"/>
          <ac:spMkLst>
            <pc:docMk/>
            <pc:sldMk cId="3750964144" sldId="1843"/>
            <ac:spMk id="45" creationId="{BF83EC29-1D7C-4BBD-A254-303DE7423F5F}"/>
          </ac:spMkLst>
        </pc:spChg>
        <pc:spChg chg="mod">
          <ac:chgData name="Graeme Malcolm" userId="0828a162-3a1f-48c4-ad15-5bbb25c8ef77" providerId="ADAL" clId="{E317D9B0-7C43-4897-85AC-C1AF864B803D}" dt="2020-11-21T01:41:30.323" v="4044" actId="1076"/>
          <ac:spMkLst>
            <pc:docMk/>
            <pc:sldMk cId="3750964144" sldId="1843"/>
            <ac:spMk id="53" creationId="{24F1D8BA-E3C1-4960-959A-A3A0FFA1BF57}"/>
          </ac:spMkLst>
        </pc:spChg>
        <pc:spChg chg="mod">
          <ac:chgData name="Graeme Malcolm" userId="0828a162-3a1f-48c4-ad15-5bbb25c8ef77" providerId="ADAL" clId="{E317D9B0-7C43-4897-85AC-C1AF864B803D}" dt="2020-11-21T01:41:30.323" v="4044" actId="1076"/>
          <ac:spMkLst>
            <pc:docMk/>
            <pc:sldMk cId="3750964144" sldId="1843"/>
            <ac:spMk id="54" creationId="{BC5A66C5-4522-431B-92C2-E20866C43F2A}"/>
          </ac:spMkLst>
        </pc:spChg>
        <pc:grpChg chg="add del mod">
          <ac:chgData name="Graeme Malcolm" userId="0828a162-3a1f-48c4-ad15-5bbb25c8ef77" providerId="ADAL" clId="{E317D9B0-7C43-4897-85AC-C1AF864B803D}" dt="2020-11-21T01:41:32.124" v="4045" actId="478"/>
          <ac:grpSpMkLst>
            <pc:docMk/>
            <pc:sldMk cId="3750964144" sldId="1843"/>
            <ac:grpSpMk id="28" creationId="{E12422BA-00AC-4D4F-B398-ABF083806EFB}"/>
          </ac:grpSpMkLst>
        </pc:grpChg>
        <pc:grpChg chg="mod">
          <ac:chgData name="Graeme Malcolm" userId="0828a162-3a1f-48c4-ad15-5bbb25c8ef77" providerId="ADAL" clId="{E317D9B0-7C43-4897-85AC-C1AF864B803D}" dt="2020-11-21T01:41:08.526" v="4041"/>
          <ac:grpSpMkLst>
            <pc:docMk/>
            <pc:sldMk cId="3750964144" sldId="1843"/>
            <ac:grpSpMk id="29" creationId="{BDB858B2-FB5C-47C3-B21A-1A162F76D1A5}"/>
          </ac:grpSpMkLst>
        </pc:grpChg>
        <pc:grpChg chg="add del mod">
          <ac:chgData name="Graeme Malcolm" userId="0828a162-3a1f-48c4-ad15-5bbb25c8ef77" providerId="ADAL" clId="{E317D9B0-7C43-4897-85AC-C1AF864B803D}" dt="2020-11-21T01:41:24.730" v="4043" actId="478"/>
          <ac:grpSpMkLst>
            <pc:docMk/>
            <pc:sldMk cId="3750964144" sldId="1843"/>
            <ac:grpSpMk id="34" creationId="{D98C79CB-DBDF-41CD-A4EC-F9B654A632DE}"/>
          </ac:grpSpMkLst>
        </pc:grpChg>
        <pc:grpChg chg="mod">
          <ac:chgData name="Graeme Malcolm" userId="0828a162-3a1f-48c4-ad15-5bbb25c8ef77" providerId="ADAL" clId="{E317D9B0-7C43-4897-85AC-C1AF864B803D}" dt="2020-11-21T01:41:08.526" v="4041"/>
          <ac:grpSpMkLst>
            <pc:docMk/>
            <pc:sldMk cId="3750964144" sldId="1843"/>
            <ac:grpSpMk id="35" creationId="{E3E8A621-D82A-4809-88E2-39FDE5A0A163}"/>
          </ac:grpSpMkLst>
        </pc:grpChg>
        <pc:grpChg chg="mod">
          <ac:chgData name="Graeme Malcolm" userId="0828a162-3a1f-48c4-ad15-5bbb25c8ef77" providerId="ADAL" clId="{E317D9B0-7C43-4897-85AC-C1AF864B803D}" dt="2020-11-21T01:41:08.526" v="4041"/>
          <ac:grpSpMkLst>
            <pc:docMk/>
            <pc:sldMk cId="3750964144" sldId="1843"/>
            <ac:grpSpMk id="37" creationId="{572C8A67-D991-4B59-B000-C012B9CBACF4}"/>
          </ac:grpSpMkLst>
        </pc:grpChg>
        <pc:grpChg chg="add del mod">
          <ac:chgData name="Graeme Malcolm" userId="0828a162-3a1f-48c4-ad15-5bbb25c8ef77" providerId="ADAL" clId="{E317D9B0-7C43-4897-85AC-C1AF864B803D}" dt="2020-12-01T02:00:43.632" v="4437" actId="478"/>
          <ac:grpSpMkLst>
            <pc:docMk/>
            <pc:sldMk cId="3750964144" sldId="1843"/>
            <ac:grpSpMk id="41" creationId="{812929A4-4B92-4E32-9FD5-F37C89ADEF8F}"/>
          </ac:grpSpMkLst>
        </pc:grpChg>
        <pc:grpChg chg="mod">
          <ac:chgData name="Graeme Malcolm" userId="0828a162-3a1f-48c4-ad15-5bbb25c8ef77" providerId="ADAL" clId="{E317D9B0-7C43-4897-85AC-C1AF864B803D}" dt="2020-11-21T01:41:36.891" v="4046" actId="1076"/>
          <ac:grpSpMkLst>
            <pc:docMk/>
            <pc:sldMk cId="3750964144" sldId="1843"/>
            <ac:grpSpMk id="42" creationId="{DC41F15B-02B8-4804-BB4A-C0B95222C0A4}"/>
          </ac:grpSpMkLst>
        </pc:grpChg>
        <pc:grpChg chg="add del mod">
          <ac:chgData name="Graeme Malcolm" userId="0828a162-3a1f-48c4-ad15-5bbb25c8ef77" providerId="ADAL" clId="{E317D9B0-7C43-4897-85AC-C1AF864B803D}" dt="2020-12-01T02:00:28.255" v="4433" actId="478"/>
          <ac:grpSpMkLst>
            <pc:docMk/>
            <pc:sldMk cId="3750964144" sldId="1843"/>
            <ac:grpSpMk id="46" creationId="{8893A77C-9F7F-48CE-83E9-D93B0D7F3D9D}"/>
          </ac:grpSpMkLst>
        </pc:grpChg>
        <pc:grpChg chg="mod">
          <ac:chgData name="Graeme Malcolm" userId="0828a162-3a1f-48c4-ad15-5bbb25c8ef77" providerId="ADAL" clId="{E317D9B0-7C43-4897-85AC-C1AF864B803D}" dt="2020-11-21T01:41:30.323" v="4044" actId="1076"/>
          <ac:grpSpMkLst>
            <pc:docMk/>
            <pc:sldMk cId="3750964144" sldId="1843"/>
            <ac:grpSpMk id="47" creationId="{3DE6512A-0499-4017-95EF-916A35E3C92D}"/>
          </ac:grpSpMkLst>
        </pc:grpChg>
        <pc:grpChg chg="mod">
          <ac:chgData name="Graeme Malcolm" userId="0828a162-3a1f-48c4-ad15-5bbb25c8ef77" providerId="ADAL" clId="{E317D9B0-7C43-4897-85AC-C1AF864B803D}" dt="2020-11-21T01:41:30.323" v="4044" actId="1076"/>
          <ac:grpSpMkLst>
            <pc:docMk/>
            <pc:sldMk cId="3750964144" sldId="1843"/>
            <ac:grpSpMk id="48" creationId="{01E0AB76-904A-4C74-990A-EC34D8C49E19}"/>
          </ac:grpSpMkLst>
        </pc:grpChg>
        <pc:grpChg chg="mod">
          <ac:chgData name="Graeme Malcolm" userId="0828a162-3a1f-48c4-ad15-5bbb25c8ef77" providerId="ADAL" clId="{E317D9B0-7C43-4897-85AC-C1AF864B803D}" dt="2020-11-21T01:41:30.323" v="4044" actId="1076"/>
          <ac:grpSpMkLst>
            <pc:docMk/>
            <pc:sldMk cId="3750964144" sldId="1843"/>
            <ac:grpSpMk id="50" creationId="{B5F7BFDE-B36D-4076-94B3-3385B15D0944}"/>
          </ac:grpSpMkLst>
        </pc:grpChg>
        <pc:picChg chg="del">
          <ac:chgData name="Graeme Malcolm" userId="0828a162-3a1f-48c4-ad15-5bbb25c8ef77" providerId="ADAL" clId="{E317D9B0-7C43-4897-85AC-C1AF864B803D}" dt="2020-11-21T01:41:04.269" v="4039" actId="478"/>
          <ac:picMkLst>
            <pc:docMk/>
            <pc:sldMk cId="3750964144" sldId="1843"/>
            <ac:picMk id="2" creationId="{48BDBEAA-2F89-4481-9ADA-6FA63484B631}"/>
          </ac:picMkLst>
        </pc:picChg>
        <pc:picChg chg="add mod">
          <ac:chgData name="Graeme Malcolm" userId="0828a162-3a1f-48c4-ad15-5bbb25c8ef77" providerId="ADAL" clId="{E317D9B0-7C43-4897-85AC-C1AF864B803D}" dt="2020-12-01T02:05:44.287" v="4464" actId="1076"/>
          <ac:picMkLst>
            <pc:docMk/>
            <pc:sldMk cId="3750964144" sldId="1843"/>
            <ac:picMk id="2" creationId="{D1A33D5B-FDB6-4969-AA50-7A41DF88F398}"/>
          </ac:picMkLst>
        </pc:picChg>
        <pc:picChg chg="del">
          <ac:chgData name="Graeme Malcolm" userId="0828a162-3a1f-48c4-ad15-5bbb25c8ef77" providerId="ADAL" clId="{E317D9B0-7C43-4897-85AC-C1AF864B803D}" dt="2020-11-21T01:41:04.269" v="4039" actId="478"/>
          <ac:picMkLst>
            <pc:docMk/>
            <pc:sldMk cId="3750964144" sldId="1843"/>
            <ac:picMk id="4" creationId="{C840527F-3761-427D-A87B-8E3188E4457E}"/>
          </ac:picMkLst>
        </pc:picChg>
        <pc:picChg chg="del">
          <ac:chgData name="Graeme Malcolm" userId="0828a162-3a1f-48c4-ad15-5bbb25c8ef77" providerId="ADAL" clId="{E317D9B0-7C43-4897-85AC-C1AF864B803D}" dt="2020-11-21T01:41:04.269" v="4039" actId="478"/>
          <ac:picMkLst>
            <pc:docMk/>
            <pc:sldMk cId="3750964144" sldId="1843"/>
            <ac:picMk id="5" creationId="{D6C2F3F5-8010-47F3-84C4-EB69D700DFC7}"/>
          </ac:picMkLst>
        </pc:picChg>
        <pc:picChg chg="add mod">
          <ac:chgData name="Graeme Malcolm" userId="0828a162-3a1f-48c4-ad15-5bbb25c8ef77" providerId="ADAL" clId="{E317D9B0-7C43-4897-85AC-C1AF864B803D}" dt="2020-12-01T02:09:09.639" v="4646" actId="1076"/>
          <ac:picMkLst>
            <pc:docMk/>
            <pc:sldMk cId="3750964144" sldId="1843"/>
            <ac:picMk id="28" creationId="{5E177548-5CE5-49CC-AF71-B02C067CB1C2}"/>
          </ac:picMkLst>
        </pc:picChg>
        <pc:picChg chg="mod">
          <ac:chgData name="Graeme Malcolm" userId="0828a162-3a1f-48c4-ad15-5bbb25c8ef77" providerId="ADAL" clId="{E317D9B0-7C43-4897-85AC-C1AF864B803D}" dt="2020-11-21T01:41:08.526" v="4041"/>
          <ac:picMkLst>
            <pc:docMk/>
            <pc:sldMk cId="3750964144" sldId="1843"/>
            <ac:picMk id="30" creationId="{3ECC13E9-7C9D-42AB-975F-197CBA368B29}"/>
          </ac:picMkLst>
        </pc:picChg>
        <pc:picChg chg="mod">
          <ac:chgData name="Graeme Malcolm" userId="0828a162-3a1f-48c4-ad15-5bbb25c8ef77" providerId="ADAL" clId="{E317D9B0-7C43-4897-85AC-C1AF864B803D}" dt="2020-11-21T01:41:08.526" v="4041"/>
          <ac:picMkLst>
            <pc:docMk/>
            <pc:sldMk cId="3750964144" sldId="1843"/>
            <ac:picMk id="31" creationId="{D5C1EFFC-0AA3-461E-A016-DA48D78E65C2}"/>
          </ac:picMkLst>
        </pc:picChg>
        <pc:picChg chg="add mod">
          <ac:chgData name="Graeme Malcolm" userId="0828a162-3a1f-48c4-ad15-5bbb25c8ef77" providerId="ADAL" clId="{E317D9B0-7C43-4897-85AC-C1AF864B803D}" dt="2020-12-01T02:11:26.711" v="4701" actId="1076"/>
          <ac:picMkLst>
            <pc:docMk/>
            <pc:sldMk cId="3750964144" sldId="1843"/>
            <ac:picMk id="33" creationId="{1879BCA4-7770-4F79-B6D2-386CBDA303EF}"/>
          </ac:picMkLst>
        </pc:picChg>
        <pc:picChg chg="mod">
          <ac:chgData name="Graeme Malcolm" userId="0828a162-3a1f-48c4-ad15-5bbb25c8ef77" providerId="ADAL" clId="{E317D9B0-7C43-4897-85AC-C1AF864B803D}" dt="2020-11-21T01:41:08.526" v="4041"/>
          <ac:picMkLst>
            <pc:docMk/>
            <pc:sldMk cId="3750964144" sldId="1843"/>
            <ac:picMk id="36" creationId="{E22A4D54-F28C-41EE-A31B-867D08C95D8B}"/>
          </ac:picMkLst>
        </pc:picChg>
        <pc:picChg chg="mod">
          <ac:chgData name="Graeme Malcolm" userId="0828a162-3a1f-48c4-ad15-5bbb25c8ef77" providerId="ADAL" clId="{E317D9B0-7C43-4897-85AC-C1AF864B803D}" dt="2020-11-21T01:41:08.526" v="4041"/>
          <ac:picMkLst>
            <pc:docMk/>
            <pc:sldMk cId="3750964144" sldId="1843"/>
            <ac:picMk id="38" creationId="{7EF87212-CF0A-4685-B61B-8B16862DC769}"/>
          </ac:picMkLst>
        </pc:picChg>
        <pc:picChg chg="mod">
          <ac:chgData name="Graeme Malcolm" userId="0828a162-3a1f-48c4-ad15-5bbb25c8ef77" providerId="ADAL" clId="{E317D9B0-7C43-4897-85AC-C1AF864B803D}" dt="2020-11-21T01:41:36.891" v="4046" actId="1076"/>
          <ac:picMkLst>
            <pc:docMk/>
            <pc:sldMk cId="3750964144" sldId="1843"/>
            <ac:picMk id="43" creationId="{D18A880A-ADBD-4C45-9725-AA488528AC19}"/>
          </ac:picMkLst>
        </pc:picChg>
        <pc:picChg chg="mod">
          <ac:chgData name="Graeme Malcolm" userId="0828a162-3a1f-48c4-ad15-5bbb25c8ef77" providerId="ADAL" clId="{E317D9B0-7C43-4897-85AC-C1AF864B803D}" dt="2020-11-21T01:41:30.323" v="4044" actId="1076"/>
          <ac:picMkLst>
            <pc:docMk/>
            <pc:sldMk cId="3750964144" sldId="1843"/>
            <ac:picMk id="49" creationId="{5AACD291-AF54-440C-AB6D-4C5155E5986B}"/>
          </ac:picMkLst>
        </pc:picChg>
        <pc:picChg chg="mod">
          <ac:chgData name="Graeme Malcolm" userId="0828a162-3a1f-48c4-ad15-5bbb25c8ef77" providerId="ADAL" clId="{E317D9B0-7C43-4897-85AC-C1AF864B803D}" dt="2020-11-21T01:41:30.323" v="4044" actId="1076"/>
          <ac:picMkLst>
            <pc:docMk/>
            <pc:sldMk cId="3750964144" sldId="1843"/>
            <ac:picMk id="51" creationId="{90B496E3-21CA-4066-90A0-E70A94EBBA22}"/>
          </ac:picMkLst>
        </pc:picChg>
        <pc:picChg chg="mod">
          <ac:chgData name="Graeme Malcolm" userId="0828a162-3a1f-48c4-ad15-5bbb25c8ef77" providerId="ADAL" clId="{E317D9B0-7C43-4897-85AC-C1AF864B803D}" dt="2020-11-21T01:41:30.323" v="4044" actId="1076"/>
          <ac:picMkLst>
            <pc:docMk/>
            <pc:sldMk cId="3750964144" sldId="1843"/>
            <ac:picMk id="52" creationId="{E1CB02A5-3FD2-4046-8D24-93398B63EEF6}"/>
          </ac:picMkLst>
        </pc:picChg>
        <pc:cxnChg chg="del">
          <ac:chgData name="Graeme Malcolm" userId="0828a162-3a1f-48c4-ad15-5bbb25c8ef77" providerId="ADAL" clId="{E317D9B0-7C43-4897-85AC-C1AF864B803D}" dt="2020-11-21T01:41:04.269" v="4039" actId="478"/>
          <ac:cxnSpMkLst>
            <pc:docMk/>
            <pc:sldMk cId="3750964144" sldId="1843"/>
            <ac:cxnSpMk id="11" creationId="{3EFE1262-1194-4E26-B906-5CF2497F3C96}"/>
          </ac:cxnSpMkLst>
        </pc:cxnChg>
        <pc:cxnChg chg="del">
          <ac:chgData name="Graeme Malcolm" userId="0828a162-3a1f-48c4-ad15-5bbb25c8ef77" providerId="ADAL" clId="{E317D9B0-7C43-4897-85AC-C1AF864B803D}" dt="2020-11-21T01:41:04.269" v="4039" actId="478"/>
          <ac:cxnSpMkLst>
            <pc:docMk/>
            <pc:sldMk cId="3750964144" sldId="1843"/>
            <ac:cxnSpMk id="12" creationId="{12B62408-88E8-4661-BCD3-EDF001718874}"/>
          </ac:cxnSpMkLst>
        </pc:cxnChg>
        <pc:cxnChg chg="add mod">
          <ac:chgData name="Graeme Malcolm" userId="0828a162-3a1f-48c4-ad15-5bbb25c8ef77" providerId="ADAL" clId="{E317D9B0-7C43-4897-85AC-C1AF864B803D}" dt="2020-12-01T02:00:41.438" v="4436" actId="1076"/>
          <ac:cxnSpMkLst>
            <pc:docMk/>
            <pc:sldMk cId="3750964144" sldId="1843"/>
            <ac:cxnSpMk id="26" creationId="{4D8108C8-02B2-4C17-9FFC-B3B3A6B3C277}"/>
          </ac:cxnSpMkLst>
        </pc:cxnChg>
        <pc:cxnChg chg="add mod">
          <ac:chgData name="Graeme Malcolm" userId="0828a162-3a1f-48c4-ad15-5bbb25c8ef77" providerId="ADAL" clId="{E317D9B0-7C43-4897-85AC-C1AF864B803D}" dt="2020-12-01T02:11:26.711" v="4701" actId="1076"/>
          <ac:cxnSpMkLst>
            <pc:docMk/>
            <pc:sldMk cId="3750964144" sldId="1843"/>
            <ac:cxnSpMk id="31" creationId="{1EB8259E-4336-4D0B-8D3B-ECAC3612C9DE}"/>
          </ac:cxnSpMkLst>
        </pc:cxnChg>
      </pc:sldChg>
      <pc:sldChg chg="del">
        <pc:chgData name="Graeme Malcolm" userId="0828a162-3a1f-48c4-ad15-5bbb25c8ef77" providerId="ADAL" clId="{E317D9B0-7C43-4897-85AC-C1AF864B803D}" dt="2020-11-12T22:04:13.858" v="54" actId="47"/>
        <pc:sldMkLst>
          <pc:docMk/>
          <pc:sldMk cId="1610323194" sldId="1844"/>
        </pc:sldMkLst>
      </pc:sldChg>
      <pc:sldChg chg="del">
        <pc:chgData name="Graeme Malcolm" userId="0828a162-3a1f-48c4-ad15-5bbb25c8ef77" providerId="ADAL" clId="{E317D9B0-7C43-4897-85AC-C1AF864B803D}" dt="2020-11-12T22:04:13.858" v="54" actId="47"/>
        <pc:sldMkLst>
          <pc:docMk/>
          <pc:sldMk cId="3078972832" sldId="3457"/>
        </pc:sldMkLst>
      </pc:sldChg>
      <pc:sldChg chg="del">
        <pc:chgData name="Graeme Malcolm" userId="0828a162-3a1f-48c4-ad15-5bbb25c8ef77" providerId="ADAL" clId="{E317D9B0-7C43-4897-85AC-C1AF864B803D}" dt="2020-11-12T22:04:13.858" v="54" actId="47"/>
        <pc:sldMkLst>
          <pc:docMk/>
          <pc:sldMk cId="3317897590" sldId="3458"/>
        </pc:sldMkLst>
      </pc:sldChg>
      <pc:sldChg chg="modSp mod modNotesTx">
        <pc:chgData name="Graeme Malcolm" userId="0828a162-3a1f-48c4-ad15-5bbb25c8ef77" providerId="ADAL" clId="{E317D9B0-7C43-4897-85AC-C1AF864B803D}" dt="2020-11-21T01:29:47.786" v="3165" actId="20577"/>
        <pc:sldMkLst>
          <pc:docMk/>
          <pc:sldMk cId="2478587305" sldId="3459"/>
        </pc:sldMkLst>
        <pc:spChg chg="mod">
          <ac:chgData name="Graeme Malcolm" userId="0828a162-3a1f-48c4-ad15-5bbb25c8ef77" providerId="ADAL" clId="{E317D9B0-7C43-4897-85AC-C1AF864B803D}" dt="2020-11-21T01:28:31.991" v="2933" actId="20577"/>
          <ac:spMkLst>
            <pc:docMk/>
            <pc:sldMk cId="2478587305" sldId="3459"/>
            <ac:spMk id="8" creationId="{23AE73F0-CDBB-456B-AE65-3A03056FC447}"/>
          </ac:spMkLst>
        </pc:spChg>
      </pc:sldChg>
      <pc:sldChg chg="del">
        <pc:chgData name="Graeme Malcolm" userId="0828a162-3a1f-48c4-ad15-5bbb25c8ef77" providerId="ADAL" clId="{E317D9B0-7C43-4897-85AC-C1AF864B803D}" dt="2020-11-12T22:04:13.858" v="54" actId="47"/>
        <pc:sldMkLst>
          <pc:docMk/>
          <pc:sldMk cId="4082084099" sldId="3468"/>
        </pc:sldMkLst>
      </pc:sldChg>
      <pc:sldChg chg="ord modNotesTx">
        <pc:chgData name="Graeme Malcolm" userId="0828a162-3a1f-48c4-ad15-5bbb25c8ef77" providerId="ADAL" clId="{E317D9B0-7C43-4897-85AC-C1AF864B803D}" dt="2020-11-21T01:09:25.271" v="822" actId="20577"/>
        <pc:sldMkLst>
          <pc:docMk/>
          <pc:sldMk cId="3951756452" sldId="3470"/>
        </pc:sldMkLst>
      </pc:sldChg>
      <pc:sldChg chg="addSp delSp modSp del mod modNotesTx">
        <pc:chgData name="Graeme Malcolm" userId="0828a162-3a1f-48c4-ad15-5bbb25c8ef77" providerId="ADAL" clId="{E317D9B0-7C43-4897-85AC-C1AF864B803D}" dt="2020-12-02T01:14:38.357" v="4997" actId="47"/>
        <pc:sldMkLst>
          <pc:docMk/>
          <pc:sldMk cId="2704482197" sldId="3472"/>
        </pc:sldMkLst>
        <pc:spChg chg="add del">
          <ac:chgData name="Graeme Malcolm" userId="0828a162-3a1f-48c4-ad15-5bbb25c8ef77" providerId="ADAL" clId="{E317D9B0-7C43-4897-85AC-C1AF864B803D}" dt="2020-11-30T18:24:54.175" v="4431" actId="478"/>
          <ac:spMkLst>
            <pc:docMk/>
            <pc:sldMk cId="2704482197" sldId="3472"/>
            <ac:spMk id="2" creationId="{9C4C9692-2708-486A-856C-767EFE5F2043}"/>
          </ac:spMkLst>
        </pc:spChg>
        <pc:spChg chg="mod">
          <ac:chgData name="Graeme Malcolm" userId="0828a162-3a1f-48c4-ad15-5bbb25c8ef77" providerId="ADAL" clId="{E317D9B0-7C43-4897-85AC-C1AF864B803D}" dt="2020-11-30T18:25:04.875" v="4432" actId="1076"/>
          <ac:spMkLst>
            <pc:docMk/>
            <pc:sldMk cId="2704482197" sldId="3472"/>
            <ac:spMk id="6" creationId="{00000000-0000-0000-0000-000000000000}"/>
          </ac:spMkLst>
        </pc:spChg>
        <pc:spChg chg="add">
          <ac:chgData name="Graeme Malcolm" userId="0828a162-3a1f-48c4-ad15-5bbb25c8ef77" providerId="ADAL" clId="{E317D9B0-7C43-4897-85AC-C1AF864B803D}" dt="2020-11-30T18:24:51.590" v="4430" actId="22"/>
          <ac:spMkLst>
            <pc:docMk/>
            <pc:sldMk cId="2704482197" sldId="3472"/>
            <ac:spMk id="7" creationId="{129A0478-CC00-4F3D-9BF7-642CF5722675}"/>
          </ac:spMkLst>
        </pc:spChg>
        <pc:spChg chg="mod">
          <ac:chgData name="Graeme Malcolm" userId="0828a162-3a1f-48c4-ad15-5bbb25c8ef77" providerId="ADAL" clId="{E317D9B0-7C43-4897-85AC-C1AF864B803D}" dt="2020-11-30T18:25:04.875" v="4432" actId="1076"/>
          <ac:spMkLst>
            <pc:docMk/>
            <pc:sldMk cId="2704482197" sldId="3472"/>
            <ac:spMk id="31" creationId="{A29CE5FA-859E-445F-A1A7-8F3606790DBB}"/>
          </ac:spMkLst>
        </pc:spChg>
        <pc:spChg chg="mod">
          <ac:chgData name="Graeme Malcolm" userId="0828a162-3a1f-48c4-ad15-5bbb25c8ef77" providerId="ADAL" clId="{E317D9B0-7C43-4897-85AC-C1AF864B803D}" dt="2020-11-30T18:25:04.875" v="4432" actId="1076"/>
          <ac:spMkLst>
            <pc:docMk/>
            <pc:sldMk cId="2704482197" sldId="3472"/>
            <ac:spMk id="32" creationId="{156C7984-D7C5-4F8E-BA67-F847016F36DC}"/>
          </ac:spMkLst>
        </pc:spChg>
        <pc:spChg chg="mod">
          <ac:chgData name="Graeme Malcolm" userId="0828a162-3a1f-48c4-ad15-5bbb25c8ef77" providerId="ADAL" clId="{E317D9B0-7C43-4897-85AC-C1AF864B803D}" dt="2020-11-30T18:25:04.875" v="4432" actId="1076"/>
          <ac:spMkLst>
            <pc:docMk/>
            <pc:sldMk cId="2704482197" sldId="3472"/>
            <ac:spMk id="33" creationId="{B347C2F9-1C68-4C51-8D2D-1709B56B9480}"/>
          </ac:spMkLst>
        </pc:spChg>
        <pc:spChg chg="mod">
          <ac:chgData name="Graeme Malcolm" userId="0828a162-3a1f-48c4-ad15-5bbb25c8ef77" providerId="ADAL" clId="{E317D9B0-7C43-4897-85AC-C1AF864B803D}" dt="2020-11-30T18:25:04.875" v="4432" actId="1076"/>
          <ac:spMkLst>
            <pc:docMk/>
            <pc:sldMk cId="2704482197" sldId="3472"/>
            <ac:spMk id="35" creationId="{07ADE806-D450-4A7C-B2E3-33206A62ECEF}"/>
          </ac:spMkLst>
        </pc:spChg>
        <pc:spChg chg="mod">
          <ac:chgData name="Graeme Malcolm" userId="0828a162-3a1f-48c4-ad15-5bbb25c8ef77" providerId="ADAL" clId="{E317D9B0-7C43-4897-85AC-C1AF864B803D}" dt="2020-11-30T18:25:04.875" v="4432" actId="1076"/>
          <ac:spMkLst>
            <pc:docMk/>
            <pc:sldMk cId="2704482197" sldId="3472"/>
            <ac:spMk id="39" creationId="{EAE6457A-AD5A-4F7C-90B2-22B9CAB47FC5}"/>
          </ac:spMkLst>
        </pc:spChg>
        <pc:spChg chg="mod">
          <ac:chgData name="Graeme Malcolm" userId="0828a162-3a1f-48c4-ad15-5bbb25c8ef77" providerId="ADAL" clId="{E317D9B0-7C43-4897-85AC-C1AF864B803D}" dt="2020-11-30T18:25:04.875" v="4432" actId="1076"/>
          <ac:spMkLst>
            <pc:docMk/>
            <pc:sldMk cId="2704482197" sldId="3472"/>
            <ac:spMk id="40" creationId="{606DE11E-182D-451C-8630-7C047E45C397}"/>
          </ac:spMkLst>
        </pc:spChg>
        <pc:spChg chg="mod">
          <ac:chgData name="Graeme Malcolm" userId="0828a162-3a1f-48c4-ad15-5bbb25c8ef77" providerId="ADAL" clId="{E317D9B0-7C43-4897-85AC-C1AF864B803D}" dt="2020-11-30T18:25:04.875" v="4432" actId="1076"/>
          <ac:spMkLst>
            <pc:docMk/>
            <pc:sldMk cId="2704482197" sldId="3472"/>
            <ac:spMk id="41" creationId="{3F8D34DB-4C9C-402D-B5CE-C90FDCC52B02}"/>
          </ac:spMkLst>
        </pc:spChg>
        <pc:grpChg chg="mod">
          <ac:chgData name="Graeme Malcolm" userId="0828a162-3a1f-48c4-ad15-5bbb25c8ef77" providerId="ADAL" clId="{E317D9B0-7C43-4897-85AC-C1AF864B803D}" dt="2020-11-30T18:25:04.875" v="4432" actId="1076"/>
          <ac:grpSpMkLst>
            <pc:docMk/>
            <pc:sldMk cId="2704482197" sldId="3472"/>
            <ac:grpSpMk id="4" creationId="{AD6CF35B-95E7-41C5-A265-55D1C67053D9}"/>
          </ac:grpSpMkLst>
        </pc:grpChg>
        <pc:grpChg chg="mod">
          <ac:chgData name="Graeme Malcolm" userId="0828a162-3a1f-48c4-ad15-5bbb25c8ef77" providerId="ADAL" clId="{E317D9B0-7C43-4897-85AC-C1AF864B803D}" dt="2020-11-30T18:25:04.875" v="4432" actId="1076"/>
          <ac:grpSpMkLst>
            <pc:docMk/>
            <pc:sldMk cId="2704482197" sldId="3472"/>
            <ac:grpSpMk id="5" creationId="{B1576BEC-357F-40DF-AE48-50CA864C9A7B}"/>
          </ac:grpSpMkLst>
        </pc:grpChg>
        <pc:grpChg chg="mod">
          <ac:chgData name="Graeme Malcolm" userId="0828a162-3a1f-48c4-ad15-5bbb25c8ef77" providerId="ADAL" clId="{E317D9B0-7C43-4897-85AC-C1AF864B803D}" dt="2020-11-30T18:25:04.875" v="4432" actId="1076"/>
          <ac:grpSpMkLst>
            <pc:docMk/>
            <pc:sldMk cId="2704482197" sldId="3472"/>
            <ac:grpSpMk id="34" creationId="{DCE8F043-6D07-4602-A7BB-65760385DC64}"/>
          </ac:grpSpMkLst>
        </pc:grpChg>
        <pc:grpChg chg="mod">
          <ac:chgData name="Graeme Malcolm" userId="0828a162-3a1f-48c4-ad15-5bbb25c8ef77" providerId="ADAL" clId="{E317D9B0-7C43-4897-85AC-C1AF864B803D}" dt="2020-11-30T18:25:04.875" v="4432" actId="1076"/>
          <ac:grpSpMkLst>
            <pc:docMk/>
            <pc:sldMk cId="2704482197" sldId="3472"/>
            <ac:grpSpMk id="37" creationId="{6C51E03C-DAE9-4914-BF08-357276507B11}"/>
          </ac:grpSpMkLst>
        </pc:grpChg>
        <pc:picChg chg="mod">
          <ac:chgData name="Graeme Malcolm" userId="0828a162-3a1f-48c4-ad15-5bbb25c8ef77" providerId="ADAL" clId="{E317D9B0-7C43-4897-85AC-C1AF864B803D}" dt="2020-11-30T18:25:04.875" v="4432" actId="1076"/>
          <ac:picMkLst>
            <pc:docMk/>
            <pc:sldMk cId="2704482197" sldId="3472"/>
            <ac:picMk id="3" creationId="{2F2C547C-E6CB-40A8-ACD6-91D2E4F375A8}"/>
          </ac:picMkLst>
        </pc:picChg>
        <pc:picChg chg="mod">
          <ac:chgData name="Graeme Malcolm" userId="0828a162-3a1f-48c4-ad15-5bbb25c8ef77" providerId="ADAL" clId="{E317D9B0-7C43-4897-85AC-C1AF864B803D}" dt="2020-11-30T18:25:04.875" v="4432" actId="1076"/>
          <ac:picMkLst>
            <pc:docMk/>
            <pc:sldMk cId="2704482197" sldId="3472"/>
            <ac:picMk id="38" creationId="{BAB53E16-CB9E-4E7D-B483-952F121A01B4}"/>
          </ac:picMkLst>
        </pc:picChg>
      </pc:sldChg>
      <pc:sldChg chg="modNotesTx">
        <pc:chgData name="Graeme Malcolm" userId="0828a162-3a1f-48c4-ad15-5bbb25c8ef77" providerId="ADAL" clId="{E317D9B0-7C43-4897-85AC-C1AF864B803D}" dt="2020-11-21T01:36:31.130" v="3875" actId="113"/>
        <pc:sldMkLst>
          <pc:docMk/>
          <pc:sldMk cId="3421250939" sldId="3473"/>
        </pc:sldMkLst>
      </pc:sldChg>
      <pc:sldChg chg="del">
        <pc:chgData name="Graeme Malcolm" userId="0828a162-3a1f-48c4-ad15-5bbb25c8ef77" providerId="ADAL" clId="{E317D9B0-7C43-4897-85AC-C1AF864B803D}" dt="2020-11-12T22:04:13.858" v="54" actId="47"/>
        <pc:sldMkLst>
          <pc:docMk/>
          <pc:sldMk cId="285883894" sldId="3476"/>
        </pc:sldMkLst>
      </pc:sldChg>
      <pc:sldChg chg="del">
        <pc:chgData name="Graeme Malcolm" userId="0828a162-3a1f-48c4-ad15-5bbb25c8ef77" providerId="ADAL" clId="{E317D9B0-7C43-4897-85AC-C1AF864B803D}" dt="2020-11-12T22:04:13.858" v="54" actId="47"/>
        <pc:sldMkLst>
          <pc:docMk/>
          <pc:sldMk cId="839574370" sldId="3477"/>
        </pc:sldMkLst>
      </pc:sldChg>
      <pc:sldChg chg="del">
        <pc:chgData name="Graeme Malcolm" userId="0828a162-3a1f-48c4-ad15-5bbb25c8ef77" providerId="ADAL" clId="{E317D9B0-7C43-4897-85AC-C1AF864B803D}" dt="2020-11-12T22:04:13.858" v="54" actId="47"/>
        <pc:sldMkLst>
          <pc:docMk/>
          <pc:sldMk cId="1692830709" sldId="3478"/>
        </pc:sldMkLst>
      </pc:sldChg>
      <pc:sldChg chg="del">
        <pc:chgData name="Graeme Malcolm" userId="0828a162-3a1f-48c4-ad15-5bbb25c8ef77" providerId="ADAL" clId="{E317D9B0-7C43-4897-85AC-C1AF864B803D}" dt="2020-11-12T22:04:13.858" v="54" actId="47"/>
        <pc:sldMkLst>
          <pc:docMk/>
          <pc:sldMk cId="3796829691" sldId="3479"/>
        </pc:sldMkLst>
      </pc:sldChg>
      <pc:sldChg chg="addSp modSp mod ord modNotesTx">
        <pc:chgData name="Graeme Malcolm" userId="0828a162-3a1f-48c4-ad15-5bbb25c8ef77" providerId="ADAL" clId="{E317D9B0-7C43-4897-85AC-C1AF864B803D}" dt="2020-12-02T02:56:46.468" v="5144" actId="20577"/>
        <pc:sldMkLst>
          <pc:docMk/>
          <pc:sldMk cId="1602857290" sldId="3480"/>
        </pc:sldMkLst>
        <pc:spChg chg="mod">
          <ac:chgData name="Graeme Malcolm" userId="0828a162-3a1f-48c4-ad15-5bbb25c8ef77" providerId="ADAL" clId="{E317D9B0-7C43-4897-85AC-C1AF864B803D}" dt="2020-11-21T01:48:52.255" v="4420" actId="114"/>
          <ac:spMkLst>
            <pc:docMk/>
            <pc:sldMk cId="1602857290" sldId="3480"/>
            <ac:spMk id="44" creationId="{ED3112C4-6D01-4927-8FD8-775254E312CF}"/>
          </ac:spMkLst>
        </pc:spChg>
        <pc:grpChg chg="add">
          <ac:chgData name="Graeme Malcolm" userId="0828a162-3a1f-48c4-ad15-5bbb25c8ef77" providerId="ADAL" clId="{E317D9B0-7C43-4897-85AC-C1AF864B803D}" dt="2020-11-24T22:00:12.081" v="4421" actId="164"/>
          <ac:grpSpMkLst>
            <pc:docMk/>
            <pc:sldMk cId="1602857290" sldId="3480"/>
            <ac:grpSpMk id="2" creationId="{42BF6D62-3844-4B9F-B327-CF86DE9D3C30}"/>
          </ac:grpSpMkLst>
        </pc:grpChg>
      </pc:sldChg>
      <pc:sldChg chg="ord modNotesTx">
        <pc:chgData name="Graeme Malcolm" userId="0828a162-3a1f-48c4-ad15-5bbb25c8ef77" providerId="ADAL" clId="{E317D9B0-7C43-4897-85AC-C1AF864B803D}" dt="2020-11-21T01:19:36.551" v="2437" actId="20577"/>
        <pc:sldMkLst>
          <pc:docMk/>
          <pc:sldMk cId="1079515676" sldId="3481"/>
        </pc:sldMkLst>
      </pc:sldChg>
      <pc:sldChg chg="modSp mod modNotesTx">
        <pc:chgData name="Graeme Malcolm" userId="0828a162-3a1f-48c4-ad15-5bbb25c8ef77" providerId="ADAL" clId="{E317D9B0-7C43-4897-85AC-C1AF864B803D}" dt="2020-11-21T01:38:54.348" v="3897" actId="20577"/>
        <pc:sldMkLst>
          <pc:docMk/>
          <pc:sldMk cId="366029487" sldId="3482"/>
        </pc:sldMkLst>
        <pc:spChg chg="mod">
          <ac:chgData name="Graeme Malcolm" userId="0828a162-3a1f-48c4-ad15-5bbb25c8ef77" providerId="ADAL" clId="{E317D9B0-7C43-4897-85AC-C1AF864B803D}" dt="2020-11-21T01:21:06.782" v="2446" actId="20577"/>
          <ac:spMkLst>
            <pc:docMk/>
            <pc:sldMk cId="366029487" sldId="3482"/>
            <ac:spMk id="27" creationId="{C5B6CD54-C9B8-4A9D-8F31-A1AF7A49B74C}"/>
          </ac:spMkLst>
        </pc:spChg>
      </pc:sldChg>
      <pc:sldChg chg="modSp mod modNotesTx">
        <pc:chgData name="Graeme Malcolm" userId="0828a162-3a1f-48c4-ad15-5bbb25c8ef77" providerId="ADAL" clId="{E317D9B0-7C43-4897-85AC-C1AF864B803D}" dt="2020-11-21T01:33:43.536" v="3597" actId="20577"/>
        <pc:sldMkLst>
          <pc:docMk/>
          <pc:sldMk cId="2187104340" sldId="3483"/>
        </pc:sldMkLst>
        <pc:spChg chg="mod">
          <ac:chgData name="Graeme Malcolm" userId="0828a162-3a1f-48c4-ad15-5bbb25c8ef77" providerId="ADAL" clId="{E317D9B0-7C43-4897-85AC-C1AF864B803D}" dt="2020-11-21T01:31:25.496" v="3224" actId="14100"/>
          <ac:spMkLst>
            <pc:docMk/>
            <pc:sldMk cId="2187104340" sldId="3483"/>
            <ac:spMk id="8" creationId="{710F2FC9-3ACA-47BF-A70B-8BE3ACEEF2D0}"/>
          </ac:spMkLst>
        </pc:spChg>
      </pc:sldChg>
      <pc:sldChg chg="modSp mod ord modNotesTx">
        <pc:chgData name="Graeme Malcolm" userId="0828a162-3a1f-48c4-ad15-5bbb25c8ef77" providerId="ADAL" clId="{E317D9B0-7C43-4897-85AC-C1AF864B803D}" dt="2020-11-24T22:07:19.060" v="4426" actId="20577"/>
        <pc:sldMkLst>
          <pc:docMk/>
          <pc:sldMk cId="3871318728" sldId="3484"/>
        </pc:sldMkLst>
        <pc:spChg chg="mod">
          <ac:chgData name="Graeme Malcolm" userId="0828a162-3a1f-48c4-ad15-5bbb25c8ef77" providerId="ADAL" clId="{E317D9B0-7C43-4897-85AC-C1AF864B803D}" dt="2020-11-24T22:07:10.439" v="4423" actId="20577"/>
          <ac:spMkLst>
            <pc:docMk/>
            <pc:sldMk cId="3871318728" sldId="3484"/>
            <ac:spMk id="8" creationId="{3CC2C37A-1BC9-4F18-8BFF-59D01EFB27C4}"/>
          </ac:spMkLst>
        </pc:spChg>
        <pc:spChg chg="mod">
          <ac:chgData name="Graeme Malcolm" userId="0828a162-3a1f-48c4-ad15-5bbb25c8ef77" providerId="ADAL" clId="{E317D9B0-7C43-4897-85AC-C1AF864B803D}" dt="2020-11-24T22:07:19.060" v="4426" actId="20577"/>
          <ac:spMkLst>
            <pc:docMk/>
            <pc:sldMk cId="3871318728" sldId="3484"/>
            <ac:spMk id="9" creationId="{2685F6FC-46BD-4E04-AA88-7224FEACDDD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11-May-22 12:36</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11-May-22 12:36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One of the key benefits of the cloud is the ability to use scalable, on-demand compute resources for cost-effective processing of large data. In this module, you'll learn how to use cloud compute in Azure Machine Learning to run training experiments at scale.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The most common ways to create or attach a compute target are to use the </a:t>
            </a:r>
            <a:r>
              <a:rPr lang="en-US" b="1" dirty="0">
                <a:solidFill>
                  <a:srgbClr val="000080"/>
                </a:solidFill>
                <a:effectLst/>
                <a:latin typeface="Consolas" panose="020B0609020204030204" pitchFamily="49" charset="0"/>
              </a:rPr>
              <a:t>Compute</a:t>
            </a:r>
            <a:r>
              <a:rPr lang="en-US" b="0" dirty="0">
                <a:solidFill>
                  <a:srgbClr val="000000"/>
                </a:solidFill>
                <a:effectLst/>
                <a:latin typeface="Consolas" panose="020B0609020204030204" pitchFamily="49" charset="0"/>
              </a:rPr>
              <a:t> page in Azure Machine Learning studio, or to use the Azure Machine Learning SDK to provision compute targets in code.</a:t>
            </a:r>
          </a:p>
          <a:p>
            <a:endParaRPr lang="en-US" dirty="0"/>
          </a:p>
          <a:p>
            <a:r>
              <a:rPr lang="en-US" b="0" dirty="0">
                <a:solidFill>
                  <a:srgbClr val="000000"/>
                </a:solidFill>
                <a:effectLst/>
                <a:latin typeface="Consolas" panose="020B0609020204030204" pitchFamily="49" charset="0"/>
              </a:rPr>
              <a:t>A </a:t>
            </a:r>
            <a:r>
              <a:rPr lang="en-US" b="0" i="1" dirty="0">
                <a:solidFill>
                  <a:srgbClr val="000000"/>
                </a:solidFill>
                <a:effectLst/>
                <a:latin typeface="Consolas" panose="020B0609020204030204" pitchFamily="49" charset="0"/>
              </a:rPr>
              <a:t>managed</a:t>
            </a:r>
            <a:r>
              <a:rPr lang="en-US" b="0" dirty="0">
                <a:solidFill>
                  <a:srgbClr val="000000"/>
                </a:solidFill>
                <a:effectLst/>
                <a:latin typeface="Consolas" panose="020B0609020204030204" pitchFamily="49" charset="0"/>
              </a:rPr>
              <a:t> compute target is one that is managed by Azure Machine Learning, such as an Azure Machine Learning compute cluster. To create an Azure Machine Learning compute cluster, use the </a:t>
            </a:r>
            <a:r>
              <a:rPr lang="en-US" b="1" dirty="0" err="1">
                <a:solidFill>
                  <a:srgbClr val="000080"/>
                </a:solidFill>
                <a:effectLst/>
                <a:latin typeface="Consolas" panose="020B0609020204030204" pitchFamily="49" charset="0"/>
              </a:rPr>
              <a:t>azureml.core.compute.ComputeTarget</a:t>
            </a:r>
            <a:r>
              <a:rPr lang="en-US" b="0" dirty="0">
                <a:solidFill>
                  <a:srgbClr val="000000"/>
                </a:solidFill>
                <a:effectLst/>
                <a:latin typeface="Consolas" panose="020B0609020204030204" pitchFamily="49" charset="0"/>
              </a:rPr>
              <a:t> class and the </a:t>
            </a:r>
            <a:r>
              <a:rPr lang="en-US" b="1" dirty="0" err="1">
                <a:solidFill>
                  <a:srgbClr val="000080"/>
                </a:solidFill>
                <a:effectLst/>
                <a:latin typeface="Consolas" panose="020B0609020204030204" pitchFamily="49" charset="0"/>
              </a:rPr>
              <a:t>AmlCompute</a:t>
            </a:r>
            <a:r>
              <a:rPr lang="en-US" b="0" dirty="0">
                <a:solidFill>
                  <a:srgbClr val="000000"/>
                </a:solidFill>
                <a:effectLst/>
                <a:latin typeface="Consolas" panose="020B0609020204030204" pitchFamily="49" charset="0"/>
              </a:rPr>
              <a:t> class, as shown on the slide.</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In this example, a cluster with up to four nodes that is based on the STANDARD_DS11_v2 virtual machine image will be created. The priority for the virtual machines (VMs) can be set to </a:t>
            </a:r>
            <a:r>
              <a:rPr lang="en-US" b="0" i="1" dirty="0">
                <a:solidFill>
                  <a:srgbClr val="000000"/>
                </a:solidFill>
                <a:effectLst/>
                <a:latin typeface="Consolas" panose="020B0609020204030204" pitchFamily="49" charset="0"/>
              </a:rPr>
              <a:t>dedicated</a:t>
            </a:r>
            <a:r>
              <a:rPr lang="en-US" b="0" dirty="0">
                <a:solidFill>
                  <a:srgbClr val="000000"/>
                </a:solidFill>
                <a:effectLst/>
                <a:latin typeface="Consolas" panose="020B0609020204030204" pitchFamily="49" charset="0"/>
              </a:rPr>
              <a:t>, meaning they are reserved for use in this cluster, or to </a:t>
            </a:r>
            <a:r>
              <a:rPr lang="en-US" b="0" i="1" dirty="0" err="1">
                <a:solidFill>
                  <a:srgbClr val="000000"/>
                </a:solidFill>
                <a:effectLst/>
                <a:latin typeface="Consolas" panose="020B0609020204030204" pitchFamily="49" charset="0"/>
              </a:rPr>
              <a:t>lowpriority</a:t>
            </a:r>
            <a:r>
              <a:rPr lang="en-US" b="0" dirty="0">
                <a:solidFill>
                  <a:srgbClr val="000000"/>
                </a:solidFill>
                <a:effectLst/>
                <a:latin typeface="Consolas" panose="020B0609020204030204" pitchFamily="49" charset="0"/>
              </a:rPr>
              <a:t>, which has a lower cost but means that the VMs can be preempted if a higher-priority workload requires the compute. Additionally, there are options to enable SSH access, connect the cluster to a virtual network, and manage the identity the cluster should use for access to other Azure resources.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71183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An </a:t>
            </a:r>
            <a:r>
              <a:rPr lang="en-US" b="0" i="1" dirty="0">
                <a:solidFill>
                  <a:srgbClr val="000000"/>
                </a:solidFill>
                <a:effectLst/>
                <a:latin typeface="Consolas" panose="020B0609020204030204" pitchFamily="49" charset="0"/>
              </a:rPr>
              <a:t>unmanaged</a:t>
            </a:r>
            <a:r>
              <a:rPr lang="en-US" b="0" dirty="0">
                <a:solidFill>
                  <a:srgbClr val="000000"/>
                </a:solidFill>
                <a:effectLst/>
                <a:latin typeface="Consolas" panose="020B0609020204030204" pitchFamily="49" charset="0"/>
              </a:rPr>
              <a:t> compute target is one that is defined and managed outside of the Azure Machine Learning workspace; for example, an Azure virtual machine or an Azure Databricks cluster.</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code to attach an existing unmanaged compute target is similar to the code used to create a managed compute target, except that you must use the </a:t>
            </a:r>
            <a:r>
              <a:rPr lang="en-US" b="1" dirty="0" err="1">
                <a:solidFill>
                  <a:srgbClr val="000080"/>
                </a:solidFill>
                <a:effectLst/>
                <a:latin typeface="Consolas" panose="020B0609020204030204" pitchFamily="49" charset="0"/>
              </a:rPr>
              <a:t>ComputeTarget.attach</a:t>
            </a:r>
            <a:r>
              <a:rPr lang="en-US" b="1"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method to attach the existing compute based on its target-specific configuration settings. For example, the code on the slide attaches an existing Azure Databricks workspace</a:t>
            </a:r>
          </a:p>
          <a:p>
            <a:endParaRPr lang="en-US" dirty="0"/>
          </a:p>
          <a:p>
            <a:r>
              <a:rPr lang="en-US" dirty="0"/>
              <a:t>Databricks is commonly used to perform large scale data processing, and can be used as a platform for machine learning training. If you already use Databricks, or you need Apache Spark-based distributed processing, attaching Azure Databricks compute enables you to integrate this compute platform into your Azure Machine Learning ecosystem.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4283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After you've created environments and compute targets in your workspace, you can use them to run specific workloads; such as experiments.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use a particular compute target, you can specify it in the appropriate parameter for an experiment run configuration. For example, the code on the slide configures a </a:t>
            </a:r>
            <a:r>
              <a:rPr lang="en-US" b="1" dirty="0" err="1">
                <a:solidFill>
                  <a:srgbClr val="000000"/>
                </a:solidFill>
                <a:effectLst/>
                <a:latin typeface="Consolas" panose="020B0609020204030204" pitchFamily="49" charset="0"/>
              </a:rPr>
              <a:t>ScriptRunConfig</a:t>
            </a:r>
            <a:r>
              <a:rPr lang="en-US" b="0" dirty="0">
                <a:solidFill>
                  <a:srgbClr val="000000"/>
                </a:solidFill>
                <a:effectLst/>
                <a:latin typeface="Consolas" panose="020B0609020204030204" pitchFamily="49" charset="0"/>
              </a:rPr>
              <a:t> by using its </a:t>
            </a:r>
            <a:r>
              <a:rPr lang="en-US" b="1" dirty="0" err="1">
                <a:solidFill>
                  <a:srgbClr val="000000"/>
                </a:solidFill>
                <a:effectLst/>
                <a:latin typeface="Consolas" panose="020B0609020204030204" pitchFamily="49" charset="0"/>
              </a:rPr>
              <a:t>compute_target</a:t>
            </a:r>
            <a:r>
              <a:rPr lang="en-US" b="0" dirty="0">
                <a:solidFill>
                  <a:srgbClr val="000000"/>
                </a:solidFill>
                <a:effectLst/>
                <a:latin typeface="Consolas" panose="020B0609020204030204" pitchFamily="49" charset="0"/>
              </a:rPr>
              <a:t> property. Note that you can set the target to a string value containing the name of the compute target (or 'local' for local compute), or you can reference a </a:t>
            </a:r>
            <a:r>
              <a:rPr lang="en-US" b="1" dirty="0" err="1">
                <a:solidFill>
                  <a:srgbClr val="000000"/>
                </a:solidFill>
                <a:effectLst/>
                <a:latin typeface="Consolas" panose="020B0609020204030204" pitchFamily="49" charset="0"/>
              </a:rPr>
              <a:t>ComputeTarget</a:t>
            </a:r>
            <a:r>
              <a:rPr lang="en-US" b="0" dirty="0">
                <a:solidFill>
                  <a:srgbClr val="000000"/>
                </a:solidFill>
                <a:effectLst/>
                <a:latin typeface="Consolas" panose="020B0609020204030204" pitchFamily="49" charset="0"/>
              </a:rPr>
              <a:t> object.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7991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7582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If you want to explore Azure Databricks, there's an extensive learning path on Microsoft Learn that you can take.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Azure Machine Learning, data scientists can run </a:t>
            </a:r>
            <a:r>
              <a:rPr lang="en-US" b="0" i="0" dirty="0">
                <a:solidFill>
                  <a:srgbClr val="000000"/>
                </a:solidFill>
                <a:effectLst/>
                <a:latin typeface="Consolas" panose="020B0609020204030204" pitchFamily="49" charset="0"/>
              </a:rPr>
              <a:t>experiments</a:t>
            </a:r>
            <a:r>
              <a:rPr lang="en-US" b="0" dirty="0">
                <a:solidFill>
                  <a:srgbClr val="000000"/>
                </a:solidFill>
                <a:effectLst/>
                <a:latin typeface="Consolas" panose="020B0609020204030204" pitchFamily="49" charset="0"/>
              </a:rPr>
              <a:t> based on scripts that process data, train machine learning models, and perform other data science tasks. The runtime context for each experiment run consists of two elements: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The </a:t>
            </a:r>
            <a:r>
              <a:rPr lang="en-US" b="0" i="1" dirty="0">
                <a:solidFill>
                  <a:srgbClr val="000000"/>
                </a:solidFill>
                <a:effectLst/>
                <a:latin typeface="Consolas" panose="020B0609020204030204" pitchFamily="49" charset="0"/>
              </a:rPr>
              <a:t>environment</a:t>
            </a:r>
            <a:r>
              <a:rPr lang="en-US" b="0" dirty="0">
                <a:solidFill>
                  <a:srgbClr val="000000"/>
                </a:solidFill>
                <a:effectLst/>
                <a:latin typeface="Consolas" panose="020B0609020204030204" pitchFamily="49" charset="0"/>
              </a:rPr>
              <a:t> for the script, which includes all packages on which the script depends.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The </a:t>
            </a:r>
            <a:r>
              <a:rPr lang="en-US" b="0" i="1" dirty="0">
                <a:solidFill>
                  <a:srgbClr val="000000"/>
                </a:solidFill>
                <a:effectLst/>
                <a:latin typeface="Consolas" panose="020B0609020204030204" pitchFamily="49" charset="0"/>
              </a:rPr>
              <a:t>compute target</a:t>
            </a:r>
            <a:r>
              <a:rPr lang="en-US" b="0" dirty="0">
                <a:solidFill>
                  <a:srgbClr val="000000"/>
                </a:solidFill>
                <a:effectLst/>
                <a:latin typeface="Consolas" panose="020B0609020204030204" pitchFamily="49" charset="0"/>
              </a:rPr>
              <a:t> on which the environment will be deployed and the script run.</a:t>
            </a:r>
          </a:p>
          <a:p>
            <a:endParaRPr lang="en-US" dirty="0"/>
          </a:p>
          <a:p>
            <a:r>
              <a:rPr lang="en-US" dirty="0"/>
              <a:t>We'll </a:t>
            </a:r>
            <a:r>
              <a:rPr lang="en-US"/>
              <a:t>explore both </a:t>
            </a:r>
            <a:r>
              <a:rPr lang="en-US" dirty="0"/>
              <a:t>of these in this module.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We've already seen some examples of creating Python environments for experiment runs in previous modules. Now let's take a closer look.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Python code runs in the context of a </a:t>
            </a:r>
            <a:r>
              <a:rPr lang="en-US" b="0" i="1" dirty="0">
                <a:solidFill>
                  <a:srgbClr val="000000"/>
                </a:solidFill>
                <a:effectLst/>
                <a:latin typeface="Consolas" panose="020B0609020204030204" pitchFamily="49" charset="0"/>
              </a:rPr>
              <a:t>virtual environment</a:t>
            </a:r>
            <a:r>
              <a:rPr lang="en-US" b="0" dirty="0">
                <a:solidFill>
                  <a:srgbClr val="000000"/>
                </a:solidFill>
                <a:effectLst/>
                <a:latin typeface="Consolas" panose="020B0609020204030204" pitchFamily="49" charset="0"/>
              </a:rPr>
              <a:t> that defines the version of the Python runtime to be used as well as the installed packages available to the code. In most Python installations, packages are installed and managed in environments using </a:t>
            </a:r>
            <a:r>
              <a:rPr lang="en-US" b="1" dirty="0" err="1">
                <a:solidFill>
                  <a:srgbClr val="000080"/>
                </a:solidFill>
                <a:effectLst/>
                <a:latin typeface="Consolas" panose="020B0609020204030204" pitchFamily="49" charset="0"/>
              </a:rPr>
              <a:t>Conda</a:t>
            </a:r>
            <a:r>
              <a:rPr lang="en-US" b="0" dirty="0">
                <a:solidFill>
                  <a:srgbClr val="000000"/>
                </a:solidFill>
                <a:effectLst/>
                <a:latin typeface="Consolas" panose="020B0609020204030204" pitchFamily="49" charset="0"/>
              </a:rPr>
              <a:t> or </a:t>
            </a:r>
            <a:r>
              <a:rPr lang="en-US" b="1" dirty="0">
                <a:solidFill>
                  <a:srgbClr val="000080"/>
                </a:solidFill>
                <a:effectLst/>
                <a:latin typeface="Consolas" panose="020B0609020204030204" pitchFamily="49" charset="0"/>
              </a:rPr>
              <a:t>pip</a:t>
            </a:r>
            <a:r>
              <a:rPr lang="en-US" b="0" dirty="0">
                <a:solidFill>
                  <a:srgbClr val="000000"/>
                </a:solidFill>
                <a:effectLst/>
                <a:latin typeface="Consolas" panose="020B0609020204030204" pitchFamily="49"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improve portability, we usually create environments in docker containers that are in turn be hosted in compute targets, such as your development computer, virtual machines, or clusters in the 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If students are unfamiliar with Docker or containers, recommend they review the Administer containers in Azure learning path at https://docs.microsoft.com/learn/paths</a:t>
            </a:r>
            <a:r>
              <a:rPr lang="en-US" b="0">
                <a:solidFill>
                  <a:srgbClr val="000000"/>
                </a:solidFill>
                <a:effectLst/>
                <a:latin typeface="Consolas" panose="020B0609020204030204" pitchFamily="49" charset="0"/>
              </a:rPr>
              <a:t>/administer-containers-in-azure.</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1286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general, Azure Machine Learning handles environment creation and package installation for you. You can specify the </a:t>
            </a:r>
            <a:r>
              <a:rPr lang="en-US" b="0" dirty="0" err="1">
                <a:solidFill>
                  <a:srgbClr val="000000"/>
                </a:solidFill>
                <a:effectLst/>
                <a:latin typeface="Consolas" panose="020B0609020204030204" pitchFamily="49" charset="0"/>
              </a:rPr>
              <a:t>Conda</a:t>
            </a:r>
            <a:r>
              <a:rPr lang="en-US" b="0" dirty="0">
                <a:solidFill>
                  <a:srgbClr val="000000"/>
                </a:solidFill>
                <a:effectLst/>
                <a:latin typeface="Consolas" panose="020B0609020204030204" pitchFamily="49" charset="0"/>
              </a:rPr>
              <a:t> or pip packages you need, and have Azure Machine Learning create an environment for the experiment. To specify the required packages, you can use:</a:t>
            </a:r>
          </a:p>
          <a:p>
            <a:pPr marL="171450" indent="-171450">
              <a:buFont typeface="Arial" panose="020B0604020202020204" pitchFamily="34" charset="0"/>
              <a:buChar char="•"/>
            </a:pPr>
            <a:r>
              <a:rPr lang="en-US" b="0" dirty="0">
                <a:solidFill>
                  <a:srgbClr val="000000"/>
                </a:solidFill>
                <a:effectLst/>
                <a:latin typeface="Consolas" panose="020B0609020204030204" pitchFamily="49" charset="0"/>
              </a:rPr>
              <a:t>A </a:t>
            </a:r>
            <a:r>
              <a:rPr lang="en-US" b="0" dirty="0" err="1">
                <a:solidFill>
                  <a:srgbClr val="000000"/>
                </a:solidFill>
                <a:effectLst/>
                <a:latin typeface="Consolas" panose="020B0609020204030204" pitchFamily="49" charset="0"/>
              </a:rPr>
              <a:t>conda</a:t>
            </a:r>
            <a:r>
              <a:rPr lang="en-US" b="0" dirty="0">
                <a:solidFill>
                  <a:srgbClr val="000000"/>
                </a:solidFill>
                <a:effectLst/>
                <a:latin typeface="Consolas" panose="020B0609020204030204" pitchFamily="49" charset="0"/>
              </a:rPr>
              <a:t> specification file</a:t>
            </a:r>
          </a:p>
          <a:p>
            <a:pPr marL="171450" indent="-171450">
              <a:buFont typeface="Arial" panose="020B0604020202020204" pitchFamily="34" charset="0"/>
              <a:buChar char="•"/>
            </a:pPr>
            <a:r>
              <a:rPr lang="en-US" b="0" dirty="0">
                <a:solidFill>
                  <a:srgbClr val="000000"/>
                </a:solidFill>
                <a:effectLst/>
                <a:latin typeface="Consolas" panose="020B0609020204030204" pitchFamily="49" charset="0"/>
              </a:rPr>
              <a:t>An existing </a:t>
            </a:r>
            <a:r>
              <a:rPr lang="en-US" b="0" dirty="0" err="1">
                <a:solidFill>
                  <a:srgbClr val="000000"/>
                </a:solidFill>
                <a:effectLst/>
                <a:latin typeface="Consolas" panose="020B0609020204030204" pitchFamily="49" charset="0"/>
              </a:rPr>
              <a:t>conda</a:t>
            </a:r>
            <a:r>
              <a:rPr lang="en-US" b="0" dirty="0">
                <a:solidFill>
                  <a:srgbClr val="000000"/>
                </a:solidFill>
                <a:effectLst/>
                <a:latin typeface="Consolas" panose="020B0609020204030204" pitchFamily="49" charset="0"/>
              </a:rPr>
              <a:t> environment (for example, on your development workstation)</a:t>
            </a:r>
          </a:p>
          <a:p>
            <a:pPr marL="171450" indent="-171450">
              <a:buFont typeface="Arial" panose="020B0604020202020204" pitchFamily="34" charset="0"/>
              <a:buChar char="•"/>
            </a:pPr>
            <a:r>
              <a:rPr lang="en-US" b="0" dirty="0">
                <a:solidFill>
                  <a:srgbClr val="000000"/>
                </a:solidFill>
                <a:effectLst/>
                <a:latin typeface="Consolas" panose="020B0609020204030204" pitchFamily="49" charset="0"/>
              </a:rPr>
              <a:t>An explicit list of </a:t>
            </a:r>
            <a:r>
              <a:rPr lang="en-US" b="0" dirty="0" err="1">
                <a:solidFill>
                  <a:srgbClr val="000000"/>
                </a:solidFill>
                <a:effectLst/>
                <a:latin typeface="Consolas" panose="020B0609020204030204" pitchFamily="49" charset="0"/>
              </a:rPr>
              <a:t>conda</a:t>
            </a:r>
            <a:r>
              <a:rPr lang="en-US" b="0" dirty="0">
                <a:solidFill>
                  <a:srgbClr val="000000"/>
                </a:solidFill>
                <a:effectLst/>
                <a:latin typeface="Consolas" panose="020B0609020204030204" pitchFamily="49" charset="0"/>
              </a:rPr>
              <a:t> and pip packages.</a:t>
            </a:r>
          </a:p>
          <a:p>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57814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a:t>
            </a:r>
            <a:r>
              <a:rPr lang="en-US" dirty="0"/>
              <a:t>Machine Learning uses a library of base images for containers, choosing the appropriate base for the compute target you specify (for example, including Cuda support for GPU-based compute). If you have created custom container images and registered them in a container registry, you can override the default base images and use your own. Alternatively, you can have an image created on-demand based on the base image and additional settings in a </a:t>
            </a:r>
            <a:r>
              <a:rPr lang="en-US" dirty="0" err="1"/>
              <a:t>dockerfile</a:t>
            </a:r>
            <a:r>
              <a:rPr lang="en-US" dirty="0"/>
              <a:t>.</a:t>
            </a:r>
          </a:p>
          <a:p>
            <a:endParaRPr lang="en-US" dirty="0"/>
          </a:p>
          <a:p>
            <a:r>
              <a:rPr lang="en-US" dirty="0"/>
              <a:t>By default, Azure machine Learning handles Python paths and package dependencies. If your image already includes an installation of Python with the dependencies you need, you can override this behavior by setting </a:t>
            </a:r>
            <a:r>
              <a:rPr lang="en-US" b="1" dirty="0" err="1"/>
              <a:t>python.user_managed_dependencies</a:t>
            </a:r>
            <a:r>
              <a:rPr lang="en-US" b="1" dirty="0"/>
              <a:t> </a:t>
            </a:r>
            <a:r>
              <a:rPr lang="en-US" dirty="0"/>
              <a:t>to </a:t>
            </a:r>
            <a:r>
              <a:rPr lang="en-US" b="1" dirty="0"/>
              <a:t>True </a:t>
            </a:r>
            <a:r>
              <a:rPr lang="en-US" b="0" dirty="0"/>
              <a:t>and setting an explicit Python path for your installation.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04705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After you've created an environment, you can register it in your workspace and reuse it for future experiments that have the same Python dependencies.</a:t>
            </a:r>
          </a:p>
          <a:p>
            <a:endParaRPr lang="en-US" dirty="0"/>
          </a:p>
          <a:p>
            <a:r>
              <a:rPr lang="en-US" dirty="0"/>
              <a:t>Azure Machine Learning comes with a collection of curated environments for common scenarios, such as training with Scikit-Learn, PyTorch, or TensorFlow. These curated environments have names that begin with "</a:t>
            </a:r>
            <a:r>
              <a:rPr lang="en-US" dirty="0" err="1"/>
              <a:t>AzureML</a:t>
            </a:r>
            <a:r>
              <a:rPr lang="en-US" dirty="0"/>
              <a:t>" – you can't use this prefix for your own environments.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3375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In Azure Machine Learning, </a:t>
            </a:r>
            <a:r>
              <a:rPr lang="en-US" b="0" i="1" dirty="0">
                <a:solidFill>
                  <a:srgbClr val="000000"/>
                </a:solidFill>
                <a:effectLst/>
                <a:latin typeface="Consolas" panose="020B0609020204030204" pitchFamily="49" charset="0"/>
              </a:rPr>
              <a:t>*Compute Targets*</a:t>
            </a:r>
            <a:r>
              <a:rPr lang="en-US" b="0" dirty="0">
                <a:solidFill>
                  <a:srgbClr val="000000"/>
                </a:solidFill>
                <a:effectLst/>
                <a:latin typeface="Consolas" panose="020B0609020204030204" pitchFamily="49" charset="0"/>
              </a:rPr>
              <a:t> are physical or virtual computers on which experiments are run.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Machine Learning supports multiple types of compute for experimentation and training. This enables you to select the most appropriate type of compute target for your particular needs.</a:t>
            </a:r>
          </a:p>
          <a:p>
            <a:endParaRPr lang="en-US" b="0" dirty="0">
              <a:solidFill>
                <a:srgbClr val="000000"/>
              </a:solidFill>
              <a:effectLst/>
              <a:latin typeface="Consolas" panose="020B0609020204030204" pitchFamily="49" charset="0"/>
            </a:endParaRPr>
          </a:p>
          <a:p>
            <a:pPr marL="171450" indent="-171450">
              <a:buFont typeface="Arial" panose="020B0604020202020204" pitchFamily="34" charset="0"/>
              <a:buChar char="•"/>
            </a:pPr>
            <a:r>
              <a:rPr lang="en-US" b="1" dirty="0">
                <a:solidFill>
                  <a:srgbClr val="800000"/>
                </a:solidFill>
                <a:effectLst/>
                <a:latin typeface="Consolas" panose="020B0609020204030204" pitchFamily="49" charset="0"/>
              </a:rPr>
              <a:t>Local compute</a:t>
            </a:r>
            <a:r>
              <a:rPr lang="en-US" b="0" dirty="0">
                <a:solidFill>
                  <a:srgbClr val="000000"/>
                </a:solidFill>
                <a:effectLst/>
                <a:latin typeface="Consolas" panose="020B0609020204030204" pitchFamily="49" charset="0"/>
              </a:rPr>
              <a:t> - You can specify a </a:t>
            </a:r>
            <a:r>
              <a:rPr lang="en-US" b="0" i="1" dirty="0">
                <a:solidFill>
                  <a:srgbClr val="000000"/>
                </a:solidFill>
                <a:effectLst/>
                <a:latin typeface="Consolas" panose="020B0609020204030204" pitchFamily="49" charset="0"/>
              </a:rPr>
              <a:t>*local*</a:t>
            </a:r>
            <a:r>
              <a:rPr lang="en-US" b="0" dirty="0">
                <a:solidFill>
                  <a:srgbClr val="000000"/>
                </a:solidFill>
                <a:effectLst/>
                <a:latin typeface="Consolas" panose="020B0609020204030204" pitchFamily="49" charset="0"/>
              </a:rPr>
              <a:t> compute target for most processing tasks in Azure Machine Learning. This runs the experiment on the same compute target as the code used to initiate the experiment, which may be your physical workstation or a virtual machine such as an Azure Machine Learning compute instance on which you are running a notebook. Local compute is generally a great choice during development and testing with low to moderate volumes of data.</a:t>
            </a:r>
          </a:p>
          <a:p>
            <a:pPr marL="171450" indent="-171450">
              <a:buFont typeface="Arial" panose="020B0604020202020204" pitchFamily="34" charset="0"/>
              <a:buChar char="•"/>
            </a:pPr>
            <a:r>
              <a:rPr lang="en-US" b="1" dirty="0">
                <a:solidFill>
                  <a:srgbClr val="800000"/>
                </a:solidFill>
                <a:effectLst/>
                <a:latin typeface="Consolas" panose="020B0609020204030204" pitchFamily="49" charset="0"/>
              </a:rPr>
              <a:t>Compute clusters</a:t>
            </a:r>
            <a:r>
              <a:rPr lang="en-US" b="0" dirty="0">
                <a:solidFill>
                  <a:srgbClr val="000000"/>
                </a:solidFill>
                <a:effectLst/>
                <a:latin typeface="Consolas" panose="020B0609020204030204" pitchFamily="49" charset="0"/>
              </a:rPr>
              <a:t> - For experiment workloads with high scalability requirements, you can use Azure Machine Learning compute clusters; which are multi-node clusters of Virtual Machines that automatically scale up or down to meet demand. This is a cost-effective way to run experiments that need to handle large volumes of data or use parallel processing to distribute the workload and reduce the time it takes to run.</a:t>
            </a:r>
          </a:p>
          <a:p>
            <a:pPr marL="171450" indent="-171450">
              <a:buFont typeface="Arial" panose="020B0604020202020204" pitchFamily="34" charset="0"/>
              <a:buChar char="•"/>
            </a:pPr>
            <a:r>
              <a:rPr lang="en-US" b="1" dirty="0">
                <a:solidFill>
                  <a:srgbClr val="800000"/>
                </a:solidFill>
                <a:effectLst/>
                <a:latin typeface="Consolas" panose="020B0609020204030204" pitchFamily="49" charset="0"/>
              </a:rPr>
              <a:t>Attached compute</a:t>
            </a:r>
            <a:r>
              <a:rPr lang="en-US" b="0" dirty="0">
                <a:solidFill>
                  <a:srgbClr val="000000"/>
                </a:solidFill>
                <a:effectLst/>
                <a:latin typeface="Consolas" panose="020B0609020204030204" pitchFamily="49" charset="0"/>
              </a:rPr>
              <a:t> - If you already use an Azure-based compute environment for data science, such as a virtual machine or an Azure Databricks cluster, you can attach it to your Azure Machine Learning workspace and use it as a compute target for certain types of workload.</a:t>
            </a:r>
          </a:p>
          <a:p>
            <a:br>
              <a:rPr lang="en-US" b="0"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Note: In Azure Machine Learning studio, you may have spotted that there's another type of compute named </a:t>
            </a:r>
            <a:r>
              <a:rPr lang="en-US" b="1" i="1" dirty="0">
                <a:solidFill>
                  <a:srgbClr val="000000"/>
                </a:solidFill>
                <a:effectLst/>
                <a:latin typeface="Consolas" panose="020B0609020204030204" pitchFamily="49" charset="0"/>
              </a:rPr>
              <a:t>inference clusters</a:t>
            </a:r>
            <a:r>
              <a:rPr lang="en-US" b="0" i="1" dirty="0">
                <a:solidFill>
                  <a:srgbClr val="000000"/>
                </a:solidFill>
                <a:effectLst/>
                <a:latin typeface="Consolas" panose="020B0609020204030204" pitchFamily="49" charset="0"/>
              </a:rPr>
              <a:t>. This kind of compute represents an Azure Kubernetes Service cluster and can only be used to deploy trained models as inferencing services. We'll explore deployment later, but for now we'll focus on compute for experiments and model training.</a:t>
            </a:r>
            <a:endParaRPr lang="en-US" b="0" dirty="0">
              <a:solidFill>
                <a:srgbClr val="000000"/>
              </a:solidFill>
              <a:effectLst/>
              <a:latin typeface="Consolas" panose="020B0609020204030204" pitchFamily="49" charset="0"/>
            </a:endParaRPr>
          </a:p>
          <a:p>
            <a:endParaRPr lang="en-US" dirty="0"/>
          </a:p>
          <a:p>
            <a:r>
              <a:rPr lang="en-US" b="0" dirty="0">
                <a:solidFill>
                  <a:srgbClr val="000000"/>
                </a:solidFill>
                <a:effectLst/>
                <a:latin typeface="Consolas" panose="020B0609020204030204" pitchFamily="49" charset="0"/>
              </a:rPr>
              <a:t>The ability to assign experiment runs to specific compute targets helps you implement a flexible data science ecosystem in the following ways:</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Code can be developed and tested on local or low-cost compute, and then moved to more scalable compute for production workloads.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You can run individual processes on the compute target that best fits its needs. For example, by using GPU-based compute to train deep learning models, and switching to lower-cost CPU-only compute to test and register the trained model.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One of the core benefits of cloud computing is the ability to manage costs by paying only for what you use. In Azure Machine Learning, you can take advantage of this principle by defining compute targets that:</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Start on-demand and stop automatically when no longer required.</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Scale automatically based on workload processing needs.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98459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33.sv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4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3.svg"/><Relationship Id="rId11" Type="http://schemas.openxmlformats.org/officeDocument/2006/relationships/image" Target="../media/image20.png"/><Relationship Id="rId5" Type="http://schemas.openxmlformats.org/officeDocument/2006/relationships/image" Target="../media/image22.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4.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5: Working with Compute</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GB" dirty="0">
                <a:cs typeface="Calibri"/>
              </a:rPr>
              <a:t>Creating a Compute Cluster</a:t>
            </a:r>
            <a:endParaRPr lang="en-US" dirty="0"/>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584200" y="1435497"/>
            <a:ext cx="11018520" cy="1317284"/>
          </a:xfrm>
        </p:spPr>
        <p:txBody>
          <a:bodyPr/>
          <a:lstStyle/>
          <a:p>
            <a:r>
              <a:rPr lang="en-US" dirty="0"/>
              <a:t>Create in Azure Machine Learning studio</a:t>
            </a:r>
          </a:p>
          <a:p>
            <a:pPr marL="228600" lvl="1" indent="0">
              <a:buNone/>
            </a:pPr>
            <a:r>
              <a:rPr lang="en-US" dirty="0"/>
              <a:t>or</a:t>
            </a:r>
          </a:p>
          <a:p>
            <a:r>
              <a:rPr lang="en-US" dirty="0"/>
              <a:t>Use the SDK</a:t>
            </a:r>
          </a:p>
        </p:txBody>
      </p:sp>
      <p:sp>
        <p:nvSpPr>
          <p:cNvPr id="4" name="Rectangle 3">
            <a:extLst>
              <a:ext uri="{FF2B5EF4-FFF2-40B4-BE49-F238E27FC236}">
                <a16:creationId xmlns:a16="http://schemas.microsoft.com/office/drawing/2014/main" id="{503F0450-54E1-4CF3-A866-693DF3BD6B5C}"/>
              </a:ext>
            </a:extLst>
          </p:cNvPr>
          <p:cNvSpPr/>
          <p:nvPr/>
        </p:nvSpPr>
        <p:spPr bwMode="auto">
          <a:xfrm>
            <a:off x="812286" y="2859658"/>
            <a:ext cx="11018519" cy="225460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azureml.core.compute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ComputeTarget</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AmlCompute</a:t>
            </a:r>
            <a:endPar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aml</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-cluster'</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compute_config</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AmlCompute.provisioning_configuration</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vm_size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='STANDARD_DS11_V2', </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max_nodes</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=4,</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vm_priority</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lowpriority</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aml_compute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ComputeTarget.create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compute_config</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aml_compute.wait_for_completion</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show_output</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Speech Bubble: Rectangle with Corners Rounded 5">
            <a:extLst>
              <a:ext uri="{FF2B5EF4-FFF2-40B4-BE49-F238E27FC236}">
                <a16:creationId xmlns:a16="http://schemas.microsoft.com/office/drawing/2014/main" id="{0D8DA97E-435F-49AB-BDF2-B4CF0406CFB2}"/>
              </a:ext>
            </a:extLst>
          </p:cNvPr>
          <p:cNvSpPr/>
          <p:nvPr/>
        </p:nvSpPr>
        <p:spPr bwMode="auto">
          <a:xfrm>
            <a:off x="8365143" y="2375753"/>
            <a:ext cx="2898776" cy="654525"/>
          </a:xfrm>
          <a:prstGeom prst="wedgeRoundRectCallout">
            <a:avLst>
              <a:gd name="adj1" fmla="val -17523"/>
              <a:gd name="adj2" fmla="val 15847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Specify a suitable Azure VM image</a:t>
            </a:r>
          </a:p>
          <a:p>
            <a:pPr algn="ctr" defTabSz="932472" fontAlgn="base">
              <a:lnSpc>
                <a:spcPct val="90000"/>
              </a:lnSpc>
              <a:spcBef>
                <a:spcPct val="0"/>
              </a:spcBef>
              <a:spcAft>
                <a:spcPct val="0"/>
              </a:spcAft>
            </a:pPr>
            <a:r>
              <a:rPr lang="en-US" sz="1200" i="1" dirty="0">
                <a:solidFill>
                  <a:schemeClr val="accent3"/>
                </a:solidFill>
                <a:ea typeface="Segoe UI" pitchFamily="34" charset="0"/>
                <a:cs typeface="Segoe UI" pitchFamily="34" charset="0"/>
              </a:rPr>
              <a:t>(consider cores, memory, disk, GPU)</a:t>
            </a:r>
            <a:endParaRPr lang="en-US" sz="1100" i="1" dirty="0">
              <a:solidFill>
                <a:schemeClr val="accent3"/>
              </a:soli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21D6C04F-EE2C-4634-8201-B2E3F726FD5D}"/>
              </a:ext>
            </a:extLst>
          </p:cNvPr>
          <p:cNvSpPr/>
          <p:nvPr/>
        </p:nvSpPr>
        <p:spPr bwMode="auto">
          <a:xfrm>
            <a:off x="11068493" y="3429000"/>
            <a:ext cx="988828" cy="980421"/>
          </a:xfrm>
          <a:prstGeom prst="wedgeRoundRectCallout">
            <a:avLst>
              <a:gd name="adj1" fmla="val -239752"/>
              <a:gd name="adj2" fmla="val 1891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Cluster will scale up to this size as required</a:t>
            </a:r>
          </a:p>
        </p:txBody>
      </p:sp>
      <p:sp>
        <p:nvSpPr>
          <p:cNvPr id="8" name="Speech Bubble: Rectangle with Corners Rounded 7">
            <a:extLst>
              <a:ext uri="{FF2B5EF4-FFF2-40B4-BE49-F238E27FC236}">
                <a16:creationId xmlns:a16="http://schemas.microsoft.com/office/drawing/2014/main" id="{23AE73F0-CDBB-456B-AE65-3A03056FC447}"/>
              </a:ext>
            </a:extLst>
          </p:cNvPr>
          <p:cNvSpPr/>
          <p:nvPr/>
        </p:nvSpPr>
        <p:spPr bwMode="auto">
          <a:xfrm>
            <a:off x="8584386" y="4917456"/>
            <a:ext cx="2898776" cy="855566"/>
          </a:xfrm>
          <a:prstGeom prst="wedgeRoundRectCallout">
            <a:avLst>
              <a:gd name="adj1" fmla="val 2283"/>
              <a:gd name="adj2" fmla="val -10265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Low-priority or dedicated</a:t>
            </a:r>
          </a:p>
          <a:p>
            <a:pPr algn="ctr" defTabSz="932472" fontAlgn="base">
              <a:lnSpc>
                <a:spcPct val="90000"/>
              </a:lnSpc>
              <a:spcBef>
                <a:spcPct val="0"/>
              </a:spcBef>
              <a:spcAft>
                <a:spcPct val="0"/>
              </a:spcAft>
            </a:pPr>
            <a:r>
              <a:rPr lang="en-US" sz="1200" i="1" dirty="0">
                <a:solidFill>
                  <a:schemeClr val="accent3"/>
                </a:solidFill>
                <a:ea typeface="Segoe UI" pitchFamily="34" charset="0"/>
                <a:cs typeface="Segoe UI" pitchFamily="34" charset="0"/>
              </a:rPr>
              <a:t>(low-priority can be pre-empted, causing runs to restart; dedicated is more expensive)</a:t>
            </a:r>
          </a:p>
        </p:txBody>
      </p:sp>
      <p:sp>
        <p:nvSpPr>
          <p:cNvPr id="9" name="Rectangle: Rounded Corners 8">
            <a:extLst>
              <a:ext uri="{FF2B5EF4-FFF2-40B4-BE49-F238E27FC236}">
                <a16:creationId xmlns:a16="http://schemas.microsoft.com/office/drawing/2014/main" id="{7C48A852-D3F9-42CE-80BF-7B98C2D0B0C5}"/>
              </a:ext>
            </a:extLst>
          </p:cNvPr>
          <p:cNvSpPr/>
          <p:nvPr/>
        </p:nvSpPr>
        <p:spPr bwMode="auto">
          <a:xfrm>
            <a:off x="3837833" y="5512981"/>
            <a:ext cx="4502888" cy="951614"/>
          </a:xfrm>
          <a:prstGeom prst="roundRect">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Additional options for virtual network and managed identity for access to other Azure resources</a:t>
            </a:r>
          </a:p>
        </p:txBody>
      </p:sp>
    </p:spTree>
    <p:extLst>
      <p:ext uri="{BB962C8B-B14F-4D97-AF65-F5344CB8AC3E}">
        <p14:creationId xmlns:p14="http://schemas.microsoft.com/office/powerpoint/2010/main" val="24785873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03CF-E4F7-4447-BFF7-8B6680779944}"/>
              </a:ext>
            </a:extLst>
          </p:cNvPr>
          <p:cNvSpPr>
            <a:spLocks noGrp="1"/>
          </p:cNvSpPr>
          <p:nvPr>
            <p:ph type="title"/>
          </p:nvPr>
        </p:nvSpPr>
        <p:spPr/>
        <p:txBody>
          <a:bodyPr/>
          <a:lstStyle/>
          <a:p>
            <a:r>
              <a:rPr lang="en-US" dirty="0"/>
              <a:t>Attaching Azure Databricks Compute</a:t>
            </a:r>
          </a:p>
        </p:txBody>
      </p:sp>
      <p:sp>
        <p:nvSpPr>
          <p:cNvPr id="3" name="Text Placeholder 2">
            <a:extLst>
              <a:ext uri="{FF2B5EF4-FFF2-40B4-BE49-F238E27FC236}">
                <a16:creationId xmlns:a16="http://schemas.microsoft.com/office/drawing/2014/main" id="{A0C5F869-59A2-4F6A-A731-D7C561E0009C}"/>
              </a:ext>
            </a:extLst>
          </p:cNvPr>
          <p:cNvSpPr>
            <a:spLocks noGrp="1"/>
          </p:cNvSpPr>
          <p:nvPr>
            <p:ph type="body" sz="quarter" idx="10"/>
          </p:nvPr>
        </p:nvSpPr>
        <p:spPr>
          <a:xfrm>
            <a:off x="584200" y="1435497"/>
            <a:ext cx="11018520" cy="1278170"/>
          </a:xfrm>
        </p:spPr>
        <p:txBody>
          <a:bodyPr/>
          <a:lstStyle/>
          <a:p>
            <a:r>
              <a:rPr lang="en-US" dirty="0"/>
              <a:t>Create in Azure Machine Learning studio</a:t>
            </a:r>
          </a:p>
          <a:p>
            <a:pPr marL="228600" lvl="1" indent="0">
              <a:buNone/>
            </a:pPr>
            <a:r>
              <a:rPr lang="en-US" dirty="0"/>
              <a:t>or</a:t>
            </a:r>
          </a:p>
          <a:p>
            <a:r>
              <a:rPr lang="en-US" dirty="0"/>
              <a:t>Use the SDK</a:t>
            </a:r>
          </a:p>
        </p:txBody>
      </p:sp>
      <p:sp>
        <p:nvSpPr>
          <p:cNvPr id="5" name="Rectangle 4">
            <a:extLst>
              <a:ext uri="{FF2B5EF4-FFF2-40B4-BE49-F238E27FC236}">
                <a16:creationId xmlns:a16="http://schemas.microsoft.com/office/drawing/2014/main" id="{B010B075-F01C-4AD2-B95A-089556EFAD23}"/>
              </a:ext>
            </a:extLst>
          </p:cNvPr>
          <p:cNvSpPr/>
          <p:nvPr/>
        </p:nvSpPr>
        <p:spPr bwMode="auto">
          <a:xfrm>
            <a:off x="812287" y="2779914"/>
            <a:ext cx="11018519" cy="3737844"/>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Workspace</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azureml.core.compute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ComputeTarget</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DatabricksCompute</a:t>
            </a:r>
            <a:endPar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db_cluster</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db_workspace_name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db_workspace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db_resource_group</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db_resource_group</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db_access_token</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'1234-abc-5678-defg-90...'</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db_config</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DatabricksCompute.attach_configuration</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resource_group</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db_resource_group</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db_workspace_name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access_token</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db_access_token</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databricks_compute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ComputeTarget.attach</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db_config</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databricks_compute.wait_for_completion</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57782862-57B6-4D25-A1FB-330D20D130AC}"/>
              </a:ext>
            </a:extLst>
          </p:cNvPr>
          <p:cNvSpPr/>
          <p:nvPr/>
        </p:nvSpPr>
        <p:spPr bwMode="auto">
          <a:xfrm>
            <a:off x="5727037" y="3486527"/>
            <a:ext cx="2816224" cy="803712"/>
          </a:xfrm>
          <a:prstGeom prst="wedgeRoundRectCallout">
            <a:avLst>
              <a:gd name="adj1" fmla="val -68619"/>
              <a:gd name="adj2" fmla="val 4741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An existing Azure Databricks workspace in the same Azure subscription as the workspace</a:t>
            </a:r>
          </a:p>
        </p:txBody>
      </p:sp>
      <p:sp>
        <p:nvSpPr>
          <p:cNvPr id="8" name="Speech Bubble: Rectangle with Corners Rounded 7">
            <a:extLst>
              <a:ext uri="{FF2B5EF4-FFF2-40B4-BE49-F238E27FC236}">
                <a16:creationId xmlns:a16="http://schemas.microsoft.com/office/drawing/2014/main" id="{710F2FC9-3ACA-47BF-A70B-8BE3ACEEF2D0}"/>
              </a:ext>
            </a:extLst>
          </p:cNvPr>
          <p:cNvSpPr/>
          <p:nvPr/>
        </p:nvSpPr>
        <p:spPr bwMode="auto">
          <a:xfrm>
            <a:off x="8734280" y="4011561"/>
            <a:ext cx="2463707" cy="749419"/>
          </a:xfrm>
          <a:prstGeom prst="wedgeRoundRectCallout">
            <a:avLst>
              <a:gd name="adj1" fmla="val -146421"/>
              <a:gd name="adj2" fmla="val 4560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Generate a token in the Azure Databricks workspace and specify it here</a:t>
            </a:r>
          </a:p>
        </p:txBody>
      </p:sp>
    </p:spTree>
    <p:extLst>
      <p:ext uri="{BB962C8B-B14F-4D97-AF65-F5344CB8AC3E}">
        <p14:creationId xmlns:p14="http://schemas.microsoft.com/office/powerpoint/2010/main" val="21871043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GB" dirty="0">
                <a:cs typeface="Calibri"/>
              </a:rPr>
              <a:t>Using Compute Targets</a:t>
            </a:r>
            <a:endParaRPr lang="en-US" dirty="0"/>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649182" y="1957397"/>
            <a:ext cx="11018520" cy="509356"/>
          </a:xfrm>
        </p:spPr>
        <p:txBody>
          <a:bodyPr/>
          <a:lstStyle/>
          <a:p>
            <a:r>
              <a:rPr lang="en-US" dirty="0"/>
              <a:t>Specify the compute target for an experiment</a:t>
            </a:r>
          </a:p>
          <a:p>
            <a:endParaRPr lang="en-US" dirty="0"/>
          </a:p>
        </p:txBody>
      </p:sp>
      <p:sp>
        <p:nvSpPr>
          <p:cNvPr id="5" name="Rectangle 4">
            <a:extLst>
              <a:ext uri="{FF2B5EF4-FFF2-40B4-BE49-F238E27FC236}">
                <a16:creationId xmlns:a16="http://schemas.microsoft.com/office/drawing/2014/main" id="{0216354C-D7D0-45CD-BB84-91A630E06FA8}"/>
              </a:ext>
            </a:extLst>
          </p:cNvPr>
          <p:cNvSpPr/>
          <p:nvPr/>
        </p:nvSpPr>
        <p:spPr bwMode="auto">
          <a:xfrm>
            <a:off x="741392" y="2694772"/>
            <a:ext cx="11018519" cy="121737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environment</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compute_target</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p:txBody>
      </p:sp>
      <p:sp>
        <p:nvSpPr>
          <p:cNvPr id="4" name="Speech Bubble: Rectangle with Corners Rounded 3">
            <a:extLst>
              <a:ext uri="{FF2B5EF4-FFF2-40B4-BE49-F238E27FC236}">
                <a16:creationId xmlns:a16="http://schemas.microsoft.com/office/drawing/2014/main" id="{AFCA9293-912F-414B-AF37-D27D07F3E78F}"/>
              </a:ext>
            </a:extLst>
          </p:cNvPr>
          <p:cNvSpPr/>
          <p:nvPr/>
        </p:nvSpPr>
        <p:spPr bwMode="auto">
          <a:xfrm>
            <a:off x="8114849" y="4395020"/>
            <a:ext cx="2002546" cy="584036"/>
          </a:xfrm>
          <a:prstGeom prst="wedgeRoundRectCallout">
            <a:avLst>
              <a:gd name="adj1" fmla="val -114308"/>
              <a:gd name="adj2" fmla="val -14833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Specify the compute target name or object</a:t>
            </a:r>
          </a:p>
        </p:txBody>
      </p:sp>
    </p:spTree>
    <p:extLst>
      <p:ext uri="{BB962C8B-B14F-4D97-AF65-F5344CB8AC3E}">
        <p14:creationId xmlns:p14="http://schemas.microsoft.com/office/powerpoint/2010/main" val="34212509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Work with Compute</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Work with compute</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23" name="Text Placeholder 7">
            <a:extLst>
              <a:ext uri="{FF2B5EF4-FFF2-40B4-BE49-F238E27FC236}">
                <a16:creationId xmlns:a16="http://schemas.microsoft.com/office/drawing/2014/main" id="{0F962A88-15A8-44F1-AA21-AD68C55499C1}"/>
              </a:ext>
            </a:extLst>
          </p:cNvPr>
          <p:cNvSpPr txBox="1">
            <a:spLocks/>
          </p:cNvSpPr>
          <p:nvPr/>
        </p:nvSpPr>
        <p:spPr>
          <a:xfrm>
            <a:off x="1376010" y="3080134"/>
            <a:ext cx="10383899" cy="1770287"/>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lnSpc>
                <a:spcPct val="100000"/>
              </a:lnSpc>
              <a:spcBef>
                <a:spcPts val="0"/>
              </a:spcBef>
              <a:buSzTx/>
              <a:buFontTx/>
              <a:buNone/>
              <a:defRPr/>
            </a:pPr>
            <a:r>
              <a:rPr lang="en-US" sz="1800" dirty="0">
                <a:latin typeface="+mj-lt"/>
              </a:rPr>
              <a:t>You need to run a training script on compute that scales on-demand from 0 to 3 GPU-based nodes.</a:t>
            </a:r>
          </a:p>
          <a:p>
            <a:pPr defTabSz="932742">
              <a:lnSpc>
                <a:spcPct val="100000"/>
              </a:lnSpc>
              <a:spcBef>
                <a:spcPts val="0"/>
              </a:spcBef>
              <a:buSzTx/>
              <a:buFontTx/>
              <a:buNone/>
              <a:defRPr/>
            </a:pPr>
            <a:r>
              <a:rPr lang="en-US" sz="1800" dirty="0">
                <a:latin typeface="+mj-lt"/>
              </a:rPr>
              <a:t>Which kind of compute target should you create?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Compute Instance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Compute Cluster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Inference Cluster </a:t>
            </a:r>
          </a:p>
        </p:txBody>
      </p:sp>
      <p:sp>
        <p:nvSpPr>
          <p:cNvPr id="24" name="Text Placeholder 7">
            <a:extLst>
              <a:ext uri="{FF2B5EF4-FFF2-40B4-BE49-F238E27FC236}">
                <a16:creationId xmlns:a16="http://schemas.microsoft.com/office/drawing/2014/main" id="{9192FFBA-26E2-4772-BCC0-A8DE2353BBF1}"/>
              </a:ext>
            </a:extLst>
          </p:cNvPr>
          <p:cNvSpPr>
            <a:spLocks noGrp="1"/>
          </p:cNvSpPr>
          <p:nvPr>
            <p:ph type="body" sz="quarter" idx="11"/>
          </p:nvPr>
        </p:nvSpPr>
        <p:spPr>
          <a:xfrm>
            <a:off x="1376011" y="1447274"/>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need to create an environment from a </a:t>
            </a:r>
            <a:r>
              <a:rPr kumimoji="0" lang="en-US" sz="1800" b="0" i="0" u="none" strike="noStrike" kern="1200" cap="none" spc="0" normalizeH="0" baseline="0" noProof="0" dirty="0" err="1">
                <a:ln>
                  <a:noFill/>
                </a:ln>
                <a:effectLst/>
                <a:uLnTx/>
                <a:uFillTx/>
                <a:latin typeface="+mj-lt"/>
                <a:ea typeface="+mn-ea"/>
                <a:cs typeface="+mn-cs"/>
              </a:rPr>
              <a:t>Conda</a:t>
            </a:r>
            <a:r>
              <a:rPr kumimoji="0" lang="en-US" sz="1800" b="0" i="0" u="none" strike="noStrike" kern="1200" cap="none" spc="0" normalizeH="0" baseline="0" noProof="0" dirty="0">
                <a:ln>
                  <a:noFill/>
                </a:ln>
                <a:effectLst/>
                <a:uLnTx/>
                <a:uFillTx/>
                <a:latin typeface="+mj-lt"/>
                <a:ea typeface="+mn-ea"/>
                <a:cs typeface="+mn-cs"/>
              </a:rPr>
              <a:t> configuration (.</a:t>
            </a:r>
            <a:r>
              <a:rPr kumimoji="0" lang="en-US" sz="1800" b="0" i="0" u="none" strike="noStrike" kern="1200" cap="none" spc="0" normalizeH="0" baseline="0" noProof="0" dirty="0" err="1">
                <a:ln>
                  <a:noFill/>
                </a:ln>
                <a:effectLst/>
                <a:uLnTx/>
                <a:uFillTx/>
                <a:latin typeface="+mj-lt"/>
                <a:ea typeface="+mn-ea"/>
                <a:cs typeface="+mn-cs"/>
              </a:rPr>
              <a:t>yml</a:t>
            </a:r>
            <a:r>
              <a:rPr kumimoji="0" lang="en-US" sz="1800" b="0" i="0" u="none" strike="noStrike" kern="1200" cap="none" spc="0" normalizeH="0" baseline="0" noProof="0" dirty="0">
                <a:ln>
                  <a:noFill/>
                </a:ln>
                <a:effectLst/>
                <a:uLnTx/>
                <a:uFillTx/>
                <a:latin typeface="+mj-lt"/>
                <a:ea typeface="+mn-ea"/>
                <a:cs typeface="+mn-cs"/>
              </a:rPr>
              <a:t>) file.</a:t>
            </a:r>
          </a:p>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method of the </a:t>
            </a:r>
            <a:r>
              <a:rPr kumimoji="0" lang="en-US" sz="1800" b="0" i="1" u="none" strike="noStrike" kern="1200" cap="none" spc="0" normalizeH="0" baseline="0" noProof="0" dirty="0">
                <a:ln>
                  <a:noFill/>
                </a:ln>
                <a:effectLst/>
                <a:uLnTx/>
                <a:uFillTx/>
                <a:latin typeface="+mj-lt"/>
                <a:ea typeface="+mn-ea"/>
                <a:cs typeface="+mn-cs"/>
              </a:rPr>
              <a:t>Environment</a:t>
            </a:r>
            <a:r>
              <a:rPr kumimoji="0" lang="en-US" sz="1800" b="0" i="0" u="none" strike="noStrike" kern="1200" cap="none" spc="0" normalizeH="0" baseline="0" noProof="0" dirty="0">
                <a:ln>
                  <a:noFill/>
                </a:ln>
                <a:effectLst/>
                <a:uLnTx/>
                <a:uFillTx/>
                <a:latin typeface="+mj-lt"/>
                <a:ea typeface="+mn-ea"/>
                <a:cs typeface="+mn-cs"/>
              </a:rPr>
              <a:t> class should you use?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cs typeface="Courier New" panose="02070309020205020404" pitchFamily="49" charset="0"/>
              </a:rPr>
              <a:t>create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cs typeface="Courier New" panose="02070309020205020404" pitchFamily="49" charset="0"/>
              </a:rPr>
              <a:t>create_from_conda_specification</a:t>
            </a:r>
            <a:endParaRPr lang="en-US" sz="1400" dirty="0">
              <a:cs typeface="Courier New" panose="02070309020205020404" pitchFamily="49" charset="0"/>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cs typeface="Courier New" panose="02070309020205020404" pitchFamily="49" charset="0"/>
              </a:rPr>
              <a:t>create_from_existing_conda_environment</a:t>
            </a:r>
            <a:endParaRPr lang="en-US" sz="1400" dirty="0">
              <a:cs typeface="Courier New" panose="02070309020205020404" pitchFamily="49" charset="0"/>
            </a:endParaRPr>
          </a:p>
          <a:p>
            <a:pPr marL="288925" indent="-288925" defTabSz="932742">
              <a:lnSpc>
                <a:spcPct val="100000"/>
              </a:lnSpc>
              <a:spcBef>
                <a:spcPts val="300"/>
              </a:spcBef>
              <a:spcAft>
                <a:spcPts val="600"/>
              </a:spcAft>
              <a:buSzTx/>
              <a:buFont typeface="Wingdings" panose="05000000000000000000" pitchFamily="2" charset="2"/>
              <a:buChar char="q"/>
              <a:defRPr/>
            </a:pPr>
            <a:endParaRPr lang="en-US" sz="1400" dirty="0"/>
          </a:p>
        </p:txBody>
      </p:sp>
      <p:sp>
        <p:nvSpPr>
          <p:cNvPr id="25" name="Graphic 26" descr="Checkmark on Backing up and restoring databases">
            <a:extLst>
              <a:ext uri="{FF2B5EF4-FFF2-40B4-BE49-F238E27FC236}">
                <a16:creationId xmlns:a16="http://schemas.microsoft.com/office/drawing/2014/main" id="{F897ACDA-D920-4A68-8AF7-FE7451D473B3}"/>
              </a:ext>
            </a:extLst>
          </p:cNvPr>
          <p:cNvSpPr/>
          <p:nvPr/>
        </p:nvSpPr>
        <p:spPr>
          <a:xfrm>
            <a:off x="1373700" y="228575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D8108C8-02B2-4C17-9FFC-B3B3A6B3C277}"/>
              </a:ext>
              <a:ext uri="{C183D7F6-B498-43B3-948B-1728B52AA6E4}">
                <adec:decorative xmlns:adec="http://schemas.microsoft.com/office/drawing/2017/decorative" val="1"/>
              </a:ext>
            </a:extLst>
          </p:cNvPr>
          <p:cNvCxnSpPr>
            <a:cxnSpLocks/>
          </p:cNvCxnSpPr>
          <p:nvPr/>
        </p:nvCxnSpPr>
        <p:spPr>
          <a:xfrm>
            <a:off x="1321421" y="298556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Graphic 26" descr="Checkmark on Power BI">
            <a:extLst>
              <a:ext uri="{FF2B5EF4-FFF2-40B4-BE49-F238E27FC236}">
                <a16:creationId xmlns:a16="http://schemas.microsoft.com/office/drawing/2014/main" id="{C60C8800-0771-4E02-8255-4BEF5A6BCDF4}"/>
              </a:ext>
            </a:extLst>
          </p:cNvPr>
          <p:cNvSpPr/>
          <p:nvPr/>
        </p:nvSpPr>
        <p:spPr>
          <a:xfrm>
            <a:off x="1376012" y="424670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D1A33D5B-FDB6-4969-AA50-7A41DF88F3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1214659"/>
            <a:ext cx="702232" cy="702232"/>
          </a:xfrm>
          <a:prstGeom prst="rect">
            <a:avLst/>
          </a:prstGeom>
        </p:spPr>
      </p:pic>
      <p:pic>
        <p:nvPicPr>
          <p:cNvPr id="28" name="Graphic 27" descr="Badge Question Mark with solid fill">
            <a:extLst>
              <a:ext uri="{FF2B5EF4-FFF2-40B4-BE49-F238E27FC236}">
                <a16:creationId xmlns:a16="http://schemas.microsoft.com/office/drawing/2014/main" id="{5E177548-5CE5-49CC-AF71-B02C067CB1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3049427"/>
            <a:ext cx="702232" cy="702232"/>
          </a:xfrm>
          <a:prstGeom prst="rect">
            <a:avLst/>
          </a:prstGeom>
        </p:spPr>
      </p:pic>
      <p:sp>
        <p:nvSpPr>
          <p:cNvPr id="30" name="Text Placeholder 7">
            <a:extLst>
              <a:ext uri="{FF2B5EF4-FFF2-40B4-BE49-F238E27FC236}">
                <a16:creationId xmlns:a16="http://schemas.microsoft.com/office/drawing/2014/main" id="{A30D0E54-AFF3-40B4-B098-CC03C94321C6}"/>
              </a:ext>
            </a:extLst>
          </p:cNvPr>
          <p:cNvSpPr txBox="1">
            <a:spLocks/>
          </p:cNvSpPr>
          <p:nvPr/>
        </p:nvSpPr>
        <p:spPr>
          <a:xfrm>
            <a:off x="1376010" y="5039568"/>
            <a:ext cx="10681787" cy="1606892"/>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lnSpc>
                <a:spcPct val="100000"/>
              </a:lnSpc>
              <a:spcBef>
                <a:spcPts val="0"/>
              </a:spcBef>
              <a:buSzTx/>
              <a:buFontTx/>
              <a:buNone/>
              <a:defRPr/>
            </a:pPr>
            <a:r>
              <a:rPr lang="en-US" sz="1800" dirty="0">
                <a:latin typeface="+mj-lt"/>
              </a:rPr>
              <a:t>Which </a:t>
            </a:r>
            <a:r>
              <a:rPr lang="en-US" sz="1800" dirty="0" err="1">
                <a:latin typeface="+mj-lt"/>
              </a:rPr>
              <a:t>ScriptRunConfig</a:t>
            </a:r>
            <a:r>
              <a:rPr lang="en-US" sz="1800" dirty="0">
                <a:latin typeface="+mj-lt"/>
              </a:rPr>
              <a:t> parameter causes the script to run on a compute cluster named </a:t>
            </a:r>
            <a:r>
              <a:rPr lang="en-US" sz="1800" i="1" dirty="0">
                <a:latin typeface="+mj-lt"/>
              </a:rPr>
              <a:t>train-cluster</a:t>
            </a:r>
            <a:r>
              <a:rPr lang="en-US" sz="1800" dirty="0">
                <a:latin typeface="+mj-lt"/>
              </a:rPr>
              <a: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arguments=['--</a:t>
            </a:r>
            <a:r>
              <a:rPr lang="en-US" sz="1400" dirty="0" err="1"/>
              <a:t>AmlCluster</a:t>
            </a:r>
            <a:r>
              <a:rPr lang="en-US" sz="1400" dirty="0"/>
              <a:t>', 'train-cluster']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environment='train-cluster'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compute_target</a:t>
            </a:r>
            <a:r>
              <a:rPr lang="en-US" sz="1400" dirty="0"/>
              <a:t>='train-cluster'</a:t>
            </a:r>
          </a:p>
        </p:txBody>
      </p:sp>
      <p:cxnSp>
        <p:nvCxnSpPr>
          <p:cNvPr id="31" name="Straight Connector 30">
            <a:extLst>
              <a:ext uri="{FF2B5EF4-FFF2-40B4-BE49-F238E27FC236}">
                <a16:creationId xmlns:a16="http://schemas.microsoft.com/office/drawing/2014/main" id="{1EB8259E-4336-4D0B-8D3B-ECAC3612C9DE}"/>
              </a:ext>
              <a:ext uri="{C183D7F6-B498-43B3-948B-1728B52AA6E4}">
                <adec:decorative xmlns:adec="http://schemas.microsoft.com/office/drawing/2017/decorative" val="1"/>
              </a:ext>
            </a:extLst>
          </p:cNvPr>
          <p:cNvCxnSpPr>
            <a:cxnSpLocks/>
          </p:cNvCxnSpPr>
          <p:nvPr/>
        </p:nvCxnSpPr>
        <p:spPr>
          <a:xfrm>
            <a:off x="1321421" y="494499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Graphic 26" descr="Checkmark on Power BI">
            <a:extLst>
              <a:ext uri="{FF2B5EF4-FFF2-40B4-BE49-F238E27FC236}">
                <a16:creationId xmlns:a16="http://schemas.microsoft.com/office/drawing/2014/main" id="{EA321197-39A4-4517-A7EE-2A89B6F1B7A9}"/>
              </a:ext>
            </a:extLst>
          </p:cNvPr>
          <p:cNvSpPr/>
          <p:nvPr/>
        </p:nvSpPr>
        <p:spPr>
          <a:xfrm>
            <a:off x="1373700" y="630099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33" name="Graphic 32" descr="Badge Question Mark with solid fill">
            <a:extLst>
              <a:ext uri="{FF2B5EF4-FFF2-40B4-BE49-F238E27FC236}">
                <a16:creationId xmlns:a16="http://schemas.microsoft.com/office/drawing/2014/main" id="{1879BCA4-7770-4F79-B6D2-386CBDA30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5008860"/>
            <a:ext cx="702232" cy="702232"/>
          </a:xfrm>
          <a:prstGeom prst="rect">
            <a:avLst/>
          </a:prstGeom>
        </p:spPr>
      </p:pic>
    </p:spTree>
    <p:extLst>
      <p:ext uri="{BB962C8B-B14F-4D97-AF65-F5344CB8AC3E}">
        <p14:creationId xmlns:p14="http://schemas.microsoft.com/office/powerpoint/2010/main" val="3750964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9897658" cy="3185487"/>
          </a:xfrm>
        </p:spPr>
        <p:txBody>
          <a:bodyPr/>
          <a:lstStyle/>
          <a:p>
            <a:pPr>
              <a:lnSpc>
                <a:spcPct val="100000"/>
              </a:lnSpc>
              <a:spcBef>
                <a:spcPts val="0"/>
              </a:spcBef>
              <a:spcAft>
                <a:spcPts val="300"/>
              </a:spcAft>
            </a:pPr>
            <a:r>
              <a:rPr lang="en-US" sz="1600" spc="0" dirty="0">
                <a:solidFill>
                  <a:schemeClr val="tx1"/>
                </a:solidFill>
              </a:rPr>
              <a:t>Microsoft Learn: Work with Compute in Azure Machine Learning</a:t>
            </a:r>
          </a:p>
          <a:p>
            <a:pPr>
              <a:spcBef>
                <a:spcPts val="0"/>
              </a:spcBef>
              <a:spcAft>
                <a:spcPts val="300"/>
              </a:spcAft>
            </a:pPr>
            <a:r>
              <a:rPr lang="en-US" sz="1600" spc="0" dirty="0">
                <a:solidFill>
                  <a:schemeClr val="tx2"/>
                </a:solidFill>
                <a:latin typeface="+mn-lt"/>
              </a:rPr>
              <a:t>https://docs.microsoft.com/learn/modules/use-compute-contexts-in-aml/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environments documentation</a:t>
            </a:r>
          </a:p>
          <a:p>
            <a:pPr>
              <a:spcBef>
                <a:spcPts val="0"/>
              </a:spcBef>
              <a:spcAft>
                <a:spcPts val="300"/>
              </a:spcAft>
            </a:pPr>
            <a:r>
              <a:rPr lang="en-US" sz="1600" spc="0" dirty="0">
                <a:solidFill>
                  <a:schemeClr val="tx2"/>
                </a:solidFill>
                <a:latin typeface="+mn-lt"/>
              </a:rPr>
              <a:t>https://docs.microsoft.com/azure/machine-learning/concept-environments </a:t>
            </a: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compute targets documentation</a:t>
            </a:r>
          </a:p>
          <a:p>
            <a:pPr>
              <a:spcBef>
                <a:spcPts val="0"/>
              </a:spcBef>
              <a:spcAft>
                <a:spcPts val="300"/>
              </a:spcAft>
            </a:pPr>
            <a:r>
              <a:rPr lang="en-US" sz="1600" spc="0" dirty="0">
                <a:solidFill>
                  <a:schemeClr val="tx2"/>
                </a:solidFill>
                <a:latin typeface="+mn-lt"/>
              </a:rPr>
              <a:t>https://docs.microsoft.com/azure/machine-learning/concept-compute-target </a:t>
            </a: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rPr>
              <a:t>Microsoft Learn: Perform data science with Azure Databricks</a:t>
            </a:r>
          </a:p>
          <a:p>
            <a:pPr>
              <a:spcBef>
                <a:spcPts val="0"/>
              </a:spcBef>
              <a:spcAft>
                <a:spcPts val="300"/>
              </a:spcAft>
            </a:pPr>
            <a:r>
              <a:rPr lang="en-US" sz="1600" spc="0" dirty="0">
                <a:solidFill>
                  <a:schemeClr val="tx2"/>
                </a:solidFill>
                <a:latin typeface="+mn-lt"/>
              </a:rPr>
              <a:t>https://docs.microsoft.com/learn/paths/perform-data-science-azure-databricks/ </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3"/>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2415123"/>
            <a:ext cx="7695069" cy="1224436"/>
          </a:xfrm>
        </p:spPr>
        <p:txBody>
          <a:bodyPr/>
          <a:lstStyle/>
          <a:p>
            <a:pPr lvl="1"/>
            <a:r>
              <a:rPr lang="en-US" dirty="0"/>
              <a:t>Environments</a:t>
            </a:r>
          </a:p>
        </p:txBody>
      </p:sp>
      <p:sp>
        <p:nvSpPr>
          <p:cNvPr id="2" name="Text Placeholder 1"/>
          <p:cNvSpPr>
            <a:spLocks noGrp="1"/>
          </p:cNvSpPr>
          <p:nvPr>
            <p:ph type="body" sz="quarter" idx="22"/>
          </p:nvPr>
        </p:nvSpPr>
        <p:spPr>
          <a:xfrm>
            <a:off x="4078287" y="3429000"/>
            <a:ext cx="7695069" cy="1224436"/>
          </a:xfrm>
        </p:spPr>
        <p:txBody>
          <a:bodyPr/>
          <a:lstStyle/>
          <a:p>
            <a:pPr lvl="1"/>
            <a:r>
              <a:rPr lang="en-US" dirty="0"/>
              <a:t>Compute Targets</a:t>
            </a:r>
          </a:p>
        </p:txBody>
      </p:sp>
      <p:grpSp>
        <p:nvGrpSpPr>
          <p:cNvPr id="12" name="Group 11">
            <a:extLst>
              <a:ext uri="{FF2B5EF4-FFF2-40B4-BE49-F238E27FC236}">
                <a16:creationId xmlns:a16="http://schemas.microsoft.com/office/drawing/2014/main" id="{9D2E7699-F26F-414E-95ED-CAAF4CD786F1}"/>
              </a:ext>
            </a:extLst>
          </p:cNvPr>
          <p:cNvGrpSpPr/>
          <p:nvPr/>
        </p:nvGrpSpPr>
        <p:grpSpPr>
          <a:xfrm>
            <a:off x="3214548" y="3690102"/>
            <a:ext cx="702132" cy="702232"/>
            <a:chOff x="3214548" y="3690102"/>
            <a:chExt cx="702132" cy="702232"/>
          </a:xfrm>
        </p:grpSpPr>
        <p:grpSp>
          <p:nvGrpSpPr>
            <p:cNvPr id="16" name="Group 15">
              <a:extLst>
                <a:ext uri="{FF2B5EF4-FFF2-40B4-BE49-F238E27FC236}">
                  <a16:creationId xmlns:a16="http://schemas.microsoft.com/office/drawing/2014/main" id="{0ED86DB0-8F5E-4DF4-9F87-1FF716F5A038}"/>
                </a:ext>
              </a:extLst>
            </p:cNvPr>
            <p:cNvGrpSpPr/>
            <p:nvPr/>
          </p:nvGrpSpPr>
          <p:grpSpPr>
            <a:xfrm>
              <a:off x="3214548" y="3690102"/>
              <a:ext cx="702132" cy="702232"/>
              <a:chOff x="3031668" y="4535768"/>
              <a:chExt cx="702132" cy="702232"/>
            </a:xfrm>
          </p:grpSpPr>
          <p:sp>
            <p:nvSpPr>
              <p:cNvPr id="19" name="Freeform 5">
                <a:extLst>
                  <a:ext uri="{FF2B5EF4-FFF2-40B4-BE49-F238E27FC236}">
                    <a16:creationId xmlns:a16="http://schemas.microsoft.com/office/drawing/2014/main" id="{1CDEB316-D9D8-469F-A919-A92F602599C7}"/>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76AD78A2-0083-41CA-8943-8C23000F9A81}"/>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Graphic 58" descr="Computer">
              <a:extLst>
                <a:ext uri="{FF2B5EF4-FFF2-40B4-BE49-F238E27FC236}">
                  <a16:creationId xmlns:a16="http://schemas.microsoft.com/office/drawing/2014/main" id="{DF7CE71E-1C16-4F23-B2AC-A9CD6E61CE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9963" y="3828711"/>
              <a:ext cx="425014" cy="425014"/>
            </a:xfrm>
            <a:prstGeom prst="rect">
              <a:avLst/>
            </a:prstGeom>
          </p:spPr>
        </p:pic>
      </p:grpSp>
      <p:grpSp>
        <p:nvGrpSpPr>
          <p:cNvPr id="15" name="Group 14">
            <a:extLst>
              <a:ext uri="{FF2B5EF4-FFF2-40B4-BE49-F238E27FC236}">
                <a16:creationId xmlns:a16="http://schemas.microsoft.com/office/drawing/2014/main" id="{8C89EAAA-E73C-4492-9DCB-88F7F96A0B5A}"/>
              </a:ext>
            </a:extLst>
          </p:cNvPr>
          <p:cNvGrpSpPr/>
          <p:nvPr/>
        </p:nvGrpSpPr>
        <p:grpSpPr>
          <a:xfrm>
            <a:off x="3214548" y="2661753"/>
            <a:ext cx="702132" cy="702232"/>
            <a:chOff x="3214548" y="2661753"/>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661753"/>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4" name="Group 13">
              <a:extLst>
                <a:ext uri="{FF2B5EF4-FFF2-40B4-BE49-F238E27FC236}">
                  <a16:creationId xmlns:a16="http://schemas.microsoft.com/office/drawing/2014/main" id="{89AD8753-D236-4295-A89C-E4CFCD931B91}"/>
                </a:ext>
              </a:extLst>
            </p:cNvPr>
            <p:cNvGrpSpPr/>
            <p:nvPr/>
          </p:nvGrpSpPr>
          <p:grpSpPr>
            <a:xfrm>
              <a:off x="3331038" y="2840881"/>
              <a:ext cx="482864" cy="332070"/>
              <a:chOff x="6964381" y="3362576"/>
              <a:chExt cx="677809" cy="466135"/>
            </a:xfrm>
          </p:grpSpPr>
          <p:pic>
            <p:nvPicPr>
              <p:cNvPr id="25" name="Graphic 24" descr="List">
                <a:extLst>
                  <a:ext uri="{FF2B5EF4-FFF2-40B4-BE49-F238E27FC236}">
                    <a16:creationId xmlns:a16="http://schemas.microsoft.com/office/drawing/2014/main" id="{717293CE-9D8F-460C-AF80-2379298405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64381" y="3362576"/>
                <a:ext cx="466135" cy="466135"/>
              </a:xfrm>
              <a:prstGeom prst="rect">
                <a:avLst/>
              </a:prstGeom>
            </p:spPr>
          </p:pic>
          <p:grpSp>
            <p:nvGrpSpPr>
              <p:cNvPr id="3" name="Group 2">
                <a:extLst>
                  <a:ext uri="{FF2B5EF4-FFF2-40B4-BE49-F238E27FC236}">
                    <a16:creationId xmlns:a16="http://schemas.microsoft.com/office/drawing/2014/main" id="{7C9C11E5-1C05-4C31-8CA0-1CA9C43D34EF}"/>
                  </a:ext>
                </a:extLst>
              </p:cNvPr>
              <p:cNvGrpSpPr/>
              <p:nvPr/>
            </p:nvGrpSpPr>
            <p:grpSpPr>
              <a:xfrm>
                <a:off x="7319272" y="3439835"/>
                <a:ext cx="322918" cy="313060"/>
                <a:chOff x="7351862" y="2835981"/>
                <a:chExt cx="694513" cy="673311"/>
              </a:xfrm>
            </p:grpSpPr>
            <p:pic>
              <p:nvPicPr>
                <p:cNvPr id="26" name="Graphic 14" descr="Document">
                  <a:extLst>
                    <a:ext uri="{FF2B5EF4-FFF2-40B4-BE49-F238E27FC236}">
                      <a16:creationId xmlns:a16="http://schemas.microsoft.com/office/drawing/2014/main" id="{469DED12-6D11-4B66-8533-492D127CE0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89619" y="3052537"/>
                  <a:ext cx="456756" cy="456755"/>
                </a:xfrm>
                <a:prstGeom prst="rect">
                  <a:avLst/>
                </a:prstGeom>
              </p:spPr>
            </p:pic>
            <p:pic>
              <p:nvPicPr>
                <p:cNvPr id="27" name="Graphic 10" descr="Gears">
                  <a:extLst>
                    <a:ext uri="{FF2B5EF4-FFF2-40B4-BE49-F238E27FC236}">
                      <a16:creationId xmlns:a16="http://schemas.microsoft.com/office/drawing/2014/main" id="{E0264DC1-0B9D-4F16-9F43-D8FAB97EE7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51862" y="2835981"/>
                  <a:ext cx="466135" cy="466135"/>
                </a:xfrm>
                <a:prstGeom prst="rect">
                  <a:avLst/>
                </a:prstGeom>
              </p:spPr>
            </p:pic>
          </p:grpSp>
        </p:gr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Environments</a:t>
            </a:r>
          </a:p>
        </p:txBody>
      </p:sp>
      <p:grpSp>
        <p:nvGrpSpPr>
          <p:cNvPr id="16" name="Group 15">
            <a:extLst>
              <a:ext uri="{FF2B5EF4-FFF2-40B4-BE49-F238E27FC236}">
                <a16:creationId xmlns:a16="http://schemas.microsoft.com/office/drawing/2014/main" id="{BB1DDF43-0CE9-44E6-A94C-6CFA5B22A349}"/>
              </a:ext>
            </a:extLst>
          </p:cNvPr>
          <p:cNvGrpSpPr/>
          <p:nvPr/>
        </p:nvGrpSpPr>
        <p:grpSpPr>
          <a:xfrm>
            <a:off x="10058662" y="2768637"/>
            <a:ext cx="1320538" cy="1320726"/>
            <a:chOff x="3214548" y="2661753"/>
            <a:chExt cx="702132" cy="702232"/>
          </a:xfrm>
        </p:grpSpPr>
        <p:grpSp>
          <p:nvGrpSpPr>
            <p:cNvPr id="17" name="Group 16">
              <a:extLst>
                <a:ext uri="{FF2B5EF4-FFF2-40B4-BE49-F238E27FC236}">
                  <a16:creationId xmlns:a16="http://schemas.microsoft.com/office/drawing/2014/main" id="{22B9E720-4474-46CA-9B2A-5F2EBCBF6F15}"/>
                </a:ext>
              </a:extLst>
            </p:cNvPr>
            <p:cNvGrpSpPr/>
            <p:nvPr/>
          </p:nvGrpSpPr>
          <p:grpSpPr>
            <a:xfrm>
              <a:off x="3214548" y="2661753"/>
              <a:ext cx="702132" cy="702232"/>
              <a:chOff x="7465384" y="3849138"/>
              <a:chExt cx="648329" cy="648421"/>
            </a:xfrm>
          </p:grpSpPr>
          <p:sp>
            <p:nvSpPr>
              <p:cNvPr id="26" name="Freeform 5">
                <a:extLst>
                  <a:ext uri="{FF2B5EF4-FFF2-40B4-BE49-F238E27FC236}">
                    <a16:creationId xmlns:a16="http://schemas.microsoft.com/office/drawing/2014/main" id="{60BEDDF3-836E-49E4-836C-C98D645E2C29}"/>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7" name="Freeform 6">
                <a:extLst>
                  <a:ext uri="{FF2B5EF4-FFF2-40B4-BE49-F238E27FC236}">
                    <a16:creationId xmlns:a16="http://schemas.microsoft.com/office/drawing/2014/main" id="{36CA127C-00F2-4F91-944D-470121CC1FB8}"/>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1" name="Group 20">
              <a:extLst>
                <a:ext uri="{FF2B5EF4-FFF2-40B4-BE49-F238E27FC236}">
                  <a16:creationId xmlns:a16="http://schemas.microsoft.com/office/drawing/2014/main" id="{B94C3522-9536-4E4F-8E2A-B60182F997AF}"/>
                </a:ext>
              </a:extLst>
            </p:cNvPr>
            <p:cNvGrpSpPr/>
            <p:nvPr/>
          </p:nvGrpSpPr>
          <p:grpSpPr>
            <a:xfrm>
              <a:off x="3331038" y="2840881"/>
              <a:ext cx="482864" cy="332070"/>
              <a:chOff x="6964381" y="3362576"/>
              <a:chExt cx="677809" cy="466135"/>
            </a:xfrm>
          </p:grpSpPr>
          <p:pic>
            <p:nvPicPr>
              <p:cNvPr id="22" name="Graphic 21" descr="List">
                <a:extLst>
                  <a:ext uri="{FF2B5EF4-FFF2-40B4-BE49-F238E27FC236}">
                    <a16:creationId xmlns:a16="http://schemas.microsoft.com/office/drawing/2014/main" id="{F9519872-F611-44B3-B774-455AE4FFFA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64381" y="3362576"/>
                <a:ext cx="466135" cy="466135"/>
              </a:xfrm>
              <a:prstGeom prst="rect">
                <a:avLst/>
              </a:prstGeom>
            </p:spPr>
          </p:pic>
          <p:grpSp>
            <p:nvGrpSpPr>
              <p:cNvPr id="23" name="Group 22">
                <a:extLst>
                  <a:ext uri="{FF2B5EF4-FFF2-40B4-BE49-F238E27FC236}">
                    <a16:creationId xmlns:a16="http://schemas.microsoft.com/office/drawing/2014/main" id="{759E8DDD-E477-4884-9263-90D13A724DC0}"/>
                  </a:ext>
                </a:extLst>
              </p:cNvPr>
              <p:cNvGrpSpPr/>
              <p:nvPr/>
            </p:nvGrpSpPr>
            <p:grpSpPr>
              <a:xfrm>
                <a:off x="7319272" y="3439835"/>
                <a:ext cx="322918" cy="313060"/>
                <a:chOff x="7351862" y="2835981"/>
                <a:chExt cx="694513" cy="673311"/>
              </a:xfrm>
            </p:grpSpPr>
            <p:pic>
              <p:nvPicPr>
                <p:cNvPr id="24" name="Graphic 14" descr="Document">
                  <a:extLst>
                    <a:ext uri="{FF2B5EF4-FFF2-40B4-BE49-F238E27FC236}">
                      <a16:creationId xmlns:a16="http://schemas.microsoft.com/office/drawing/2014/main" id="{31DC4A19-D0A0-44D6-BA14-10D4CC2762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9619" y="3052537"/>
                  <a:ext cx="456756" cy="456755"/>
                </a:xfrm>
                <a:prstGeom prst="rect">
                  <a:avLst/>
                </a:prstGeom>
              </p:spPr>
            </p:pic>
            <p:pic>
              <p:nvPicPr>
                <p:cNvPr id="25" name="Graphic 10" descr="Gears">
                  <a:extLst>
                    <a:ext uri="{FF2B5EF4-FFF2-40B4-BE49-F238E27FC236}">
                      <a16:creationId xmlns:a16="http://schemas.microsoft.com/office/drawing/2014/main" id="{389EA552-1DA7-417D-B6F0-95018EE98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51862" y="2835981"/>
                  <a:ext cx="466135" cy="466135"/>
                </a:xfrm>
                <a:prstGeom prst="rect">
                  <a:avLst/>
                </a:prstGeom>
              </p:spPr>
            </p:pic>
          </p:grpSp>
        </p:grpSp>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AD79C-C8DC-4618-BF90-5F5B7CE97E9F}"/>
              </a:ext>
            </a:extLst>
          </p:cNvPr>
          <p:cNvSpPr>
            <a:spLocks noGrp="1"/>
          </p:cNvSpPr>
          <p:nvPr>
            <p:ph type="title"/>
          </p:nvPr>
        </p:nvSpPr>
        <p:spPr/>
        <p:txBody>
          <a:bodyPr/>
          <a:lstStyle/>
          <a:p>
            <a:r>
              <a:rPr lang="en-US" dirty="0"/>
              <a:t>Run Contexts for Experiments</a:t>
            </a:r>
          </a:p>
        </p:txBody>
      </p:sp>
      <p:sp>
        <p:nvSpPr>
          <p:cNvPr id="44" name="Text Placeholder 43">
            <a:extLst>
              <a:ext uri="{FF2B5EF4-FFF2-40B4-BE49-F238E27FC236}">
                <a16:creationId xmlns:a16="http://schemas.microsoft.com/office/drawing/2014/main" id="{ED3112C4-6D01-4927-8FD8-775254E312CF}"/>
              </a:ext>
            </a:extLst>
          </p:cNvPr>
          <p:cNvSpPr>
            <a:spLocks noGrp="1"/>
          </p:cNvSpPr>
          <p:nvPr>
            <p:ph type="body" sz="quarter" idx="10"/>
          </p:nvPr>
        </p:nvSpPr>
        <p:spPr>
          <a:xfrm>
            <a:off x="351334" y="1825652"/>
            <a:ext cx="5676900" cy="3411768"/>
          </a:xfrm>
        </p:spPr>
        <p:txBody>
          <a:bodyPr/>
          <a:lstStyle/>
          <a:p>
            <a:pPr marL="342900" indent="-342900">
              <a:buFont typeface="Arial" panose="020B0604020202020204" pitchFamily="34" charset="0"/>
              <a:buChar char="•"/>
            </a:pPr>
            <a:r>
              <a:rPr lang="en-US" dirty="0"/>
              <a:t>Python scripts run in a virtual </a:t>
            </a:r>
            <a:r>
              <a:rPr lang="en-US" i="1" dirty="0"/>
              <a:t>environment</a:t>
            </a:r>
            <a:r>
              <a:rPr lang="en-US" dirty="0"/>
              <a:t> that defines the Python version and installed packages</a:t>
            </a:r>
            <a:endParaRPr lang="en-US" i="1" dirty="0"/>
          </a:p>
          <a:p>
            <a:pPr marL="342900" indent="-342900">
              <a:buFont typeface="Arial" panose="020B0604020202020204" pitchFamily="34" charset="0"/>
              <a:buChar char="•"/>
            </a:pPr>
            <a:r>
              <a:rPr lang="en-US" dirty="0"/>
              <a:t>The environment is usually (but not always) in a </a:t>
            </a:r>
            <a:r>
              <a:rPr lang="en-US" i="1" dirty="0"/>
              <a:t>container</a:t>
            </a:r>
          </a:p>
          <a:p>
            <a:pPr marL="342900" indent="-342900">
              <a:buFont typeface="Arial" panose="020B0604020202020204" pitchFamily="34" charset="0"/>
              <a:buChar char="•"/>
            </a:pPr>
            <a:r>
              <a:rPr lang="en-US" dirty="0"/>
              <a:t>The container (or environment) is hosted on a </a:t>
            </a:r>
            <a:r>
              <a:rPr lang="en-US" i="1" dirty="0"/>
              <a:t>compute target</a:t>
            </a:r>
          </a:p>
          <a:p>
            <a:pPr marL="685800" lvl="2" indent="-342900"/>
            <a:r>
              <a:rPr lang="en-US" dirty="0"/>
              <a:t>The default in most cases is the </a:t>
            </a:r>
            <a:r>
              <a:rPr lang="en-US" i="1" dirty="0"/>
              <a:t>local</a:t>
            </a:r>
            <a:r>
              <a:rPr lang="en-US" dirty="0"/>
              <a:t> compute (where the control code is run)</a:t>
            </a:r>
            <a:endParaRPr lang="en-US" i="1" dirty="0"/>
          </a:p>
        </p:txBody>
      </p:sp>
      <p:grpSp>
        <p:nvGrpSpPr>
          <p:cNvPr id="2" name="Group 1">
            <a:extLst>
              <a:ext uri="{FF2B5EF4-FFF2-40B4-BE49-F238E27FC236}">
                <a16:creationId xmlns:a16="http://schemas.microsoft.com/office/drawing/2014/main" id="{42BF6D62-3844-4B9F-B327-CF86DE9D3C30}"/>
              </a:ext>
            </a:extLst>
          </p:cNvPr>
          <p:cNvGrpSpPr/>
          <p:nvPr/>
        </p:nvGrpSpPr>
        <p:grpSpPr>
          <a:xfrm>
            <a:off x="6189045" y="1766235"/>
            <a:ext cx="5322770" cy="4227544"/>
            <a:chOff x="6189045" y="1766235"/>
            <a:chExt cx="5322770" cy="4227544"/>
          </a:xfrm>
        </p:grpSpPr>
        <p:grpSp>
          <p:nvGrpSpPr>
            <p:cNvPr id="10" name="Group 9">
              <a:extLst>
                <a:ext uri="{FF2B5EF4-FFF2-40B4-BE49-F238E27FC236}">
                  <a16:creationId xmlns:a16="http://schemas.microsoft.com/office/drawing/2014/main" id="{264D45D7-47F4-476F-8084-2A9FED6C9A16}"/>
                </a:ext>
              </a:extLst>
            </p:cNvPr>
            <p:cNvGrpSpPr/>
            <p:nvPr/>
          </p:nvGrpSpPr>
          <p:grpSpPr>
            <a:xfrm>
              <a:off x="6189045" y="1766235"/>
              <a:ext cx="5322770" cy="4003301"/>
              <a:chOff x="2868329" y="1838425"/>
              <a:chExt cx="5322770" cy="4003301"/>
            </a:xfrm>
          </p:grpSpPr>
          <p:sp>
            <p:nvSpPr>
              <p:cNvPr id="6" name="Rectangle: Rounded Corners 5">
                <a:extLst>
                  <a:ext uri="{FF2B5EF4-FFF2-40B4-BE49-F238E27FC236}">
                    <a16:creationId xmlns:a16="http://schemas.microsoft.com/office/drawing/2014/main" id="{B79BD697-D2D1-492E-82B3-D0F558C0F954}"/>
                  </a:ext>
                </a:extLst>
              </p:cNvPr>
              <p:cNvSpPr/>
              <p:nvPr/>
            </p:nvSpPr>
            <p:spPr bwMode="auto">
              <a:xfrm>
                <a:off x="2868329" y="1838425"/>
                <a:ext cx="5322770" cy="3349592"/>
              </a:xfrm>
              <a:prstGeom prst="round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8E4467BA-82E5-4230-A642-5B5F46E013E2}"/>
                  </a:ext>
                </a:extLst>
              </p:cNvPr>
              <p:cNvSpPr/>
              <p:nvPr/>
            </p:nvSpPr>
            <p:spPr bwMode="auto">
              <a:xfrm>
                <a:off x="4853220" y="4783756"/>
                <a:ext cx="1306948" cy="8855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58" descr="Computer">
                <a:extLst>
                  <a:ext uri="{FF2B5EF4-FFF2-40B4-BE49-F238E27FC236}">
                    <a16:creationId xmlns:a16="http://schemas.microsoft.com/office/drawing/2014/main" id="{388E5D6F-259F-4908-A812-9C34813292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6385" y="4687821"/>
                <a:ext cx="1153905" cy="1153905"/>
              </a:xfrm>
              <a:prstGeom prst="rect">
                <a:avLst/>
              </a:prstGeom>
            </p:spPr>
          </p:pic>
        </p:grpSp>
        <p:sp>
          <p:nvSpPr>
            <p:cNvPr id="11" name="TextBox 10">
              <a:extLst>
                <a:ext uri="{FF2B5EF4-FFF2-40B4-BE49-F238E27FC236}">
                  <a16:creationId xmlns:a16="http://schemas.microsoft.com/office/drawing/2014/main" id="{DF14912E-901C-4BBB-B7EF-D823C8A7A46A}"/>
                </a:ext>
              </a:extLst>
            </p:cNvPr>
            <p:cNvSpPr txBox="1"/>
            <p:nvPr/>
          </p:nvSpPr>
          <p:spPr>
            <a:xfrm>
              <a:off x="7852432" y="5449014"/>
              <a:ext cx="1995996"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Compute Target</a:t>
              </a:r>
            </a:p>
          </p:txBody>
        </p:sp>
        <p:grpSp>
          <p:nvGrpSpPr>
            <p:cNvPr id="24" name="Group 23">
              <a:extLst>
                <a:ext uri="{FF2B5EF4-FFF2-40B4-BE49-F238E27FC236}">
                  <a16:creationId xmlns:a16="http://schemas.microsoft.com/office/drawing/2014/main" id="{356D398E-2829-4AD5-84AB-02910255D6FC}"/>
                </a:ext>
              </a:extLst>
            </p:cNvPr>
            <p:cNvGrpSpPr/>
            <p:nvPr/>
          </p:nvGrpSpPr>
          <p:grpSpPr>
            <a:xfrm>
              <a:off x="6352674" y="2406315"/>
              <a:ext cx="2425566" cy="2700336"/>
              <a:chOff x="3412156" y="2598821"/>
              <a:chExt cx="2425566" cy="2700336"/>
            </a:xfrm>
          </p:grpSpPr>
          <p:sp>
            <p:nvSpPr>
              <p:cNvPr id="20" name="Rectangle: Rounded Corners 19">
                <a:extLst>
                  <a:ext uri="{FF2B5EF4-FFF2-40B4-BE49-F238E27FC236}">
                    <a16:creationId xmlns:a16="http://schemas.microsoft.com/office/drawing/2014/main" id="{0EE7E10D-2099-4064-A378-009777AAEF32}"/>
                  </a:ext>
                </a:extLst>
              </p:cNvPr>
              <p:cNvSpPr/>
              <p:nvPr/>
            </p:nvSpPr>
            <p:spPr bwMode="auto">
              <a:xfrm>
                <a:off x="3412156" y="2598821"/>
                <a:ext cx="2425566" cy="2119046"/>
              </a:xfrm>
              <a:prstGeom prst="roundRect">
                <a:avLst/>
              </a:prstGeom>
              <a:ln w="38100">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5759CA4D-65EE-4AB9-B9AC-7A463F8182AA}"/>
                  </a:ext>
                </a:extLst>
              </p:cNvPr>
              <p:cNvGrpSpPr/>
              <p:nvPr/>
            </p:nvGrpSpPr>
            <p:grpSpPr>
              <a:xfrm>
                <a:off x="3720164" y="4376383"/>
                <a:ext cx="1358385" cy="922774"/>
                <a:chOff x="3720164" y="4376383"/>
                <a:chExt cx="1358385" cy="922774"/>
              </a:xfrm>
            </p:grpSpPr>
            <p:sp>
              <p:nvSpPr>
                <p:cNvPr id="22" name="Rectangle 21">
                  <a:extLst>
                    <a:ext uri="{FF2B5EF4-FFF2-40B4-BE49-F238E27FC236}">
                      <a16:creationId xmlns:a16="http://schemas.microsoft.com/office/drawing/2014/main" id="{2CBE5B3B-27C0-4F78-A3D8-5B75CD1AB75B}"/>
                    </a:ext>
                  </a:extLst>
                </p:cNvPr>
                <p:cNvSpPr/>
                <p:nvPr/>
              </p:nvSpPr>
              <p:spPr bwMode="auto">
                <a:xfrm>
                  <a:off x="4080161" y="4393308"/>
                  <a:ext cx="593353" cy="5107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CD592911-EE53-40B6-A1DD-66A52EEC90E1}"/>
                    </a:ext>
                  </a:extLst>
                </p:cNvPr>
                <p:cNvGrpSpPr/>
                <p:nvPr/>
              </p:nvGrpSpPr>
              <p:grpSpPr>
                <a:xfrm>
                  <a:off x="3720164" y="4376383"/>
                  <a:ext cx="1358385" cy="922774"/>
                  <a:chOff x="3638350" y="4310719"/>
                  <a:chExt cx="1358385" cy="922774"/>
                </a:xfrm>
              </p:grpSpPr>
              <p:pic>
                <p:nvPicPr>
                  <p:cNvPr id="13" name="Graphic 12" descr="Box">
                    <a:extLst>
                      <a:ext uri="{FF2B5EF4-FFF2-40B4-BE49-F238E27FC236}">
                        <a16:creationId xmlns:a16="http://schemas.microsoft.com/office/drawing/2014/main" id="{CD791BD1-F484-4451-B4AF-10E60145B6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98347" y="4310719"/>
                    <a:ext cx="593353" cy="593353"/>
                  </a:xfrm>
                  <a:prstGeom prst="rect">
                    <a:avLst/>
                  </a:prstGeom>
                </p:spPr>
              </p:pic>
              <p:sp>
                <p:nvSpPr>
                  <p:cNvPr id="14" name="TextBox 13">
                    <a:extLst>
                      <a:ext uri="{FF2B5EF4-FFF2-40B4-BE49-F238E27FC236}">
                        <a16:creationId xmlns:a16="http://schemas.microsoft.com/office/drawing/2014/main" id="{DC097AF7-E958-47D0-A287-602EE81FDEEC}"/>
                      </a:ext>
                    </a:extLst>
                  </p:cNvPr>
                  <p:cNvSpPr txBox="1"/>
                  <p:nvPr/>
                </p:nvSpPr>
                <p:spPr>
                  <a:xfrm>
                    <a:off x="3638350" y="4688728"/>
                    <a:ext cx="1358385"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Container</a:t>
                    </a:r>
                  </a:p>
                </p:txBody>
              </p:sp>
            </p:grpSp>
          </p:grpSp>
        </p:grpSp>
        <p:grpSp>
          <p:nvGrpSpPr>
            <p:cNvPr id="31" name="Group 30">
              <a:extLst>
                <a:ext uri="{FF2B5EF4-FFF2-40B4-BE49-F238E27FC236}">
                  <a16:creationId xmlns:a16="http://schemas.microsoft.com/office/drawing/2014/main" id="{72002992-CEEE-4AD6-B385-FA98D736F458}"/>
                </a:ext>
              </a:extLst>
            </p:cNvPr>
            <p:cNvGrpSpPr/>
            <p:nvPr/>
          </p:nvGrpSpPr>
          <p:grpSpPr>
            <a:xfrm>
              <a:off x="6379766" y="2738387"/>
              <a:ext cx="2124154" cy="1421302"/>
              <a:chOff x="3439248" y="2930893"/>
              <a:chExt cx="2124154" cy="1421302"/>
            </a:xfrm>
          </p:grpSpPr>
          <p:sp>
            <p:nvSpPr>
              <p:cNvPr id="30" name="Rectangle: Rounded Corners 29">
                <a:extLst>
                  <a:ext uri="{FF2B5EF4-FFF2-40B4-BE49-F238E27FC236}">
                    <a16:creationId xmlns:a16="http://schemas.microsoft.com/office/drawing/2014/main" id="{FB24B499-2F22-48F9-98D2-8A1A6DD46834}"/>
                  </a:ext>
                </a:extLst>
              </p:cNvPr>
              <p:cNvSpPr/>
              <p:nvPr/>
            </p:nvSpPr>
            <p:spPr bwMode="auto">
              <a:xfrm>
                <a:off x="3720164" y="2930893"/>
                <a:ext cx="1843238" cy="890336"/>
              </a:xfrm>
              <a:prstGeom prst="round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EAABB79C-F511-4BEE-97BD-FD2AC77B6CE4}"/>
                  </a:ext>
                </a:extLst>
              </p:cNvPr>
              <p:cNvGrpSpPr/>
              <p:nvPr/>
            </p:nvGrpSpPr>
            <p:grpSpPr>
              <a:xfrm>
                <a:off x="3439248" y="3447760"/>
                <a:ext cx="1651927" cy="904435"/>
                <a:chOff x="3439248" y="3447760"/>
                <a:chExt cx="1651927" cy="904435"/>
              </a:xfrm>
            </p:grpSpPr>
            <p:sp>
              <p:nvSpPr>
                <p:cNvPr id="27" name="TextBox 26">
                  <a:extLst>
                    <a:ext uri="{FF2B5EF4-FFF2-40B4-BE49-F238E27FC236}">
                      <a16:creationId xmlns:a16="http://schemas.microsoft.com/office/drawing/2014/main" id="{3F460021-0CC9-4158-8ABD-64D4F3C6C343}"/>
                    </a:ext>
                  </a:extLst>
                </p:cNvPr>
                <p:cNvSpPr txBox="1"/>
                <p:nvPr/>
              </p:nvSpPr>
              <p:spPr>
                <a:xfrm>
                  <a:off x="3439248" y="3807430"/>
                  <a:ext cx="1651927"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Environment</a:t>
                  </a:r>
                </a:p>
              </p:txBody>
            </p:sp>
            <p:sp>
              <p:nvSpPr>
                <p:cNvPr id="28" name="Rectangle 27">
                  <a:extLst>
                    <a:ext uri="{FF2B5EF4-FFF2-40B4-BE49-F238E27FC236}">
                      <a16:creationId xmlns:a16="http://schemas.microsoft.com/office/drawing/2014/main" id="{9235261B-B3A5-42C8-83FB-30A75AB4814B}"/>
                    </a:ext>
                  </a:extLst>
                </p:cNvPr>
                <p:cNvSpPr/>
                <p:nvPr/>
              </p:nvSpPr>
              <p:spPr bwMode="auto">
                <a:xfrm>
                  <a:off x="3945209" y="3447760"/>
                  <a:ext cx="466135" cy="5093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Graphic 18" descr="List">
                  <a:extLst>
                    <a:ext uri="{FF2B5EF4-FFF2-40B4-BE49-F238E27FC236}">
                      <a16:creationId xmlns:a16="http://schemas.microsoft.com/office/drawing/2014/main" id="{AFD9FA41-7565-4BA8-8A7D-F56573D8DD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5209" y="3490975"/>
                  <a:ext cx="466135" cy="466135"/>
                </a:xfrm>
                <a:prstGeom prst="rect">
                  <a:avLst/>
                </a:prstGeom>
              </p:spPr>
            </p:pic>
          </p:grpSp>
        </p:grpSp>
        <p:pic>
          <p:nvPicPr>
            <p:cNvPr id="17" name="Graphic 14" descr="Document">
              <a:extLst>
                <a:ext uri="{FF2B5EF4-FFF2-40B4-BE49-F238E27FC236}">
                  <a16:creationId xmlns:a16="http://schemas.microsoft.com/office/drawing/2014/main" id="{A3E7E52E-FCAA-487C-8453-85BE1B7F743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89619" y="3052537"/>
              <a:ext cx="456756" cy="456755"/>
            </a:xfrm>
            <a:prstGeom prst="rect">
              <a:avLst/>
            </a:prstGeom>
          </p:spPr>
        </p:pic>
        <p:pic>
          <p:nvPicPr>
            <p:cNvPr id="33" name="Graphic 10" descr="Gears">
              <a:extLst>
                <a:ext uri="{FF2B5EF4-FFF2-40B4-BE49-F238E27FC236}">
                  <a16:creationId xmlns:a16="http://schemas.microsoft.com/office/drawing/2014/main" id="{F11E937C-648C-4C04-9DB1-B066D0CDA8D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51862" y="2835981"/>
              <a:ext cx="466135" cy="466135"/>
            </a:xfrm>
            <a:prstGeom prst="rect">
              <a:avLst/>
            </a:prstGeom>
          </p:spPr>
        </p:pic>
        <p:grpSp>
          <p:nvGrpSpPr>
            <p:cNvPr id="34" name="Group 33">
              <a:extLst>
                <a:ext uri="{FF2B5EF4-FFF2-40B4-BE49-F238E27FC236}">
                  <a16:creationId xmlns:a16="http://schemas.microsoft.com/office/drawing/2014/main" id="{9DF3F9F0-B7FD-4AF1-9585-9DA789757BCF}"/>
                </a:ext>
              </a:extLst>
            </p:cNvPr>
            <p:cNvGrpSpPr/>
            <p:nvPr/>
          </p:nvGrpSpPr>
          <p:grpSpPr>
            <a:xfrm>
              <a:off x="8918507" y="2918072"/>
              <a:ext cx="2124154" cy="1421302"/>
              <a:chOff x="3439248" y="2930893"/>
              <a:chExt cx="2124154" cy="1421302"/>
            </a:xfrm>
          </p:grpSpPr>
          <p:sp>
            <p:nvSpPr>
              <p:cNvPr id="35" name="Rectangle: Rounded Corners 34">
                <a:extLst>
                  <a:ext uri="{FF2B5EF4-FFF2-40B4-BE49-F238E27FC236}">
                    <a16:creationId xmlns:a16="http://schemas.microsoft.com/office/drawing/2014/main" id="{27F8F4A1-67F2-47C6-98D7-7278A23C5A40}"/>
                  </a:ext>
                </a:extLst>
              </p:cNvPr>
              <p:cNvSpPr/>
              <p:nvPr/>
            </p:nvSpPr>
            <p:spPr bwMode="auto">
              <a:xfrm>
                <a:off x="3720164" y="2930893"/>
                <a:ext cx="1843238" cy="890336"/>
              </a:xfrm>
              <a:prstGeom prst="round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4CEF9AC4-0E79-43BB-8D19-F032AE5A79A5}"/>
                  </a:ext>
                </a:extLst>
              </p:cNvPr>
              <p:cNvGrpSpPr/>
              <p:nvPr/>
            </p:nvGrpSpPr>
            <p:grpSpPr>
              <a:xfrm>
                <a:off x="3439248" y="3447760"/>
                <a:ext cx="1651927" cy="904435"/>
                <a:chOff x="3439248" y="3447760"/>
                <a:chExt cx="1651927" cy="904435"/>
              </a:xfrm>
            </p:grpSpPr>
            <p:sp>
              <p:nvSpPr>
                <p:cNvPr id="37" name="TextBox 36">
                  <a:extLst>
                    <a:ext uri="{FF2B5EF4-FFF2-40B4-BE49-F238E27FC236}">
                      <a16:creationId xmlns:a16="http://schemas.microsoft.com/office/drawing/2014/main" id="{ADE05A83-A7FA-4D9E-B76C-9BB1702B22A0}"/>
                    </a:ext>
                  </a:extLst>
                </p:cNvPr>
                <p:cNvSpPr txBox="1"/>
                <p:nvPr/>
              </p:nvSpPr>
              <p:spPr>
                <a:xfrm>
                  <a:off x="3439248" y="3807430"/>
                  <a:ext cx="1651927"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Environment</a:t>
                  </a:r>
                </a:p>
              </p:txBody>
            </p:sp>
            <p:sp>
              <p:nvSpPr>
                <p:cNvPr id="38" name="Rectangle 37">
                  <a:extLst>
                    <a:ext uri="{FF2B5EF4-FFF2-40B4-BE49-F238E27FC236}">
                      <a16:creationId xmlns:a16="http://schemas.microsoft.com/office/drawing/2014/main" id="{CD7807F0-2517-4F3C-BB26-8DBDF88A4239}"/>
                    </a:ext>
                  </a:extLst>
                </p:cNvPr>
                <p:cNvSpPr/>
                <p:nvPr/>
              </p:nvSpPr>
              <p:spPr bwMode="auto">
                <a:xfrm>
                  <a:off x="3945209" y="3447760"/>
                  <a:ext cx="466135" cy="5093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Graphic 38" descr="List">
                  <a:extLst>
                    <a:ext uri="{FF2B5EF4-FFF2-40B4-BE49-F238E27FC236}">
                      <a16:creationId xmlns:a16="http://schemas.microsoft.com/office/drawing/2014/main" id="{698592AC-1127-484E-9B1B-19FA9A9BF8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5209" y="3490975"/>
                  <a:ext cx="466135" cy="466135"/>
                </a:xfrm>
                <a:prstGeom prst="rect">
                  <a:avLst/>
                </a:prstGeom>
              </p:spPr>
            </p:pic>
          </p:grpSp>
        </p:grpSp>
        <p:pic>
          <p:nvPicPr>
            <p:cNvPr id="40" name="Graphic 14" descr="Document">
              <a:extLst>
                <a:ext uri="{FF2B5EF4-FFF2-40B4-BE49-F238E27FC236}">
                  <a16:creationId xmlns:a16="http://schemas.microsoft.com/office/drawing/2014/main" id="{A213D093-A4AE-471C-BA91-890CA32E524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28360" y="3232222"/>
              <a:ext cx="456756" cy="456755"/>
            </a:xfrm>
            <a:prstGeom prst="rect">
              <a:avLst/>
            </a:prstGeom>
          </p:spPr>
        </p:pic>
        <p:pic>
          <p:nvPicPr>
            <p:cNvPr id="41" name="Graphic 10" descr="Gears">
              <a:extLst>
                <a:ext uri="{FF2B5EF4-FFF2-40B4-BE49-F238E27FC236}">
                  <a16:creationId xmlns:a16="http://schemas.microsoft.com/office/drawing/2014/main" id="{96B3146E-8522-4E47-818D-732CCACBD6C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90603" y="3015666"/>
              <a:ext cx="466135" cy="466135"/>
            </a:xfrm>
            <a:prstGeom prst="rect">
              <a:avLst/>
            </a:prstGeom>
          </p:spPr>
        </p:pic>
      </p:grpSp>
    </p:spTree>
    <p:extLst>
      <p:ext uri="{BB962C8B-B14F-4D97-AF65-F5344CB8AC3E}">
        <p14:creationId xmlns:p14="http://schemas.microsoft.com/office/powerpoint/2010/main" val="16028572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009-6C4F-460A-8A94-C78BF04326C0}"/>
              </a:ext>
            </a:extLst>
          </p:cNvPr>
          <p:cNvSpPr>
            <a:spLocks noGrp="1"/>
          </p:cNvSpPr>
          <p:nvPr>
            <p:ph type="title"/>
          </p:nvPr>
        </p:nvSpPr>
        <p:spPr/>
        <p:txBody>
          <a:bodyPr/>
          <a:lstStyle/>
          <a:p>
            <a:r>
              <a:rPr lang="en-US" dirty="0"/>
              <a:t>Explicitly Creating Environments</a:t>
            </a:r>
          </a:p>
        </p:txBody>
      </p:sp>
      <p:sp>
        <p:nvSpPr>
          <p:cNvPr id="3" name="Text Placeholder 2">
            <a:extLst>
              <a:ext uri="{FF2B5EF4-FFF2-40B4-BE49-F238E27FC236}">
                <a16:creationId xmlns:a16="http://schemas.microsoft.com/office/drawing/2014/main" id="{F63047B9-D187-4792-A078-01B9D8F60D0E}"/>
              </a:ext>
            </a:extLst>
          </p:cNvPr>
          <p:cNvSpPr>
            <a:spLocks noGrp="1"/>
          </p:cNvSpPr>
          <p:nvPr>
            <p:ph type="body" sz="quarter" idx="10"/>
          </p:nvPr>
        </p:nvSpPr>
        <p:spPr>
          <a:xfrm>
            <a:off x="273211" y="1623821"/>
            <a:ext cx="11018520" cy="3088602"/>
          </a:xfrm>
        </p:spPr>
        <p:txBody>
          <a:bodyPr/>
          <a:lstStyle/>
          <a:p>
            <a:r>
              <a:rPr lang="en-US" dirty="0"/>
              <a:t>Create from specification file</a:t>
            </a:r>
          </a:p>
          <a:p>
            <a:endParaRPr lang="en-US" dirty="0"/>
          </a:p>
          <a:p>
            <a:endParaRPr lang="en-US" dirty="0"/>
          </a:p>
          <a:p>
            <a:r>
              <a:rPr lang="en-US" dirty="0"/>
              <a:t>Create from existing </a:t>
            </a:r>
            <a:r>
              <a:rPr lang="en-US" dirty="0" err="1"/>
              <a:t>conda</a:t>
            </a:r>
            <a:r>
              <a:rPr lang="en-US" dirty="0"/>
              <a:t> environment</a:t>
            </a:r>
          </a:p>
          <a:p>
            <a:endParaRPr lang="en-US" dirty="0"/>
          </a:p>
          <a:p>
            <a:endParaRPr lang="en-US" dirty="0"/>
          </a:p>
          <a:p>
            <a:r>
              <a:rPr lang="en-US" dirty="0"/>
              <a:t>Create with specified packages</a:t>
            </a:r>
          </a:p>
        </p:txBody>
      </p:sp>
      <p:sp>
        <p:nvSpPr>
          <p:cNvPr id="4" name="Rectangle 3">
            <a:extLst>
              <a:ext uri="{FF2B5EF4-FFF2-40B4-BE49-F238E27FC236}">
                <a16:creationId xmlns:a16="http://schemas.microsoft.com/office/drawing/2014/main" id="{56806B36-DF19-4B25-9428-0C5E09DEB2AE}"/>
              </a:ext>
            </a:extLst>
          </p:cNvPr>
          <p:cNvSpPr/>
          <p:nvPr/>
        </p:nvSpPr>
        <p:spPr bwMode="auto">
          <a:xfrm>
            <a:off x="513996" y="4788882"/>
            <a:ext cx="11531018" cy="123428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Environment('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training_environment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it-IT"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deps = CondaDependencies.create(conda_packages=['scikit-learn','pandas','pip'],                      </a:t>
            </a:r>
          </a:p>
          <a:p>
            <a:pPr defTabSz="932472" fontAlgn="base">
              <a:spcBef>
                <a:spcPct val="0"/>
              </a:spcBef>
              <a:spcAft>
                <a:spcPct val="0"/>
              </a:spcAft>
            </a:pPr>
            <a:r>
              <a:rPr lang="it-IT"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pip_packages=['azureml-defaults']</a:t>
            </a:r>
          </a:p>
          <a:p>
            <a:pPr defTabSz="932472" fontAlgn="base">
              <a:spcBef>
                <a:spcPct val="0"/>
              </a:spcBef>
              <a:spcAft>
                <a:spcPct val="0"/>
              </a:spcAft>
            </a:pPr>
            <a:r>
              <a:rPr lang="it-IT"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env.python.conda_dependencies = deps</a:t>
            </a: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CD631FC1-8B55-4DAF-9D17-C7BA8C2AF81B}"/>
              </a:ext>
            </a:extLst>
          </p:cNvPr>
          <p:cNvSpPr/>
          <p:nvPr/>
        </p:nvSpPr>
        <p:spPr bwMode="auto">
          <a:xfrm>
            <a:off x="513997" y="2135134"/>
            <a:ext cx="11456749" cy="75747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Environment.from_conda_specification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training_environment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file_path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conda.yml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DA4342EB-C112-4D7E-913F-AAD7BBDE0B96}"/>
              </a:ext>
            </a:extLst>
          </p:cNvPr>
          <p:cNvSpPr/>
          <p:nvPr/>
        </p:nvSpPr>
        <p:spPr bwMode="auto">
          <a:xfrm>
            <a:off x="513996" y="3390458"/>
            <a:ext cx="11456749" cy="75747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Environment.from_existing_conda_environment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training_environment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conda_environment_name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='py36')</a:t>
            </a:r>
          </a:p>
        </p:txBody>
      </p:sp>
      <p:sp>
        <p:nvSpPr>
          <p:cNvPr id="8" name="Speech Bubble: Rectangle with Corners Rounded 7">
            <a:extLst>
              <a:ext uri="{FF2B5EF4-FFF2-40B4-BE49-F238E27FC236}">
                <a16:creationId xmlns:a16="http://schemas.microsoft.com/office/drawing/2014/main" id="{97FE181C-878C-4FAB-A66A-2382931F6A30}"/>
              </a:ext>
            </a:extLst>
          </p:cNvPr>
          <p:cNvSpPr/>
          <p:nvPr/>
        </p:nvSpPr>
        <p:spPr bwMode="auto">
          <a:xfrm>
            <a:off x="9464844" y="2449629"/>
            <a:ext cx="1975789" cy="697832"/>
          </a:xfrm>
          <a:prstGeom prst="wedgeRoundRectCallout">
            <a:avLst>
              <a:gd name="adj1" fmla="val -85451"/>
              <a:gd name="adj2" fmla="val -1757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File in standard YAML format for </a:t>
            </a:r>
            <a:r>
              <a:rPr lang="en-US" sz="1400" dirty="0" err="1">
                <a:solidFill>
                  <a:schemeClr val="accent3"/>
                </a:solidFill>
                <a:ea typeface="Segoe UI" pitchFamily="34" charset="0"/>
                <a:cs typeface="Segoe UI" pitchFamily="34" charset="0"/>
              </a:rPr>
              <a:t>Conda</a:t>
            </a:r>
            <a:r>
              <a:rPr lang="en-US" sz="1400" dirty="0">
                <a:solidFill>
                  <a:schemeClr val="accent3"/>
                </a:solidFill>
                <a:ea typeface="Segoe UI" pitchFamily="34" charset="0"/>
                <a:cs typeface="Segoe UI" pitchFamily="34" charset="0"/>
              </a:rPr>
              <a:t> environments</a:t>
            </a:r>
          </a:p>
        </p:txBody>
      </p:sp>
      <p:sp>
        <p:nvSpPr>
          <p:cNvPr id="9" name="Speech Bubble: Rectangle with Corners Rounded 8">
            <a:extLst>
              <a:ext uri="{FF2B5EF4-FFF2-40B4-BE49-F238E27FC236}">
                <a16:creationId xmlns:a16="http://schemas.microsoft.com/office/drawing/2014/main" id="{CA43C861-0566-4FD9-BC65-8B599DB08354}"/>
              </a:ext>
            </a:extLst>
          </p:cNvPr>
          <p:cNvSpPr/>
          <p:nvPr/>
        </p:nvSpPr>
        <p:spPr bwMode="auto">
          <a:xfrm>
            <a:off x="9804937" y="4119490"/>
            <a:ext cx="1681211" cy="697832"/>
          </a:xfrm>
          <a:prstGeom prst="wedgeRoundRectCallout">
            <a:avLst>
              <a:gd name="adj1" fmla="val -37359"/>
              <a:gd name="adj2" fmla="val -6447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Existing </a:t>
            </a:r>
            <a:r>
              <a:rPr lang="en-US" sz="1400" dirty="0" err="1">
                <a:solidFill>
                  <a:schemeClr val="accent3"/>
                </a:solidFill>
                <a:ea typeface="Segoe UI" pitchFamily="34" charset="0"/>
                <a:cs typeface="Segoe UI" pitchFamily="34" charset="0"/>
              </a:rPr>
              <a:t>conda</a:t>
            </a:r>
            <a:r>
              <a:rPr lang="en-US" sz="1400" dirty="0">
                <a:solidFill>
                  <a:schemeClr val="accent3"/>
                </a:solidFill>
                <a:ea typeface="Segoe UI" pitchFamily="34" charset="0"/>
                <a:cs typeface="Segoe UI" pitchFamily="34" charset="0"/>
              </a:rPr>
              <a:t> environment on local compute</a:t>
            </a:r>
          </a:p>
        </p:txBody>
      </p:sp>
      <p:sp>
        <p:nvSpPr>
          <p:cNvPr id="10" name="Speech Bubble: Rectangle with Corners Rounded 9">
            <a:extLst>
              <a:ext uri="{FF2B5EF4-FFF2-40B4-BE49-F238E27FC236}">
                <a16:creationId xmlns:a16="http://schemas.microsoft.com/office/drawing/2014/main" id="{9ACCDFC5-5FC4-49C3-886D-76C91391702E}"/>
              </a:ext>
            </a:extLst>
          </p:cNvPr>
          <p:cNvSpPr/>
          <p:nvPr/>
        </p:nvSpPr>
        <p:spPr bwMode="auto">
          <a:xfrm>
            <a:off x="6089276" y="4377509"/>
            <a:ext cx="2448667" cy="697832"/>
          </a:xfrm>
          <a:prstGeom prst="wedgeRoundRectCallout">
            <a:avLst>
              <a:gd name="adj1" fmla="val -66125"/>
              <a:gd name="adj2" fmla="val 6449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chemeClr val="accent3"/>
                </a:solidFill>
                <a:ea typeface="Segoe UI" pitchFamily="34" charset="0"/>
                <a:cs typeface="Segoe UI" pitchFamily="34" charset="0"/>
              </a:rPr>
              <a:t>Conda</a:t>
            </a:r>
            <a:r>
              <a:rPr lang="en-US" sz="1400" dirty="0">
                <a:solidFill>
                  <a:schemeClr val="accent3"/>
                </a:solidFill>
                <a:ea typeface="Segoe UI" pitchFamily="34" charset="0"/>
                <a:cs typeface="Segoe UI" pitchFamily="34" charset="0"/>
              </a:rPr>
              <a:t> package installation is generally more efficient, so use it when possible</a:t>
            </a:r>
          </a:p>
        </p:txBody>
      </p:sp>
      <p:sp>
        <p:nvSpPr>
          <p:cNvPr id="11" name="Speech Bubble: Rectangle with Corners Rounded 10">
            <a:extLst>
              <a:ext uri="{FF2B5EF4-FFF2-40B4-BE49-F238E27FC236}">
                <a16:creationId xmlns:a16="http://schemas.microsoft.com/office/drawing/2014/main" id="{E1B8315D-EB69-40FD-9701-2EED690FC3AF}"/>
              </a:ext>
            </a:extLst>
          </p:cNvPr>
          <p:cNvSpPr/>
          <p:nvPr/>
        </p:nvSpPr>
        <p:spPr bwMode="auto">
          <a:xfrm>
            <a:off x="9558876" y="5781228"/>
            <a:ext cx="2068134" cy="697832"/>
          </a:xfrm>
          <a:prstGeom prst="wedgeRoundRectCallout">
            <a:avLst>
              <a:gd name="adj1" fmla="val -31685"/>
              <a:gd name="adj2" fmla="val -9964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Use </a:t>
            </a:r>
            <a:r>
              <a:rPr lang="en-US" sz="1400" dirty="0" err="1">
                <a:solidFill>
                  <a:schemeClr val="accent3"/>
                </a:solidFill>
                <a:ea typeface="Segoe UI" pitchFamily="34" charset="0"/>
                <a:cs typeface="Segoe UI" pitchFamily="34" charset="0"/>
              </a:rPr>
              <a:t>conda</a:t>
            </a:r>
            <a:r>
              <a:rPr lang="en-US" sz="1400" dirty="0">
                <a:solidFill>
                  <a:schemeClr val="accent3"/>
                </a:solidFill>
                <a:ea typeface="Segoe UI" pitchFamily="34" charset="0"/>
                <a:cs typeface="Segoe UI" pitchFamily="34" charset="0"/>
              </a:rPr>
              <a:t> to install pip if you plan to also install pip packages</a:t>
            </a:r>
          </a:p>
        </p:txBody>
      </p:sp>
      <p:sp>
        <p:nvSpPr>
          <p:cNvPr id="12" name="Speech Bubble: Rectangle with Corners Rounded 11">
            <a:extLst>
              <a:ext uri="{FF2B5EF4-FFF2-40B4-BE49-F238E27FC236}">
                <a16:creationId xmlns:a16="http://schemas.microsoft.com/office/drawing/2014/main" id="{62A5537A-FB21-42DA-8BE0-3D7E408D3698}"/>
              </a:ext>
            </a:extLst>
          </p:cNvPr>
          <p:cNvSpPr/>
          <p:nvPr/>
        </p:nvSpPr>
        <p:spPr bwMode="auto">
          <a:xfrm>
            <a:off x="5782471" y="6068590"/>
            <a:ext cx="2068134" cy="540110"/>
          </a:xfrm>
          <a:prstGeom prst="wedgeRoundRectCallout">
            <a:avLst>
              <a:gd name="adj1" fmla="val 15089"/>
              <a:gd name="adj2" fmla="val -12637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Most experiments require </a:t>
            </a:r>
            <a:r>
              <a:rPr lang="en-US" sz="1400" dirty="0" err="1">
                <a:solidFill>
                  <a:schemeClr val="accent3"/>
                </a:solidFill>
                <a:ea typeface="Segoe UI" pitchFamily="34" charset="0"/>
                <a:cs typeface="Segoe UI" pitchFamily="34" charset="0"/>
              </a:rPr>
              <a:t>azureml</a:t>
            </a:r>
            <a:r>
              <a:rPr lang="en-US" sz="1400" dirty="0">
                <a:solidFill>
                  <a:schemeClr val="accent3"/>
                </a:solidFill>
                <a:ea typeface="Segoe UI" pitchFamily="34" charset="0"/>
                <a:cs typeface="Segoe UI" pitchFamily="34" charset="0"/>
              </a:rPr>
              <a:t>-defaults</a:t>
            </a:r>
          </a:p>
        </p:txBody>
      </p:sp>
    </p:spTree>
    <p:extLst>
      <p:ext uri="{BB962C8B-B14F-4D97-AF65-F5344CB8AC3E}">
        <p14:creationId xmlns:p14="http://schemas.microsoft.com/office/powerpoint/2010/main" val="39517564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936A-44F6-4B3A-8282-ACBA9D574289}"/>
              </a:ext>
            </a:extLst>
          </p:cNvPr>
          <p:cNvSpPr>
            <a:spLocks noGrp="1"/>
          </p:cNvSpPr>
          <p:nvPr>
            <p:ph type="title"/>
          </p:nvPr>
        </p:nvSpPr>
        <p:spPr/>
        <p:txBody>
          <a:bodyPr/>
          <a:lstStyle/>
          <a:p>
            <a:r>
              <a:rPr lang="en-US" dirty="0"/>
              <a:t>Configuring Environment Containers</a:t>
            </a:r>
          </a:p>
        </p:txBody>
      </p:sp>
      <p:sp>
        <p:nvSpPr>
          <p:cNvPr id="3" name="Text Placeholder 2">
            <a:extLst>
              <a:ext uri="{FF2B5EF4-FFF2-40B4-BE49-F238E27FC236}">
                <a16:creationId xmlns:a16="http://schemas.microsoft.com/office/drawing/2014/main" id="{244A8F91-123F-4A31-93A7-57A5654416D9}"/>
              </a:ext>
            </a:extLst>
          </p:cNvPr>
          <p:cNvSpPr>
            <a:spLocks noGrp="1"/>
          </p:cNvSpPr>
          <p:nvPr>
            <p:ph type="body" sz="quarter" idx="10"/>
          </p:nvPr>
        </p:nvSpPr>
        <p:spPr>
          <a:xfrm>
            <a:off x="584200" y="1429989"/>
            <a:ext cx="11018520" cy="4405693"/>
          </a:xfrm>
        </p:spPr>
        <p:txBody>
          <a:bodyPr/>
          <a:lstStyle/>
          <a:p>
            <a:r>
              <a:rPr lang="en-US" dirty="0"/>
              <a:t>Experiments run in Docker by default</a:t>
            </a:r>
          </a:p>
          <a:p>
            <a:endParaRPr lang="en-US" dirty="0"/>
          </a:p>
          <a:p>
            <a:endParaRPr lang="en-US" dirty="0"/>
          </a:p>
          <a:p>
            <a:r>
              <a:rPr lang="en-US" dirty="0"/>
              <a:t>Use the </a:t>
            </a:r>
            <a:r>
              <a:rPr lang="en-US" i="1" dirty="0"/>
              <a:t>docker</a:t>
            </a:r>
            <a:r>
              <a:rPr lang="en-US" dirty="0"/>
              <a:t> section of the environment to use custom container images</a:t>
            </a:r>
          </a:p>
          <a:p>
            <a:endParaRPr lang="en-US" dirty="0"/>
          </a:p>
          <a:p>
            <a:endParaRPr lang="en-US" dirty="0"/>
          </a:p>
          <a:p>
            <a:endParaRPr lang="en-US" dirty="0"/>
          </a:p>
          <a:p>
            <a:endParaRPr lang="en-US" dirty="0"/>
          </a:p>
          <a:p>
            <a:endParaRPr lang="en-US" dirty="0"/>
          </a:p>
          <a:p>
            <a:r>
              <a:rPr lang="en-US" dirty="0"/>
              <a:t>Override managed Python configuration</a:t>
            </a:r>
          </a:p>
        </p:txBody>
      </p:sp>
      <p:sp>
        <p:nvSpPr>
          <p:cNvPr id="7" name="Rectangle 6">
            <a:extLst>
              <a:ext uri="{FF2B5EF4-FFF2-40B4-BE49-F238E27FC236}">
                <a16:creationId xmlns:a16="http://schemas.microsoft.com/office/drawing/2014/main" id="{174FAA7C-32FC-46CC-9CF4-9CEC67E2739A}"/>
              </a:ext>
            </a:extLst>
          </p:cNvPr>
          <p:cNvSpPr/>
          <p:nvPr/>
        </p:nvSpPr>
        <p:spPr bwMode="auto">
          <a:xfrm>
            <a:off x="418643" y="3373542"/>
            <a:ext cx="11531018" cy="7313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env.docker.base_image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='my-base-image'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env.docker.base_image_registry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='myregistry.azurecr.io/</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myimage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3CC2C37A-1BC9-4F18-8BFF-59D01EFB27C4}"/>
              </a:ext>
            </a:extLst>
          </p:cNvPr>
          <p:cNvSpPr/>
          <p:nvPr/>
        </p:nvSpPr>
        <p:spPr bwMode="auto">
          <a:xfrm>
            <a:off x="418643" y="4380588"/>
            <a:ext cx="11531018" cy="77620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env.docker.base_image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None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env.docker.base_dockerfile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Dockerfile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2685F6FC-46BD-4E04-AA88-7224FEACDDD5}"/>
              </a:ext>
            </a:extLst>
          </p:cNvPr>
          <p:cNvSpPr/>
          <p:nvPr/>
        </p:nvSpPr>
        <p:spPr bwMode="auto">
          <a:xfrm>
            <a:off x="418643" y="5913124"/>
            <a:ext cx="11531018" cy="7313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env.python.user_managed_dependencies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env.python.interpreter_path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'/opt/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miniconda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/bin/python'</a:t>
            </a:r>
          </a:p>
        </p:txBody>
      </p:sp>
      <p:sp>
        <p:nvSpPr>
          <p:cNvPr id="12" name="Speech Bubble: Rectangle with Corners Rounded 11">
            <a:extLst>
              <a:ext uri="{FF2B5EF4-FFF2-40B4-BE49-F238E27FC236}">
                <a16:creationId xmlns:a16="http://schemas.microsoft.com/office/drawing/2014/main" id="{9A36FFC9-F6C6-4446-B8F8-E558A054ADE9}"/>
              </a:ext>
            </a:extLst>
          </p:cNvPr>
          <p:cNvSpPr/>
          <p:nvPr/>
        </p:nvSpPr>
        <p:spPr bwMode="auto">
          <a:xfrm>
            <a:off x="8752535" y="3179788"/>
            <a:ext cx="2360796" cy="748589"/>
          </a:xfrm>
          <a:prstGeom prst="wedgeRoundRectCallout">
            <a:avLst>
              <a:gd name="adj1" fmla="val -83885"/>
              <a:gd name="adj2" fmla="val 2033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Override the default base image with your own prebuilt container image…</a:t>
            </a:r>
          </a:p>
        </p:txBody>
      </p:sp>
      <p:sp>
        <p:nvSpPr>
          <p:cNvPr id="13" name="Speech Bubble: Rectangle with Corners Rounded 12">
            <a:extLst>
              <a:ext uri="{FF2B5EF4-FFF2-40B4-BE49-F238E27FC236}">
                <a16:creationId xmlns:a16="http://schemas.microsoft.com/office/drawing/2014/main" id="{E144506D-597A-43F0-93FC-A6A2405A4C94}"/>
              </a:ext>
            </a:extLst>
          </p:cNvPr>
          <p:cNvSpPr/>
          <p:nvPr/>
        </p:nvSpPr>
        <p:spPr bwMode="auto">
          <a:xfrm>
            <a:off x="7536343" y="4275456"/>
            <a:ext cx="1965619" cy="595322"/>
          </a:xfrm>
          <a:prstGeom prst="wedgeRoundRectCallout">
            <a:avLst>
              <a:gd name="adj1" fmla="val -149053"/>
              <a:gd name="adj2" fmla="val 2054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…or create one from a </a:t>
            </a:r>
            <a:r>
              <a:rPr lang="en-US" sz="1400" dirty="0" err="1">
                <a:solidFill>
                  <a:schemeClr val="accent3"/>
                </a:solidFill>
                <a:ea typeface="Segoe UI" pitchFamily="34" charset="0"/>
                <a:cs typeface="Segoe UI" pitchFamily="34" charset="0"/>
              </a:rPr>
              <a:t>dockerfile</a:t>
            </a:r>
            <a:endParaRPr lang="en-US" sz="1400" dirty="0">
              <a:solidFill>
                <a:schemeClr val="accent3"/>
              </a:solidFill>
              <a:ea typeface="Segoe UI" pitchFamily="34" charset="0"/>
              <a:cs typeface="Segoe UI" pitchFamily="34" charset="0"/>
            </a:endParaRPr>
          </a:p>
        </p:txBody>
      </p:sp>
      <p:sp>
        <p:nvSpPr>
          <p:cNvPr id="14" name="Speech Bubble: Rectangle with Corners Rounded 13">
            <a:extLst>
              <a:ext uri="{FF2B5EF4-FFF2-40B4-BE49-F238E27FC236}">
                <a16:creationId xmlns:a16="http://schemas.microsoft.com/office/drawing/2014/main" id="{C72202AA-94EB-4036-9881-8B7CF9DC5AB5}"/>
              </a:ext>
            </a:extLst>
          </p:cNvPr>
          <p:cNvSpPr/>
          <p:nvPr/>
        </p:nvSpPr>
        <p:spPr bwMode="auto">
          <a:xfrm>
            <a:off x="7582417" y="5466090"/>
            <a:ext cx="2507881" cy="782871"/>
          </a:xfrm>
          <a:prstGeom prst="wedgeRoundRectCallout">
            <a:avLst>
              <a:gd name="adj1" fmla="val -122241"/>
              <a:gd name="adj2" fmla="val 48898"/>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If your image already includes Python and packages, manage dependencies yourself</a:t>
            </a:r>
          </a:p>
        </p:txBody>
      </p:sp>
      <p:sp>
        <p:nvSpPr>
          <p:cNvPr id="15" name="Rectangle 14">
            <a:extLst>
              <a:ext uri="{FF2B5EF4-FFF2-40B4-BE49-F238E27FC236}">
                <a16:creationId xmlns:a16="http://schemas.microsoft.com/office/drawing/2014/main" id="{23FF2719-621C-419F-8411-D84EC645647A}"/>
              </a:ext>
            </a:extLst>
          </p:cNvPr>
          <p:cNvSpPr/>
          <p:nvPr/>
        </p:nvSpPr>
        <p:spPr bwMode="auto">
          <a:xfrm>
            <a:off x="418643" y="1961287"/>
            <a:ext cx="11531018" cy="7313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docker_config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DockerConfiguration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use_docker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docker_runtime_config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docker_config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16" name="Speech Bubble: Rectangle with Corners Rounded 15">
            <a:extLst>
              <a:ext uri="{FF2B5EF4-FFF2-40B4-BE49-F238E27FC236}">
                <a16:creationId xmlns:a16="http://schemas.microsoft.com/office/drawing/2014/main" id="{62E89F68-9263-4CB6-A55E-9D5E2BD8071F}"/>
              </a:ext>
            </a:extLst>
          </p:cNvPr>
          <p:cNvSpPr/>
          <p:nvPr/>
        </p:nvSpPr>
        <p:spPr bwMode="auto">
          <a:xfrm>
            <a:off x="9241924" y="1565759"/>
            <a:ext cx="2360796" cy="748589"/>
          </a:xfrm>
          <a:prstGeom prst="wedgeRoundRectCallout">
            <a:avLst>
              <a:gd name="adj1" fmla="val -145453"/>
              <a:gd name="adj2" fmla="val 3947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Use a </a:t>
            </a:r>
            <a:r>
              <a:rPr lang="en-US" sz="1400" dirty="0" err="1">
                <a:solidFill>
                  <a:schemeClr val="accent3"/>
                </a:solidFill>
                <a:ea typeface="Segoe UI" pitchFamily="34" charset="0"/>
                <a:cs typeface="Segoe UI" pitchFamily="34" charset="0"/>
              </a:rPr>
              <a:t>DockerConfiguration</a:t>
            </a:r>
            <a:r>
              <a:rPr lang="en-US" sz="1400" dirty="0">
                <a:solidFill>
                  <a:schemeClr val="accent3"/>
                </a:solidFill>
                <a:ea typeface="Segoe UI" pitchFamily="34" charset="0"/>
                <a:cs typeface="Segoe UI" pitchFamily="34" charset="0"/>
              </a:rPr>
              <a:t> class to explicitly use Docker (or not!)</a:t>
            </a:r>
          </a:p>
        </p:txBody>
      </p:sp>
    </p:spTree>
    <p:extLst>
      <p:ext uri="{BB962C8B-B14F-4D97-AF65-F5344CB8AC3E}">
        <p14:creationId xmlns:p14="http://schemas.microsoft.com/office/powerpoint/2010/main" val="38713187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009-6C4F-460A-8A94-C78BF04326C0}"/>
              </a:ext>
            </a:extLst>
          </p:cNvPr>
          <p:cNvSpPr>
            <a:spLocks noGrp="1"/>
          </p:cNvSpPr>
          <p:nvPr>
            <p:ph type="title"/>
          </p:nvPr>
        </p:nvSpPr>
        <p:spPr/>
        <p:txBody>
          <a:bodyPr/>
          <a:lstStyle/>
          <a:p>
            <a:r>
              <a:rPr lang="en-US" dirty="0"/>
              <a:t>Registering and Reusing Environments</a:t>
            </a:r>
          </a:p>
        </p:txBody>
      </p:sp>
      <p:sp>
        <p:nvSpPr>
          <p:cNvPr id="3" name="Text Placeholder 2">
            <a:extLst>
              <a:ext uri="{FF2B5EF4-FFF2-40B4-BE49-F238E27FC236}">
                <a16:creationId xmlns:a16="http://schemas.microsoft.com/office/drawing/2014/main" id="{F63047B9-D187-4792-A078-01B9D8F60D0E}"/>
              </a:ext>
            </a:extLst>
          </p:cNvPr>
          <p:cNvSpPr>
            <a:spLocks noGrp="1"/>
          </p:cNvSpPr>
          <p:nvPr>
            <p:ph type="body" sz="quarter" idx="10"/>
          </p:nvPr>
        </p:nvSpPr>
        <p:spPr>
          <a:xfrm>
            <a:off x="584200" y="1245996"/>
            <a:ext cx="11018520" cy="3533275"/>
          </a:xfrm>
        </p:spPr>
        <p:txBody>
          <a:bodyPr/>
          <a:lstStyle/>
          <a:p>
            <a:r>
              <a:rPr lang="en-US" dirty="0"/>
              <a:t>Register an environment in the workspace</a:t>
            </a:r>
          </a:p>
          <a:p>
            <a:pPr marL="0" indent="0">
              <a:buNone/>
            </a:pPr>
            <a:endParaRPr lang="en-US" sz="4000" dirty="0"/>
          </a:p>
          <a:p>
            <a:r>
              <a:rPr lang="en-US" dirty="0"/>
              <a:t>View Registered Environments</a:t>
            </a:r>
          </a:p>
          <a:p>
            <a:endParaRPr lang="en-US" sz="7200" dirty="0"/>
          </a:p>
          <a:p>
            <a:r>
              <a:rPr lang="en-US" dirty="0"/>
              <a:t>Retrieve and use an environment</a:t>
            </a:r>
          </a:p>
        </p:txBody>
      </p:sp>
      <p:sp>
        <p:nvSpPr>
          <p:cNvPr id="4" name="Rectangle 3">
            <a:extLst>
              <a:ext uri="{FF2B5EF4-FFF2-40B4-BE49-F238E27FC236}">
                <a16:creationId xmlns:a16="http://schemas.microsoft.com/office/drawing/2014/main" id="{1741281D-E5D0-4B57-BE30-ACE5262AE414}"/>
              </a:ext>
            </a:extLst>
          </p:cNvPr>
          <p:cNvSpPr/>
          <p:nvPr/>
        </p:nvSpPr>
        <p:spPr bwMode="auto">
          <a:xfrm>
            <a:off x="863345" y="1711283"/>
            <a:ext cx="9290542" cy="47923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env.register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62CFD0BF-519D-4867-8D61-CA8964304B9B}"/>
              </a:ext>
            </a:extLst>
          </p:cNvPr>
          <p:cNvSpPr/>
          <p:nvPr/>
        </p:nvSpPr>
        <p:spPr bwMode="auto">
          <a:xfrm>
            <a:off x="863345" y="4530703"/>
            <a:ext cx="9290540" cy="150914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training_env</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Environment.get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training_environment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training_env</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9991D688-6D3D-4069-A06D-5723FE9E7114}"/>
              </a:ext>
            </a:extLst>
          </p:cNvPr>
          <p:cNvSpPr/>
          <p:nvPr/>
        </p:nvSpPr>
        <p:spPr bwMode="auto">
          <a:xfrm>
            <a:off x="863345" y="2875148"/>
            <a:ext cx="9290540" cy="103870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env_names</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Environment.list</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for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in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env_names</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print</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fr-FR"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env_name</a:t>
            </a:r>
            <a:r>
              <a:rPr lang="fr-FR"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8" name="Speech Bubble: Rectangle with Corners Rounded 7">
            <a:extLst>
              <a:ext uri="{FF2B5EF4-FFF2-40B4-BE49-F238E27FC236}">
                <a16:creationId xmlns:a16="http://schemas.microsoft.com/office/drawing/2014/main" id="{A01EB940-31C1-486E-885D-1204EEA0B91E}"/>
              </a:ext>
            </a:extLst>
          </p:cNvPr>
          <p:cNvSpPr/>
          <p:nvPr/>
        </p:nvSpPr>
        <p:spPr bwMode="auto">
          <a:xfrm>
            <a:off x="7638543" y="2407669"/>
            <a:ext cx="2356062" cy="1159553"/>
          </a:xfrm>
          <a:prstGeom prst="wedgeRoundRectCallout">
            <a:avLst>
              <a:gd name="adj1" fmla="val -191390"/>
              <a:gd name="adj2" fmla="val 5366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Azure Machine Learning provides a set of useful </a:t>
            </a:r>
            <a:r>
              <a:rPr lang="en-US" sz="1400" i="1" dirty="0">
                <a:solidFill>
                  <a:schemeClr val="accent3"/>
                </a:solidFill>
                <a:ea typeface="Segoe UI" pitchFamily="34" charset="0"/>
                <a:cs typeface="Segoe UI" pitchFamily="34" charset="0"/>
              </a:rPr>
              <a:t>curated</a:t>
            </a:r>
            <a:r>
              <a:rPr lang="en-US" sz="1400" dirty="0">
                <a:solidFill>
                  <a:schemeClr val="accent3"/>
                </a:solidFill>
                <a:ea typeface="Segoe UI" pitchFamily="34" charset="0"/>
                <a:cs typeface="Segoe UI" pitchFamily="34" charset="0"/>
              </a:rPr>
              <a:t> environments with names that begin "</a:t>
            </a:r>
            <a:r>
              <a:rPr lang="en-US" sz="1400" dirty="0" err="1">
                <a:solidFill>
                  <a:schemeClr val="accent3"/>
                </a:solidFill>
                <a:ea typeface="Segoe UI" pitchFamily="34" charset="0"/>
                <a:cs typeface="Segoe UI" pitchFamily="34" charset="0"/>
              </a:rPr>
              <a:t>AzureML</a:t>
            </a:r>
            <a:r>
              <a:rPr lang="en-US" sz="1400" dirty="0">
                <a:solidFill>
                  <a:schemeClr val="accent3"/>
                </a:solidFill>
                <a:ea typeface="Segoe UI" pitchFamily="34" charset="0"/>
                <a:cs typeface="Segoe UI" pitchFamily="34" charset="0"/>
              </a:rPr>
              <a:t>…"</a:t>
            </a:r>
          </a:p>
        </p:txBody>
      </p:sp>
      <p:sp>
        <p:nvSpPr>
          <p:cNvPr id="9" name="Speech Bubble: Rectangle with Corners Rounded 8">
            <a:extLst>
              <a:ext uri="{FF2B5EF4-FFF2-40B4-BE49-F238E27FC236}">
                <a16:creationId xmlns:a16="http://schemas.microsoft.com/office/drawing/2014/main" id="{5189588D-38A4-425E-8F8D-92813038260E}"/>
              </a:ext>
            </a:extLst>
          </p:cNvPr>
          <p:cNvSpPr/>
          <p:nvPr/>
        </p:nvSpPr>
        <p:spPr bwMode="auto">
          <a:xfrm>
            <a:off x="7638543" y="1494132"/>
            <a:ext cx="2068134" cy="764163"/>
          </a:xfrm>
          <a:prstGeom prst="wedgeRoundRectCallout">
            <a:avLst>
              <a:gd name="adj1" fmla="val -212960"/>
              <a:gd name="adj2" fmla="val 1224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Saves a definition pf the environment in the workspace for later use</a:t>
            </a:r>
          </a:p>
        </p:txBody>
      </p:sp>
      <p:sp>
        <p:nvSpPr>
          <p:cNvPr id="10" name="Speech Bubble: Rectangle with Corners Rounded 9">
            <a:extLst>
              <a:ext uri="{FF2B5EF4-FFF2-40B4-BE49-F238E27FC236}">
                <a16:creationId xmlns:a16="http://schemas.microsoft.com/office/drawing/2014/main" id="{DC475855-142B-4E8C-ADDB-6016040E043D}"/>
              </a:ext>
            </a:extLst>
          </p:cNvPr>
          <p:cNvSpPr/>
          <p:nvPr/>
        </p:nvSpPr>
        <p:spPr bwMode="auto">
          <a:xfrm>
            <a:off x="2393730" y="5820703"/>
            <a:ext cx="1817323" cy="764163"/>
          </a:xfrm>
          <a:prstGeom prst="wedgeRoundRectCallout">
            <a:avLst>
              <a:gd name="adj1" fmla="val 86705"/>
              <a:gd name="adj2" fmla="val -4964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Environment will be created if not already on compute target</a:t>
            </a:r>
          </a:p>
        </p:txBody>
      </p:sp>
      <p:sp>
        <p:nvSpPr>
          <p:cNvPr id="11" name="Speech Bubble: Rectangle with Corners Rounded 10">
            <a:extLst>
              <a:ext uri="{FF2B5EF4-FFF2-40B4-BE49-F238E27FC236}">
                <a16:creationId xmlns:a16="http://schemas.microsoft.com/office/drawing/2014/main" id="{8BB5F449-1F7F-4323-A0F9-3B51608B56A5}"/>
              </a:ext>
            </a:extLst>
          </p:cNvPr>
          <p:cNvSpPr/>
          <p:nvPr/>
        </p:nvSpPr>
        <p:spPr bwMode="auto">
          <a:xfrm>
            <a:off x="6540614" y="3850792"/>
            <a:ext cx="1817323" cy="764163"/>
          </a:xfrm>
          <a:prstGeom prst="wedgeRoundRectCallout">
            <a:avLst>
              <a:gd name="adj1" fmla="val -150189"/>
              <a:gd name="adj2" fmla="val 5947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Enables you to reuse the environment on any compute target</a:t>
            </a:r>
          </a:p>
        </p:txBody>
      </p:sp>
    </p:spTree>
    <p:extLst>
      <p:ext uri="{BB962C8B-B14F-4D97-AF65-F5344CB8AC3E}">
        <p14:creationId xmlns:p14="http://schemas.microsoft.com/office/powerpoint/2010/main" val="10795156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Compute Targets</a:t>
            </a:r>
          </a:p>
        </p:txBody>
      </p:sp>
      <p:grpSp>
        <p:nvGrpSpPr>
          <p:cNvPr id="8" name="Group 7">
            <a:extLst>
              <a:ext uri="{FF2B5EF4-FFF2-40B4-BE49-F238E27FC236}">
                <a16:creationId xmlns:a16="http://schemas.microsoft.com/office/drawing/2014/main" id="{243516BF-DD93-4CF9-8803-47F0DE233D2C}"/>
              </a:ext>
            </a:extLst>
          </p:cNvPr>
          <p:cNvGrpSpPr/>
          <p:nvPr/>
        </p:nvGrpSpPr>
        <p:grpSpPr>
          <a:xfrm>
            <a:off x="10071191" y="2768190"/>
            <a:ext cx="1320538" cy="1320726"/>
            <a:chOff x="3214548" y="3690102"/>
            <a:chExt cx="702132" cy="702232"/>
          </a:xfrm>
        </p:grpSpPr>
        <p:grpSp>
          <p:nvGrpSpPr>
            <p:cNvPr id="9" name="Group 8">
              <a:extLst>
                <a:ext uri="{FF2B5EF4-FFF2-40B4-BE49-F238E27FC236}">
                  <a16:creationId xmlns:a16="http://schemas.microsoft.com/office/drawing/2014/main" id="{1D8E2D4D-66BC-43BA-BA62-C61F09ABCE1A}"/>
                </a:ext>
              </a:extLst>
            </p:cNvPr>
            <p:cNvGrpSpPr/>
            <p:nvPr/>
          </p:nvGrpSpPr>
          <p:grpSpPr>
            <a:xfrm>
              <a:off x="3214548" y="3690102"/>
              <a:ext cx="702132" cy="702232"/>
              <a:chOff x="3031668" y="4535768"/>
              <a:chExt cx="702132" cy="702232"/>
            </a:xfrm>
          </p:grpSpPr>
          <p:sp>
            <p:nvSpPr>
              <p:cNvPr id="11" name="Freeform 5">
                <a:extLst>
                  <a:ext uri="{FF2B5EF4-FFF2-40B4-BE49-F238E27FC236}">
                    <a16:creationId xmlns:a16="http://schemas.microsoft.com/office/drawing/2014/main" id="{BC9293FC-6661-4CBE-8016-B38702065A8E}"/>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 name="Freeform 6">
                <a:extLst>
                  <a:ext uri="{FF2B5EF4-FFF2-40B4-BE49-F238E27FC236}">
                    <a16:creationId xmlns:a16="http://schemas.microsoft.com/office/drawing/2014/main" id="{CC45067F-0B68-44D9-9310-D4AC521A0A5C}"/>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Graphic 58" descr="Computer">
              <a:extLst>
                <a:ext uri="{FF2B5EF4-FFF2-40B4-BE49-F238E27FC236}">
                  <a16:creationId xmlns:a16="http://schemas.microsoft.com/office/drawing/2014/main" id="{C76D1438-EFD0-4027-8BAA-F11D95E6E5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9963" y="3828711"/>
              <a:ext cx="425014" cy="425014"/>
            </a:xfrm>
            <a:prstGeom prst="rect">
              <a:avLst/>
            </a:prstGeom>
          </p:spPr>
        </p:pic>
      </p:grpSp>
    </p:spTree>
    <p:extLst>
      <p:ext uri="{BB962C8B-B14F-4D97-AF65-F5344CB8AC3E}">
        <p14:creationId xmlns:p14="http://schemas.microsoft.com/office/powerpoint/2010/main" val="3640243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796-B772-4540-9F64-1FF41CA53B6A}"/>
              </a:ext>
            </a:extLst>
          </p:cNvPr>
          <p:cNvSpPr>
            <a:spLocks noGrp="1"/>
          </p:cNvSpPr>
          <p:nvPr>
            <p:ph type="title"/>
          </p:nvPr>
        </p:nvSpPr>
        <p:spPr/>
        <p:txBody>
          <a:bodyPr/>
          <a:lstStyle/>
          <a:p>
            <a:r>
              <a:rPr lang="en-GB" dirty="0">
                <a:cs typeface="Calibri"/>
              </a:rPr>
              <a:t>Compute Options for Experiment Runs</a:t>
            </a:r>
            <a:endParaRPr lang="en-US" dirty="0"/>
          </a:p>
        </p:txBody>
      </p:sp>
      <p:grpSp>
        <p:nvGrpSpPr>
          <p:cNvPr id="23" name="Group 22">
            <a:extLst>
              <a:ext uri="{FF2B5EF4-FFF2-40B4-BE49-F238E27FC236}">
                <a16:creationId xmlns:a16="http://schemas.microsoft.com/office/drawing/2014/main" id="{89D98D0E-C441-4B6F-A149-30222214F7E8}"/>
              </a:ext>
            </a:extLst>
          </p:cNvPr>
          <p:cNvGrpSpPr/>
          <p:nvPr/>
        </p:nvGrpSpPr>
        <p:grpSpPr>
          <a:xfrm>
            <a:off x="648362" y="1265069"/>
            <a:ext cx="3537284" cy="4543914"/>
            <a:chOff x="648362" y="1265069"/>
            <a:chExt cx="3537284" cy="4543914"/>
          </a:xfrm>
        </p:grpSpPr>
        <p:sp>
          <p:nvSpPr>
            <p:cNvPr id="17" name="Rectangle 16">
              <a:extLst>
                <a:ext uri="{FF2B5EF4-FFF2-40B4-BE49-F238E27FC236}">
                  <a16:creationId xmlns:a16="http://schemas.microsoft.com/office/drawing/2014/main" id="{32EEE311-80B4-4877-BDD5-3C0428BA1E11}"/>
                </a:ext>
              </a:extLst>
            </p:cNvPr>
            <p:cNvSpPr/>
            <p:nvPr/>
          </p:nvSpPr>
          <p:spPr bwMode="auto">
            <a:xfrm>
              <a:off x="648362" y="2343889"/>
              <a:ext cx="3537284" cy="346509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descr="Laptop">
              <a:extLst>
                <a:ext uri="{FF2B5EF4-FFF2-40B4-BE49-F238E27FC236}">
                  <a16:creationId xmlns:a16="http://schemas.microsoft.com/office/drawing/2014/main" id="{AE513FDB-FC16-4BA3-8289-F1367F171F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3677" y="1265069"/>
              <a:ext cx="1868905" cy="1868905"/>
            </a:xfrm>
            <a:prstGeom prst="rect">
              <a:avLst/>
            </a:prstGeom>
          </p:spPr>
        </p:pic>
        <p:sp>
          <p:nvSpPr>
            <p:cNvPr id="20" name="TextBox 19">
              <a:extLst>
                <a:ext uri="{FF2B5EF4-FFF2-40B4-BE49-F238E27FC236}">
                  <a16:creationId xmlns:a16="http://schemas.microsoft.com/office/drawing/2014/main" id="{A2C9EFBD-6A9E-4BF7-8EAB-C99DF64BBA02}"/>
                </a:ext>
              </a:extLst>
            </p:cNvPr>
            <p:cNvSpPr txBox="1"/>
            <p:nvPr/>
          </p:nvSpPr>
          <p:spPr>
            <a:xfrm>
              <a:off x="1050599" y="2792342"/>
              <a:ext cx="2808589"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Local Compute</a:t>
              </a:r>
            </a:p>
          </p:txBody>
        </p:sp>
      </p:grpSp>
      <p:grpSp>
        <p:nvGrpSpPr>
          <p:cNvPr id="25" name="Group 24">
            <a:extLst>
              <a:ext uri="{FF2B5EF4-FFF2-40B4-BE49-F238E27FC236}">
                <a16:creationId xmlns:a16="http://schemas.microsoft.com/office/drawing/2014/main" id="{A41ED903-6C5F-4C9A-ACB0-96E9A5710DA6}"/>
              </a:ext>
            </a:extLst>
          </p:cNvPr>
          <p:cNvGrpSpPr/>
          <p:nvPr/>
        </p:nvGrpSpPr>
        <p:grpSpPr>
          <a:xfrm>
            <a:off x="8027730" y="1485634"/>
            <a:ext cx="3537284" cy="4323349"/>
            <a:chOff x="8027730" y="1485634"/>
            <a:chExt cx="3537284" cy="4323349"/>
          </a:xfrm>
        </p:grpSpPr>
        <p:sp>
          <p:nvSpPr>
            <p:cNvPr id="19" name="Rectangle 18">
              <a:extLst>
                <a:ext uri="{FF2B5EF4-FFF2-40B4-BE49-F238E27FC236}">
                  <a16:creationId xmlns:a16="http://schemas.microsoft.com/office/drawing/2014/main" id="{D149D189-0294-44AB-84D6-8B4C52D5FF39}"/>
                </a:ext>
              </a:extLst>
            </p:cNvPr>
            <p:cNvSpPr/>
            <p:nvPr/>
          </p:nvSpPr>
          <p:spPr bwMode="auto">
            <a:xfrm>
              <a:off x="8027730" y="2343889"/>
              <a:ext cx="3537284" cy="346509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Cloud Computing">
              <a:extLst>
                <a:ext uri="{FF2B5EF4-FFF2-40B4-BE49-F238E27FC236}">
                  <a16:creationId xmlns:a16="http://schemas.microsoft.com/office/drawing/2014/main" id="{4105889D-BDEC-480C-8027-E8ED5BC673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70993" y="1485634"/>
              <a:ext cx="1358768" cy="1358768"/>
            </a:xfrm>
            <a:prstGeom prst="rect">
              <a:avLst/>
            </a:prstGeom>
          </p:spPr>
        </p:pic>
        <p:sp>
          <p:nvSpPr>
            <p:cNvPr id="22" name="TextBox 21">
              <a:extLst>
                <a:ext uri="{FF2B5EF4-FFF2-40B4-BE49-F238E27FC236}">
                  <a16:creationId xmlns:a16="http://schemas.microsoft.com/office/drawing/2014/main" id="{0FA30D7E-A645-497A-854B-AF77ECEF6F16}"/>
                </a:ext>
              </a:extLst>
            </p:cNvPr>
            <p:cNvSpPr txBox="1"/>
            <p:nvPr/>
          </p:nvSpPr>
          <p:spPr>
            <a:xfrm>
              <a:off x="8109236" y="2745736"/>
              <a:ext cx="3434402"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Attached Compute</a:t>
              </a:r>
            </a:p>
          </p:txBody>
        </p:sp>
      </p:grpSp>
      <p:grpSp>
        <p:nvGrpSpPr>
          <p:cNvPr id="26" name="Group 25">
            <a:extLst>
              <a:ext uri="{FF2B5EF4-FFF2-40B4-BE49-F238E27FC236}">
                <a16:creationId xmlns:a16="http://schemas.microsoft.com/office/drawing/2014/main" id="{A4F16C2E-CBB6-4D3C-A2DA-373994DA6A1C}"/>
              </a:ext>
            </a:extLst>
          </p:cNvPr>
          <p:cNvGrpSpPr/>
          <p:nvPr/>
        </p:nvGrpSpPr>
        <p:grpSpPr>
          <a:xfrm>
            <a:off x="4338046" y="1120690"/>
            <a:ext cx="3537284" cy="4688293"/>
            <a:chOff x="4338046" y="1120690"/>
            <a:chExt cx="3537284" cy="4688293"/>
          </a:xfrm>
        </p:grpSpPr>
        <p:grpSp>
          <p:nvGrpSpPr>
            <p:cNvPr id="24" name="Group 23">
              <a:extLst>
                <a:ext uri="{FF2B5EF4-FFF2-40B4-BE49-F238E27FC236}">
                  <a16:creationId xmlns:a16="http://schemas.microsoft.com/office/drawing/2014/main" id="{6E317F22-17E2-4D9C-80F8-971DDFD02775}"/>
                </a:ext>
              </a:extLst>
            </p:cNvPr>
            <p:cNvGrpSpPr/>
            <p:nvPr/>
          </p:nvGrpSpPr>
          <p:grpSpPr>
            <a:xfrm>
              <a:off x="4338046" y="2343889"/>
              <a:ext cx="3537284" cy="3465094"/>
              <a:chOff x="4338046" y="2343889"/>
              <a:chExt cx="3537284" cy="3465094"/>
            </a:xfrm>
          </p:grpSpPr>
          <p:sp>
            <p:nvSpPr>
              <p:cNvPr id="18" name="Rectangle 17">
                <a:extLst>
                  <a:ext uri="{FF2B5EF4-FFF2-40B4-BE49-F238E27FC236}">
                    <a16:creationId xmlns:a16="http://schemas.microsoft.com/office/drawing/2014/main" id="{A24D56C0-9732-4EA5-ACC4-881297B4C884}"/>
                  </a:ext>
                </a:extLst>
              </p:cNvPr>
              <p:cNvSpPr/>
              <p:nvPr/>
            </p:nvSpPr>
            <p:spPr bwMode="auto">
              <a:xfrm>
                <a:off x="4338046" y="2343889"/>
                <a:ext cx="3537284" cy="346509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9EDEF5BB-5F69-4BCA-BF1D-59EDE958FE3C}"/>
                  </a:ext>
                </a:extLst>
              </p:cNvPr>
              <p:cNvSpPr txBox="1"/>
              <p:nvPr/>
            </p:nvSpPr>
            <p:spPr>
              <a:xfrm>
                <a:off x="4592397" y="2745736"/>
                <a:ext cx="3103029"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Compute Cluster</a:t>
                </a:r>
              </a:p>
            </p:txBody>
          </p:sp>
        </p:grpSp>
        <p:grpSp>
          <p:nvGrpSpPr>
            <p:cNvPr id="14" name="Group 13">
              <a:extLst>
                <a:ext uri="{FF2B5EF4-FFF2-40B4-BE49-F238E27FC236}">
                  <a16:creationId xmlns:a16="http://schemas.microsoft.com/office/drawing/2014/main" id="{70AD94DC-1148-4140-8398-382CEF8AC8C0}"/>
                </a:ext>
              </a:extLst>
            </p:cNvPr>
            <p:cNvGrpSpPr/>
            <p:nvPr/>
          </p:nvGrpSpPr>
          <p:grpSpPr>
            <a:xfrm>
              <a:off x="5143361" y="1120690"/>
              <a:ext cx="2050181" cy="2050181"/>
              <a:chOff x="4709961" y="1827602"/>
              <a:chExt cx="1868905" cy="1868905"/>
            </a:xfrm>
          </p:grpSpPr>
          <p:pic>
            <p:nvPicPr>
              <p:cNvPr id="11" name="Graphic 10" descr="Cloud">
                <a:extLst>
                  <a:ext uri="{FF2B5EF4-FFF2-40B4-BE49-F238E27FC236}">
                    <a16:creationId xmlns:a16="http://schemas.microsoft.com/office/drawing/2014/main" id="{C322B0A5-F0C3-4C1F-8A33-A2067F9C0D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9961" y="1827602"/>
                <a:ext cx="1868905" cy="1868905"/>
              </a:xfrm>
              <a:prstGeom prst="rect">
                <a:avLst/>
              </a:prstGeom>
            </p:spPr>
          </p:pic>
          <p:grpSp>
            <p:nvGrpSpPr>
              <p:cNvPr id="13" name="Group 12">
                <a:extLst>
                  <a:ext uri="{FF2B5EF4-FFF2-40B4-BE49-F238E27FC236}">
                    <a16:creationId xmlns:a16="http://schemas.microsoft.com/office/drawing/2014/main" id="{1627A549-AEE0-4857-A9DA-F3C07C2AFF38}"/>
                  </a:ext>
                </a:extLst>
              </p:cNvPr>
              <p:cNvGrpSpPr/>
              <p:nvPr/>
            </p:nvGrpSpPr>
            <p:grpSpPr>
              <a:xfrm>
                <a:off x="5144805" y="2718347"/>
                <a:ext cx="999216" cy="477240"/>
                <a:chOff x="3893432" y="2342962"/>
                <a:chExt cx="999216" cy="477240"/>
              </a:xfrm>
            </p:grpSpPr>
            <p:pic>
              <p:nvPicPr>
                <p:cNvPr id="9" name="Graphic 8" descr="Computer">
                  <a:extLst>
                    <a:ext uri="{FF2B5EF4-FFF2-40B4-BE49-F238E27FC236}">
                      <a16:creationId xmlns:a16="http://schemas.microsoft.com/office/drawing/2014/main" id="{F0483A70-90C1-4EA3-9260-F55F91C415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93432" y="2342963"/>
                  <a:ext cx="477239" cy="477239"/>
                </a:xfrm>
                <a:prstGeom prst="rect">
                  <a:avLst/>
                </a:prstGeom>
              </p:spPr>
            </p:pic>
            <p:pic>
              <p:nvPicPr>
                <p:cNvPr id="12" name="Graphic 11" descr="Computer">
                  <a:extLst>
                    <a:ext uri="{FF2B5EF4-FFF2-40B4-BE49-F238E27FC236}">
                      <a16:creationId xmlns:a16="http://schemas.microsoft.com/office/drawing/2014/main" id="{28E9E57A-C0C9-4BE4-9EA1-BCA307630D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15409" y="2342962"/>
                  <a:ext cx="477239" cy="477239"/>
                </a:xfrm>
                <a:prstGeom prst="rect">
                  <a:avLst/>
                </a:prstGeom>
              </p:spPr>
            </p:pic>
          </p:grpSp>
        </p:grpSp>
      </p:grpSp>
      <p:sp>
        <p:nvSpPr>
          <p:cNvPr id="27" name="TextBox 26">
            <a:extLst>
              <a:ext uri="{FF2B5EF4-FFF2-40B4-BE49-F238E27FC236}">
                <a16:creationId xmlns:a16="http://schemas.microsoft.com/office/drawing/2014/main" id="{C5B6CD54-C9B8-4A9D-8F31-A1AF7A49B74C}"/>
              </a:ext>
            </a:extLst>
          </p:cNvPr>
          <p:cNvSpPr txBox="1"/>
          <p:nvPr/>
        </p:nvSpPr>
        <p:spPr>
          <a:xfrm>
            <a:off x="761121" y="3398725"/>
            <a:ext cx="3391667" cy="2311402"/>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Compute where the control code for the experiment is running</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Often a development workstation or Azure Machine Learning compute instance</a:t>
            </a:r>
          </a:p>
        </p:txBody>
      </p:sp>
      <p:sp>
        <p:nvSpPr>
          <p:cNvPr id="28" name="TextBox 27">
            <a:extLst>
              <a:ext uri="{FF2B5EF4-FFF2-40B4-BE49-F238E27FC236}">
                <a16:creationId xmlns:a16="http://schemas.microsoft.com/office/drawing/2014/main" id="{429D6996-E844-4778-99BF-9F5B9E51F1D6}"/>
              </a:ext>
            </a:extLst>
          </p:cNvPr>
          <p:cNvSpPr txBox="1"/>
          <p:nvPr/>
        </p:nvSpPr>
        <p:spPr>
          <a:xfrm>
            <a:off x="4393443" y="3398725"/>
            <a:ext cx="3391667" cy="203440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Cloud-based cluster managed in an Azure Machine Learning workspace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Starts, stops, and scales on-demand</a:t>
            </a:r>
          </a:p>
        </p:txBody>
      </p:sp>
      <p:sp>
        <p:nvSpPr>
          <p:cNvPr id="29" name="TextBox 28">
            <a:extLst>
              <a:ext uri="{FF2B5EF4-FFF2-40B4-BE49-F238E27FC236}">
                <a16:creationId xmlns:a16="http://schemas.microsoft.com/office/drawing/2014/main" id="{DA1AE5FE-374F-41CB-B049-29F847A6257E}"/>
              </a:ext>
            </a:extLst>
          </p:cNvPr>
          <p:cNvSpPr txBox="1"/>
          <p:nvPr/>
        </p:nvSpPr>
        <p:spPr>
          <a:xfrm>
            <a:off x="8233477" y="3398725"/>
            <a:ext cx="3391667" cy="237603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Azure compute resource outside of a workspace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For example:</a:t>
            </a:r>
          </a:p>
          <a:p>
            <a:pPr marL="80008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Virtual Machine</a:t>
            </a:r>
          </a:p>
          <a:p>
            <a:pPr marL="80008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Databricks</a:t>
            </a:r>
          </a:p>
          <a:p>
            <a:pPr marL="80008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HDInsight</a:t>
            </a:r>
          </a:p>
        </p:txBody>
      </p:sp>
    </p:spTree>
    <p:extLst>
      <p:ext uri="{BB962C8B-B14F-4D97-AF65-F5344CB8AC3E}">
        <p14:creationId xmlns:p14="http://schemas.microsoft.com/office/powerpoint/2010/main" val="366029487"/>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891</TotalTime>
  <Words>2917</Words>
  <Application>Microsoft Office PowerPoint</Application>
  <PresentationFormat>Widescreen</PresentationFormat>
  <Paragraphs>257</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Courier New</vt:lpstr>
      <vt:lpstr>Segoe UI</vt:lpstr>
      <vt:lpstr>Segoe UI Light</vt:lpstr>
      <vt:lpstr>Segoe UI Semibold</vt:lpstr>
      <vt:lpstr>Wingdings</vt:lpstr>
      <vt:lpstr>Microsoft Azure Template</vt:lpstr>
      <vt:lpstr>Module 5: Working with Compute</vt:lpstr>
      <vt:lpstr>Agenda</vt:lpstr>
      <vt:lpstr>Environments</vt:lpstr>
      <vt:lpstr>Run Contexts for Experiments</vt:lpstr>
      <vt:lpstr>Explicitly Creating Environments</vt:lpstr>
      <vt:lpstr>Configuring Environment Containers</vt:lpstr>
      <vt:lpstr>Registering and Reusing Environments</vt:lpstr>
      <vt:lpstr>Compute Targets</vt:lpstr>
      <vt:lpstr>Compute Options for Experiment Runs</vt:lpstr>
      <vt:lpstr>Creating a Compute Cluster</vt:lpstr>
      <vt:lpstr>Attaching Azure Databricks Compute</vt:lpstr>
      <vt:lpstr>Using Compute Targets</vt:lpstr>
      <vt:lpstr>Lab: Work with Compute</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Mary-Jo Diepeveen</cp:lastModifiedBy>
  <cp:revision>9</cp:revision>
  <dcterms:created xsi:type="dcterms:W3CDTF">2020-04-30T00:33:59Z</dcterms:created>
  <dcterms:modified xsi:type="dcterms:W3CDTF">2022-05-11T10:36:48Z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