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21"/>
  </p:notesMasterIdLst>
  <p:handoutMasterIdLst>
    <p:handoutMasterId r:id="rId22"/>
  </p:handoutMasterIdLst>
  <p:sldIdLst>
    <p:sldId id="1627" r:id="rId5"/>
    <p:sldId id="1778" r:id="rId6"/>
    <p:sldId id="1684" r:id="rId7"/>
    <p:sldId id="3468" r:id="rId8"/>
    <p:sldId id="3469" r:id="rId9"/>
    <p:sldId id="3470" r:id="rId10"/>
    <p:sldId id="3471" r:id="rId11"/>
    <p:sldId id="1834" r:id="rId12"/>
    <p:sldId id="3457" r:id="rId13"/>
    <p:sldId id="3458" r:id="rId14"/>
    <p:sldId id="3459" r:id="rId15"/>
    <p:sldId id="3476" r:id="rId16"/>
    <p:sldId id="1840" r:id="rId17"/>
    <p:sldId id="3477" r:id="rId18"/>
    <p:sldId id="1841" r:id="rId19"/>
    <p:sldId id="1786" r:id="rId2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E4A7A13-90F8-7BE2-A9EF-18A72C80ADC4}" name="Graeme Malcolm" initials="GM" userId="S::gmalc@microsoft.com::0828a162-3a1f-48c4-ad15-5bbb25c8ef77"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3C41"/>
    <a:srgbClr val="0078D4"/>
    <a:srgbClr val="F7F7F7"/>
    <a:srgbClr val="FFFFFF"/>
    <a:srgbClr val="4BCBEE"/>
    <a:srgbClr val="1392B4"/>
    <a:srgbClr val="0B556A"/>
    <a:srgbClr val="59B4D9"/>
    <a:srgbClr val="EBEBEB"/>
    <a:srgbClr val="FFF10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378172-FFF1-4286-BEC7-2ECAD05B8269}" v="56" dt="2020-12-01T02:19:24.5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51" autoAdjust="0"/>
    <p:restoredTop sz="52049" autoAdjust="0"/>
  </p:normalViewPr>
  <p:slideViewPr>
    <p:cSldViewPr snapToGrid="0">
      <p:cViewPr varScale="1">
        <p:scale>
          <a:sx n="57" d="100"/>
          <a:sy n="57" d="100"/>
        </p:scale>
        <p:origin x="1228" y="3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eme Malcolm" userId="0828a162-3a1f-48c4-ad15-5bbb25c8ef77" providerId="ADAL" clId="{16378172-FFF1-4286-BEC7-2ECAD05B8269}"/>
    <pc:docChg chg="undo redo custSel addSld delSld modSld sldOrd">
      <pc:chgData name="Graeme Malcolm" userId="0828a162-3a1f-48c4-ad15-5bbb25c8ef77" providerId="ADAL" clId="{16378172-FFF1-4286-BEC7-2ECAD05B8269}" dt="2020-12-02T01:32:22.987" v="6646" actId="47"/>
      <pc:docMkLst>
        <pc:docMk/>
      </pc:docMkLst>
      <pc:sldChg chg="modSp mod modNotesTx">
        <pc:chgData name="Graeme Malcolm" userId="0828a162-3a1f-48c4-ad15-5bbb25c8ef77" providerId="ADAL" clId="{16378172-FFF1-4286-BEC7-2ECAD05B8269}" dt="2020-11-23T19:56:03.967" v="5778" actId="20577"/>
        <pc:sldMkLst>
          <pc:docMk/>
          <pc:sldMk cId="3018641981" sldId="1627"/>
        </pc:sldMkLst>
        <pc:spChg chg="mod">
          <ac:chgData name="Graeme Malcolm" userId="0828a162-3a1f-48c4-ad15-5bbb25c8ef77" providerId="ADAL" clId="{16378172-FFF1-4286-BEC7-2ECAD05B8269}" dt="2020-11-23T19:56:03.967" v="5778" actId="20577"/>
          <ac:spMkLst>
            <pc:docMk/>
            <pc:sldMk cId="3018641981" sldId="1627"/>
            <ac:spMk id="4" creationId="{841CB59B-EF9E-4E47-BF33-B8075EB6C7A1}"/>
          </ac:spMkLst>
        </pc:spChg>
      </pc:sldChg>
      <pc:sldChg chg="addSp delSp modSp mod modNotesTx">
        <pc:chgData name="Graeme Malcolm" userId="0828a162-3a1f-48c4-ad15-5bbb25c8ef77" providerId="ADAL" clId="{16378172-FFF1-4286-BEC7-2ECAD05B8269}" dt="2020-11-21T01:54:00.750" v="3909" actId="20577"/>
        <pc:sldMkLst>
          <pc:docMk/>
          <pc:sldMk cId="2281750522" sldId="1684"/>
        </pc:sldMkLst>
        <pc:spChg chg="mod">
          <ac:chgData name="Graeme Malcolm" userId="0828a162-3a1f-48c4-ad15-5bbb25c8ef77" providerId="ADAL" clId="{16378172-FFF1-4286-BEC7-2ECAD05B8269}" dt="2020-11-12T23:14:21.910" v="189" actId="20577"/>
          <ac:spMkLst>
            <pc:docMk/>
            <pc:sldMk cId="2281750522" sldId="1684"/>
            <ac:spMk id="5" creationId="{007C2C26-EFD2-E847-AEA7-5CEF245E0904}"/>
          </ac:spMkLst>
        </pc:spChg>
        <pc:spChg chg="mod">
          <ac:chgData name="Graeme Malcolm" userId="0828a162-3a1f-48c4-ad15-5bbb25c8ef77" providerId="ADAL" clId="{16378172-FFF1-4286-BEC7-2ECAD05B8269}" dt="2020-11-12T23:14:41.582" v="195" actId="1035"/>
          <ac:spMkLst>
            <pc:docMk/>
            <pc:sldMk cId="2281750522" sldId="1684"/>
            <ac:spMk id="13" creationId="{D43FC163-8A42-43DD-A16A-FC895DC4FB60}"/>
          </ac:spMkLst>
        </pc:spChg>
        <pc:spChg chg="mod">
          <ac:chgData name="Graeme Malcolm" userId="0828a162-3a1f-48c4-ad15-5bbb25c8ef77" providerId="ADAL" clId="{16378172-FFF1-4286-BEC7-2ECAD05B8269}" dt="2020-11-12T23:15:07.818" v="199" actId="1582"/>
          <ac:spMkLst>
            <pc:docMk/>
            <pc:sldMk cId="2281750522" sldId="1684"/>
            <ac:spMk id="14" creationId="{EB874289-A077-482F-B762-AD2E55580B69}"/>
          </ac:spMkLst>
        </pc:spChg>
        <pc:grpChg chg="del">
          <ac:chgData name="Graeme Malcolm" userId="0828a162-3a1f-48c4-ad15-5bbb25c8ef77" providerId="ADAL" clId="{16378172-FFF1-4286-BEC7-2ECAD05B8269}" dt="2020-11-12T23:14:59.714" v="197" actId="478"/>
          <ac:grpSpMkLst>
            <pc:docMk/>
            <pc:sldMk cId="2281750522" sldId="1684"/>
            <ac:grpSpMk id="2" creationId="{F5BD001B-3DB4-419B-B36E-DBE05A22D35B}"/>
          </ac:grpSpMkLst>
        </pc:grpChg>
        <pc:grpChg chg="add mod modVis">
          <ac:chgData name="Graeme Malcolm" userId="0828a162-3a1f-48c4-ad15-5bbb25c8ef77" providerId="ADAL" clId="{16378172-FFF1-4286-BEC7-2ECAD05B8269}" dt="2020-11-12T23:15:01.524" v="198" actId="14429"/>
          <ac:grpSpMkLst>
            <pc:docMk/>
            <pc:sldMk cId="2281750522" sldId="1684"/>
            <ac:grpSpMk id="10" creationId="{8C5EB984-4644-4F8A-98DB-668E410F793C}"/>
          </ac:grpSpMkLst>
        </pc:grpChg>
        <pc:grpChg chg="mod">
          <ac:chgData name="Graeme Malcolm" userId="0828a162-3a1f-48c4-ad15-5bbb25c8ef77" providerId="ADAL" clId="{16378172-FFF1-4286-BEC7-2ECAD05B8269}" dt="2020-11-12T23:14:41.582" v="195" actId="1035"/>
          <ac:grpSpMkLst>
            <pc:docMk/>
            <pc:sldMk cId="2281750522" sldId="1684"/>
            <ac:grpSpMk id="11" creationId="{B7E3B504-244E-4379-A267-0B5B9B6D2458}"/>
          </ac:grpSpMkLst>
        </pc:grpChg>
        <pc:picChg chg="mod">
          <ac:chgData name="Graeme Malcolm" userId="0828a162-3a1f-48c4-ad15-5bbb25c8ef77" providerId="ADAL" clId="{16378172-FFF1-4286-BEC7-2ECAD05B8269}" dt="2020-11-12T23:14:41.582" v="195" actId="1035"/>
          <ac:picMkLst>
            <pc:docMk/>
            <pc:sldMk cId="2281750522" sldId="1684"/>
            <ac:picMk id="12" creationId="{72C27E5F-0414-4BC0-BFE8-4D833C00AEDD}"/>
          </ac:picMkLst>
        </pc:picChg>
      </pc:sldChg>
      <pc:sldChg chg="addSp delSp modSp mod modNotesTx">
        <pc:chgData name="Graeme Malcolm" userId="0828a162-3a1f-48c4-ad15-5bbb25c8ef77" providerId="ADAL" clId="{16378172-FFF1-4286-BEC7-2ECAD05B8269}" dt="2020-11-23T19:55:11.633" v="5761" actId="20577"/>
        <pc:sldMkLst>
          <pc:docMk/>
          <pc:sldMk cId="4244671936" sldId="1778"/>
        </pc:sldMkLst>
        <pc:spChg chg="mod">
          <ac:chgData name="Graeme Malcolm" userId="0828a162-3a1f-48c4-ad15-5bbb25c8ef77" providerId="ADAL" clId="{16378172-FFF1-4286-BEC7-2ECAD05B8269}" dt="2020-11-23T19:55:09.615" v="5760" actId="1076"/>
          <ac:spMkLst>
            <pc:docMk/>
            <pc:sldMk cId="4244671936" sldId="1778"/>
            <ac:spMk id="2" creationId="{00000000-0000-0000-0000-000000000000}"/>
          </ac:spMkLst>
        </pc:spChg>
        <pc:spChg chg="mod">
          <ac:chgData name="Graeme Malcolm" userId="0828a162-3a1f-48c4-ad15-5bbb25c8ef77" providerId="ADAL" clId="{16378172-FFF1-4286-BEC7-2ECAD05B8269}" dt="2020-11-23T19:55:09.615" v="5760" actId="1076"/>
          <ac:spMkLst>
            <pc:docMk/>
            <pc:sldMk cId="4244671936" sldId="1778"/>
            <ac:spMk id="6" creationId="{00000000-0000-0000-0000-000000000000}"/>
          </ac:spMkLst>
        </pc:spChg>
        <pc:spChg chg="del topLvl">
          <ac:chgData name="Graeme Malcolm" userId="0828a162-3a1f-48c4-ad15-5bbb25c8ef77" providerId="ADAL" clId="{16378172-FFF1-4286-BEC7-2ECAD05B8269}" dt="2020-11-12T23:09:42.265" v="122" actId="478"/>
          <ac:spMkLst>
            <pc:docMk/>
            <pc:sldMk cId="4244671936" sldId="1778"/>
            <ac:spMk id="13" creationId="{51987106-0214-4F95-8CDE-F89023F049B2}"/>
          </ac:spMkLst>
        </pc:spChg>
        <pc:spChg chg="add del mod">
          <ac:chgData name="Graeme Malcolm" userId="0828a162-3a1f-48c4-ad15-5bbb25c8ef77" providerId="ADAL" clId="{16378172-FFF1-4286-BEC7-2ECAD05B8269}" dt="2020-11-23T19:55:02.575" v="5759" actId="478"/>
          <ac:spMkLst>
            <pc:docMk/>
            <pc:sldMk cId="4244671936" sldId="1778"/>
            <ac:spMk id="14" creationId="{B6E11008-DD35-45C5-BFF7-7D03EA8A0691}"/>
          </ac:spMkLst>
        </pc:spChg>
        <pc:spChg chg="mod">
          <ac:chgData name="Graeme Malcolm" userId="0828a162-3a1f-48c4-ad15-5bbb25c8ef77" providerId="ADAL" clId="{16378172-FFF1-4286-BEC7-2ECAD05B8269}" dt="2020-11-20T17:37:09.614" v="840" actId="1076"/>
          <ac:spMkLst>
            <pc:docMk/>
            <pc:sldMk cId="4244671936" sldId="1778"/>
            <ac:spMk id="16" creationId="{170162AD-3291-4819-BD75-23B922FE68E1}"/>
          </ac:spMkLst>
        </pc:spChg>
        <pc:spChg chg="del">
          <ac:chgData name="Graeme Malcolm" userId="0828a162-3a1f-48c4-ad15-5bbb25c8ef77" providerId="ADAL" clId="{16378172-FFF1-4286-BEC7-2ECAD05B8269}" dt="2020-11-12T23:11:46.272" v="128" actId="478"/>
          <ac:spMkLst>
            <pc:docMk/>
            <pc:sldMk cId="4244671936" sldId="1778"/>
            <ac:spMk id="23" creationId="{83412BEE-766D-40D2-B7E8-CFD2BA290D70}"/>
          </ac:spMkLst>
        </pc:spChg>
        <pc:spChg chg="mod topLvl">
          <ac:chgData name="Graeme Malcolm" userId="0828a162-3a1f-48c4-ad15-5bbb25c8ef77" providerId="ADAL" clId="{16378172-FFF1-4286-BEC7-2ECAD05B8269}" dt="2020-11-23T19:55:09.615" v="5760" actId="1076"/>
          <ac:spMkLst>
            <pc:docMk/>
            <pc:sldMk cId="4244671936" sldId="1778"/>
            <ac:spMk id="24" creationId="{823D077A-46AC-4B44-A6C7-BF45A367229D}"/>
          </ac:spMkLst>
        </pc:spChg>
        <pc:spChg chg="del mod">
          <ac:chgData name="Graeme Malcolm" userId="0828a162-3a1f-48c4-ad15-5bbb25c8ef77" providerId="ADAL" clId="{16378172-FFF1-4286-BEC7-2ECAD05B8269}" dt="2020-11-12T23:11:49.610" v="129" actId="478"/>
          <ac:spMkLst>
            <pc:docMk/>
            <pc:sldMk cId="4244671936" sldId="1778"/>
            <ac:spMk id="29" creationId="{AFE93020-2B46-40E5-9C3D-DCCFFD5869CF}"/>
          </ac:spMkLst>
        </pc:spChg>
        <pc:spChg chg="mod">
          <ac:chgData name="Graeme Malcolm" userId="0828a162-3a1f-48c4-ad15-5bbb25c8ef77" providerId="ADAL" clId="{16378172-FFF1-4286-BEC7-2ECAD05B8269}" dt="2020-11-23T19:55:09.615" v="5760" actId="1076"/>
          <ac:spMkLst>
            <pc:docMk/>
            <pc:sldMk cId="4244671936" sldId="1778"/>
            <ac:spMk id="30" creationId="{0FC9D5AC-7C81-4E87-8D48-6231EC47A9C2}"/>
          </ac:spMkLst>
        </pc:spChg>
        <pc:spChg chg="mod">
          <ac:chgData name="Graeme Malcolm" userId="0828a162-3a1f-48c4-ad15-5bbb25c8ef77" providerId="ADAL" clId="{16378172-FFF1-4286-BEC7-2ECAD05B8269}" dt="2020-11-12T23:11:49.610" v="129" actId="478"/>
          <ac:spMkLst>
            <pc:docMk/>
            <pc:sldMk cId="4244671936" sldId="1778"/>
            <ac:spMk id="31" creationId="{EC5713D1-E109-4AE1-A8F4-9636EAC6DDA6}"/>
          </ac:spMkLst>
        </pc:spChg>
        <pc:spChg chg="mod">
          <ac:chgData name="Graeme Malcolm" userId="0828a162-3a1f-48c4-ad15-5bbb25c8ef77" providerId="ADAL" clId="{16378172-FFF1-4286-BEC7-2ECAD05B8269}" dt="2020-11-23T19:55:09.615" v="5760" actId="1076"/>
          <ac:spMkLst>
            <pc:docMk/>
            <pc:sldMk cId="4244671936" sldId="1778"/>
            <ac:spMk id="32" creationId="{13B96D7B-7575-4EBF-9F95-5C5324981E2A}"/>
          </ac:spMkLst>
        </pc:spChg>
        <pc:spChg chg="mod">
          <ac:chgData name="Graeme Malcolm" userId="0828a162-3a1f-48c4-ad15-5bbb25c8ef77" providerId="ADAL" clId="{16378172-FFF1-4286-BEC7-2ECAD05B8269}" dt="2020-11-12T23:11:49.610" v="129" actId="478"/>
          <ac:spMkLst>
            <pc:docMk/>
            <pc:sldMk cId="4244671936" sldId="1778"/>
            <ac:spMk id="33" creationId="{FEE9B0E5-A0FB-4C89-BD16-4C9F718BA3AF}"/>
          </ac:spMkLst>
        </pc:spChg>
        <pc:spChg chg="mod">
          <ac:chgData name="Graeme Malcolm" userId="0828a162-3a1f-48c4-ad15-5bbb25c8ef77" providerId="ADAL" clId="{16378172-FFF1-4286-BEC7-2ECAD05B8269}" dt="2020-11-12T23:11:49.610" v="129" actId="478"/>
          <ac:spMkLst>
            <pc:docMk/>
            <pc:sldMk cId="4244671936" sldId="1778"/>
            <ac:spMk id="34" creationId="{3626B949-BD62-47A9-AFD3-49C85073F099}"/>
          </ac:spMkLst>
        </pc:spChg>
        <pc:spChg chg="mod">
          <ac:chgData name="Graeme Malcolm" userId="0828a162-3a1f-48c4-ad15-5bbb25c8ef77" providerId="ADAL" clId="{16378172-FFF1-4286-BEC7-2ECAD05B8269}" dt="2020-11-12T23:11:49.610" v="129" actId="478"/>
          <ac:spMkLst>
            <pc:docMk/>
            <pc:sldMk cId="4244671936" sldId="1778"/>
            <ac:spMk id="35" creationId="{A2807ADD-6B72-4717-9E67-3F26D1C3F0CB}"/>
          </ac:spMkLst>
        </pc:spChg>
        <pc:spChg chg="mod">
          <ac:chgData name="Graeme Malcolm" userId="0828a162-3a1f-48c4-ad15-5bbb25c8ef77" providerId="ADAL" clId="{16378172-FFF1-4286-BEC7-2ECAD05B8269}" dt="2020-11-12T23:11:49.610" v="129" actId="478"/>
          <ac:spMkLst>
            <pc:docMk/>
            <pc:sldMk cId="4244671936" sldId="1778"/>
            <ac:spMk id="36" creationId="{A9C33D31-DA33-4C91-AFF3-B6602BB452E0}"/>
          </ac:spMkLst>
        </pc:spChg>
        <pc:spChg chg="mod">
          <ac:chgData name="Graeme Malcolm" userId="0828a162-3a1f-48c4-ad15-5bbb25c8ef77" providerId="ADAL" clId="{16378172-FFF1-4286-BEC7-2ECAD05B8269}" dt="2020-11-12T23:11:49.610" v="129" actId="478"/>
          <ac:spMkLst>
            <pc:docMk/>
            <pc:sldMk cId="4244671936" sldId="1778"/>
            <ac:spMk id="37" creationId="{1678B761-757A-47F0-AF94-A062683BF6F0}"/>
          </ac:spMkLst>
        </pc:spChg>
        <pc:spChg chg="mod">
          <ac:chgData name="Graeme Malcolm" userId="0828a162-3a1f-48c4-ad15-5bbb25c8ef77" providerId="ADAL" clId="{16378172-FFF1-4286-BEC7-2ECAD05B8269}" dt="2020-11-12T23:11:49.610" v="129" actId="478"/>
          <ac:spMkLst>
            <pc:docMk/>
            <pc:sldMk cId="4244671936" sldId="1778"/>
            <ac:spMk id="38" creationId="{41B4F224-44D1-45E9-92FD-EC6EF961D919}"/>
          </ac:spMkLst>
        </pc:spChg>
        <pc:spChg chg="mod">
          <ac:chgData name="Graeme Malcolm" userId="0828a162-3a1f-48c4-ad15-5bbb25c8ef77" providerId="ADAL" clId="{16378172-FFF1-4286-BEC7-2ECAD05B8269}" dt="2020-11-12T23:11:49.610" v="129" actId="478"/>
          <ac:spMkLst>
            <pc:docMk/>
            <pc:sldMk cId="4244671936" sldId="1778"/>
            <ac:spMk id="39" creationId="{FFEAE32F-BA84-489D-8D84-D8235A940215}"/>
          </ac:spMkLst>
        </pc:spChg>
        <pc:grpChg chg="add mod">
          <ac:chgData name="Graeme Malcolm" userId="0828a162-3a1f-48c4-ad15-5bbb25c8ef77" providerId="ADAL" clId="{16378172-FFF1-4286-BEC7-2ECAD05B8269}" dt="2020-11-23T19:55:09.615" v="5760" actId="1076"/>
          <ac:grpSpMkLst>
            <pc:docMk/>
            <pc:sldMk cId="4244671936" sldId="1778"/>
            <ac:grpSpMk id="8" creationId="{4FE0A712-41C8-4FEF-BDE8-3C1B59E108FE}"/>
          </ac:grpSpMkLst>
        </pc:grpChg>
        <pc:grpChg chg="add mod">
          <ac:chgData name="Graeme Malcolm" userId="0828a162-3a1f-48c4-ad15-5bbb25c8ef77" providerId="ADAL" clId="{16378172-FFF1-4286-BEC7-2ECAD05B8269}" dt="2020-11-23T19:55:09.615" v="5760" actId="1076"/>
          <ac:grpSpMkLst>
            <pc:docMk/>
            <pc:sldMk cId="4244671936" sldId="1778"/>
            <ac:grpSpMk id="9" creationId="{5569B5D9-DB16-44AD-A118-9450D79774B6}"/>
          </ac:grpSpMkLst>
        </pc:grpChg>
        <pc:grpChg chg="add del">
          <ac:chgData name="Graeme Malcolm" userId="0828a162-3a1f-48c4-ad15-5bbb25c8ef77" providerId="ADAL" clId="{16378172-FFF1-4286-BEC7-2ECAD05B8269}" dt="2020-11-23T19:55:02.575" v="5759" actId="478"/>
          <ac:grpSpMkLst>
            <pc:docMk/>
            <pc:sldMk cId="4244671936" sldId="1778"/>
            <ac:grpSpMk id="10" creationId="{74D7AE67-BA7B-4E75-83E5-72F672E04CC3}"/>
          </ac:grpSpMkLst>
        </pc:grpChg>
        <pc:grpChg chg="del">
          <ac:chgData name="Graeme Malcolm" userId="0828a162-3a1f-48c4-ad15-5bbb25c8ef77" providerId="ADAL" clId="{16378172-FFF1-4286-BEC7-2ECAD05B8269}" dt="2020-11-12T23:09:39.825" v="121" actId="478"/>
          <ac:grpSpMkLst>
            <pc:docMk/>
            <pc:sldMk cId="4244671936" sldId="1778"/>
            <ac:grpSpMk id="14" creationId="{6C4031BE-D4F1-48B8-9270-63340EB8E648}"/>
          </ac:grpSpMkLst>
        </pc:grpChg>
        <pc:grpChg chg="del">
          <ac:chgData name="Graeme Malcolm" userId="0828a162-3a1f-48c4-ad15-5bbb25c8ef77" providerId="ADAL" clId="{16378172-FFF1-4286-BEC7-2ECAD05B8269}" dt="2020-11-12T23:09:42.265" v="122" actId="478"/>
          <ac:grpSpMkLst>
            <pc:docMk/>
            <pc:sldMk cId="4244671936" sldId="1778"/>
            <ac:grpSpMk id="15" creationId="{8C5115B6-6D5F-46D8-ADA3-C1DB468B4AB3}"/>
          </ac:grpSpMkLst>
        </pc:grpChg>
        <pc:grpChg chg="add mod">
          <ac:chgData name="Graeme Malcolm" userId="0828a162-3a1f-48c4-ad15-5bbb25c8ef77" providerId="ADAL" clId="{16378172-FFF1-4286-BEC7-2ECAD05B8269}" dt="2020-11-20T17:41:20.053" v="849" actId="1076"/>
          <ac:grpSpMkLst>
            <pc:docMk/>
            <pc:sldMk cId="4244671936" sldId="1778"/>
            <ac:grpSpMk id="15" creationId="{F7DA8D1F-3CD4-4E8E-91FB-628128328072}"/>
          </ac:grpSpMkLst>
        </pc:grpChg>
        <pc:grpChg chg="del mod">
          <ac:chgData name="Graeme Malcolm" userId="0828a162-3a1f-48c4-ad15-5bbb25c8ef77" providerId="ADAL" clId="{16378172-FFF1-4286-BEC7-2ECAD05B8269}" dt="2020-11-12T23:11:46.272" v="128" actId="478"/>
          <ac:grpSpMkLst>
            <pc:docMk/>
            <pc:sldMk cId="4244671936" sldId="1778"/>
            <ac:grpSpMk id="21" creationId="{E6CC660A-F5A0-48B1-948A-F8D486E93AA1}"/>
          </ac:grpSpMkLst>
        </pc:grpChg>
        <pc:grpChg chg="mod topLvl">
          <ac:chgData name="Graeme Malcolm" userId="0828a162-3a1f-48c4-ad15-5bbb25c8ef77" providerId="ADAL" clId="{16378172-FFF1-4286-BEC7-2ECAD05B8269}" dt="2020-11-23T19:55:09.615" v="5760" actId="1076"/>
          <ac:grpSpMkLst>
            <pc:docMk/>
            <pc:sldMk cId="4244671936" sldId="1778"/>
            <ac:grpSpMk id="28" creationId="{D65DC82E-A598-4D09-ADFD-D15FAC60165E}"/>
          </ac:grpSpMkLst>
        </pc:grpChg>
        <pc:grpChg chg="del mod topLvl">
          <ac:chgData name="Graeme Malcolm" userId="0828a162-3a1f-48c4-ad15-5bbb25c8ef77" providerId="ADAL" clId="{16378172-FFF1-4286-BEC7-2ECAD05B8269}" dt="2020-11-12T23:12:00.005" v="131" actId="478"/>
          <ac:grpSpMkLst>
            <pc:docMk/>
            <pc:sldMk cId="4244671936" sldId="1778"/>
            <ac:grpSpMk id="40" creationId="{2FBDCBDA-987C-42C5-94ED-7079A29F0C24}"/>
          </ac:grpSpMkLst>
        </pc:grpChg>
        <pc:grpChg chg="del">
          <ac:chgData name="Graeme Malcolm" userId="0828a162-3a1f-48c4-ad15-5bbb25c8ef77" providerId="ADAL" clId="{16378172-FFF1-4286-BEC7-2ECAD05B8269}" dt="2020-11-12T23:11:41.974" v="127" actId="478"/>
          <ac:grpSpMkLst>
            <pc:docMk/>
            <pc:sldMk cId="4244671936" sldId="1778"/>
            <ac:grpSpMk id="43" creationId="{838204BE-50E3-4D17-A864-05D5F28A5828}"/>
          </ac:grpSpMkLst>
        </pc:grpChg>
        <pc:grpChg chg="del mod">
          <ac:chgData name="Graeme Malcolm" userId="0828a162-3a1f-48c4-ad15-5bbb25c8ef77" providerId="ADAL" clId="{16378172-FFF1-4286-BEC7-2ECAD05B8269}" dt="2020-11-12T23:11:57.569" v="130" actId="165"/>
          <ac:grpSpMkLst>
            <pc:docMk/>
            <pc:sldMk cId="4244671936" sldId="1778"/>
            <ac:grpSpMk id="44" creationId="{8B78831F-F1F1-43CD-ADFB-2F38DB514905}"/>
          </ac:grpSpMkLst>
        </pc:grpChg>
        <pc:picChg chg="add mod">
          <ac:chgData name="Graeme Malcolm" userId="0828a162-3a1f-48c4-ad15-5bbb25c8ef77" providerId="ADAL" clId="{16378172-FFF1-4286-BEC7-2ECAD05B8269}" dt="2020-11-23T19:55:09.615" v="5760" actId="1076"/>
          <ac:picMkLst>
            <pc:docMk/>
            <pc:sldMk cId="4244671936" sldId="1778"/>
            <ac:picMk id="4" creationId="{49028390-48D1-40CE-9927-B31EE4D6C5C7}"/>
          </ac:picMkLst>
        </pc:picChg>
        <pc:picChg chg="add mod ord">
          <ac:chgData name="Graeme Malcolm" userId="0828a162-3a1f-48c4-ad15-5bbb25c8ef77" providerId="ADAL" clId="{16378172-FFF1-4286-BEC7-2ECAD05B8269}" dt="2020-11-20T17:42:11.112" v="857" actId="1076"/>
          <ac:picMkLst>
            <pc:docMk/>
            <pc:sldMk cId="4244671936" sldId="1778"/>
            <ac:picMk id="5" creationId="{0D74B07C-AD89-44E2-9B5F-06C5111C57D3}"/>
          </ac:picMkLst>
        </pc:picChg>
        <pc:picChg chg="add mod">
          <ac:chgData name="Graeme Malcolm" userId="0828a162-3a1f-48c4-ad15-5bbb25c8ef77" providerId="ADAL" clId="{16378172-FFF1-4286-BEC7-2ECAD05B8269}" dt="2020-11-23T19:55:09.615" v="5760" actId="1076"/>
          <ac:picMkLst>
            <pc:docMk/>
            <pc:sldMk cId="4244671936" sldId="1778"/>
            <ac:picMk id="7" creationId="{F7048949-0726-46E1-9DF7-7DC8FD308131}"/>
          </ac:picMkLst>
        </pc:picChg>
        <pc:picChg chg="del">
          <ac:chgData name="Graeme Malcolm" userId="0828a162-3a1f-48c4-ad15-5bbb25c8ef77" providerId="ADAL" clId="{16378172-FFF1-4286-BEC7-2ECAD05B8269}" dt="2020-11-12T23:09:39.825" v="121" actId="478"/>
          <ac:picMkLst>
            <pc:docMk/>
            <pc:sldMk cId="4244671936" sldId="1778"/>
            <ac:picMk id="10" creationId="{F2D7533D-48DD-44DB-A832-B7A3A509309D}"/>
          </ac:picMkLst>
        </pc:picChg>
        <pc:picChg chg="del mod">
          <ac:chgData name="Graeme Malcolm" userId="0828a162-3a1f-48c4-ad15-5bbb25c8ef77" providerId="ADAL" clId="{16378172-FFF1-4286-BEC7-2ECAD05B8269}" dt="2020-11-20T17:38:19.546" v="841" actId="478"/>
          <ac:picMkLst>
            <pc:docMk/>
            <pc:sldMk cId="4244671936" sldId="1778"/>
            <ac:picMk id="18" creationId="{BFE95C0A-D20D-4B00-BD55-286AF045FED5}"/>
          </ac:picMkLst>
        </pc:picChg>
        <pc:picChg chg="mod ord">
          <ac:chgData name="Graeme Malcolm" userId="0828a162-3a1f-48c4-ad15-5bbb25c8ef77" providerId="ADAL" clId="{16378172-FFF1-4286-BEC7-2ECAD05B8269}" dt="2020-11-20T17:42:18.849" v="858" actId="1076"/>
          <ac:picMkLst>
            <pc:docMk/>
            <pc:sldMk cId="4244671936" sldId="1778"/>
            <ac:picMk id="19" creationId="{CA8A8135-918A-49ED-A100-485FD924E7EB}"/>
          </ac:picMkLst>
        </pc:picChg>
        <pc:picChg chg="add mod">
          <ac:chgData name="Graeme Malcolm" userId="0828a162-3a1f-48c4-ad15-5bbb25c8ef77" providerId="ADAL" clId="{16378172-FFF1-4286-BEC7-2ECAD05B8269}" dt="2020-11-23T19:55:09.615" v="5760" actId="1076"/>
          <ac:picMkLst>
            <pc:docMk/>
            <pc:sldMk cId="4244671936" sldId="1778"/>
            <ac:picMk id="41" creationId="{7F7D549F-FB4F-49B4-86E8-CBEB1D5EB7E8}"/>
          </ac:picMkLst>
        </pc:picChg>
        <pc:picChg chg="del">
          <ac:chgData name="Graeme Malcolm" userId="0828a162-3a1f-48c4-ad15-5bbb25c8ef77" providerId="ADAL" clId="{16378172-FFF1-4286-BEC7-2ECAD05B8269}" dt="2020-11-12T23:11:41.974" v="127" actId="478"/>
          <ac:picMkLst>
            <pc:docMk/>
            <pc:sldMk cId="4244671936" sldId="1778"/>
            <ac:picMk id="42" creationId="{3C0A4871-77C7-4312-8EA1-494EC8B6D270}"/>
          </ac:picMkLst>
        </pc:picChg>
        <pc:picChg chg="add del mod">
          <ac:chgData name="Graeme Malcolm" userId="0828a162-3a1f-48c4-ad15-5bbb25c8ef77" providerId="ADAL" clId="{16378172-FFF1-4286-BEC7-2ECAD05B8269}" dt="2020-11-12T23:13:02.401" v="141" actId="478"/>
          <ac:picMkLst>
            <pc:docMk/>
            <pc:sldMk cId="4244671936" sldId="1778"/>
            <ac:picMk id="45" creationId="{7B7F9D51-5D73-4A29-851F-9F96C5EF4A58}"/>
          </ac:picMkLst>
        </pc:picChg>
      </pc:sldChg>
      <pc:sldChg chg="del">
        <pc:chgData name="Graeme Malcolm" userId="0828a162-3a1f-48c4-ad15-5bbb25c8ef77" providerId="ADAL" clId="{16378172-FFF1-4286-BEC7-2ECAD05B8269}" dt="2020-11-12T23:27:28.597" v="488" actId="47"/>
        <pc:sldMkLst>
          <pc:docMk/>
          <pc:sldMk cId="647265905" sldId="1797"/>
        </pc:sldMkLst>
      </pc:sldChg>
      <pc:sldChg chg="addSp delSp modSp mod modNotesTx">
        <pc:chgData name="Graeme Malcolm" userId="0828a162-3a1f-48c4-ad15-5bbb25c8ef77" providerId="ADAL" clId="{16378172-FFF1-4286-BEC7-2ECAD05B8269}" dt="2020-11-23T19:39:33.599" v="4537" actId="20577"/>
        <pc:sldMkLst>
          <pc:docMk/>
          <pc:sldMk cId="3640243809" sldId="1834"/>
        </pc:sldMkLst>
        <pc:spChg chg="mod">
          <ac:chgData name="Graeme Malcolm" userId="0828a162-3a1f-48c4-ad15-5bbb25c8ef77" providerId="ADAL" clId="{16378172-FFF1-4286-BEC7-2ECAD05B8269}" dt="2020-11-12T23:15:25.351" v="231" actId="20577"/>
          <ac:spMkLst>
            <pc:docMk/>
            <pc:sldMk cId="3640243809" sldId="1834"/>
            <ac:spMk id="5" creationId="{007C2C26-EFD2-E847-AEA7-5CEF245E0904}"/>
          </ac:spMkLst>
        </pc:spChg>
        <pc:spChg chg="mod">
          <ac:chgData name="Graeme Malcolm" userId="0828a162-3a1f-48c4-ad15-5bbb25c8ef77" providerId="ADAL" clId="{16378172-FFF1-4286-BEC7-2ECAD05B8269}" dt="2020-11-12T23:15:37.678" v="236" actId="1076"/>
          <ac:spMkLst>
            <pc:docMk/>
            <pc:sldMk cId="3640243809" sldId="1834"/>
            <ac:spMk id="18" creationId="{3644F436-D34B-4A5B-B228-0366E4A22884}"/>
          </ac:spMkLst>
        </pc:spChg>
        <pc:spChg chg="mod">
          <ac:chgData name="Graeme Malcolm" userId="0828a162-3a1f-48c4-ad15-5bbb25c8ef77" providerId="ADAL" clId="{16378172-FFF1-4286-BEC7-2ECAD05B8269}" dt="2020-11-12T23:15:37.678" v="236" actId="1076"/>
          <ac:spMkLst>
            <pc:docMk/>
            <pc:sldMk cId="3640243809" sldId="1834"/>
            <ac:spMk id="19" creationId="{24CD16E8-DBC5-4723-A4C0-B29224250E97}"/>
          </ac:spMkLst>
        </pc:spChg>
        <pc:spChg chg="mod">
          <ac:chgData name="Graeme Malcolm" userId="0828a162-3a1f-48c4-ad15-5bbb25c8ef77" providerId="ADAL" clId="{16378172-FFF1-4286-BEC7-2ECAD05B8269}" dt="2020-11-12T23:15:37.678" v="236" actId="1076"/>
          <ac:spMkLst>
            <pc:docMk/>
            <pc:sldMk cId="3640243809" sldId="1834"/>
            <ac:spMk id="20" creationId="{BC729540-03A7-4148-B8DC-3E5D366CF1EA}"/>
          </ac:spMkLst>
        </pc:spChg>
        <pc:spChg chg="mod">
          <ac:chgData name="Graeme Malcolm" userId="0828a162-3a1f-48c4-ad15-5bbb25c8ef77" providerId="ADAL" clId="{16378172-FFF1-4286-BEC7-2ECAD05B8269}" dt="2020-11-12T23:15:37.678" v="236" actId="1076"/>
          <ac:spMkLst>
            <pc:docMk/>
            <pc:sldMk cId="3640243809" sldId="1834"/>
            <ac:spMk id="21" creationId="{57F8D7C1-885F-4FFE-B0D9-525088BBE096}"/>
          </ac:spMkLst>
        </pc:spChg>
        <pc:spChg chg="mod">
          <ac:chgData name="Graeme Malcolm" userId="0828a162-3a1f-48c4-ad15-5bbb25c8ef77" providerId="ADAL" clId="{16378172-FFF1-4286-BEC7-2ECAD05B8269}" dt="2020-11-12T23:15:37.678" v="236" actId="1076"/>
          <ac:spMkLst>
            <pc:docMk/>
            <pc:sldMk cId="3640243809" sldId="1834"/>
            <ac:spMk id="22" creationId="{5B3AA837-1DC2-462C-87E2-1C79A14847D0}"/>
          </ac:spMkLst>
        </pc:spChg>
        <pc:spChg chg="mod">
          <ac:chgData name="Graeme Malcolm" userId="0828a162-3a1f-48c4-ad15-5bbb25c8ef77" providerId="ADAL" clId="{16378172-FFF1-4286-BEC7-2ECAD05B8269}" dt="2020-11-12T23:15:37.678" v="236" actId="1076"/>
          <ac:spMkLst>
            <pc:docMk/>
            <pc:sldMk cId="3640243809" sldId="1834"/>
            <ac:spMk id="23" creationId="{149C0BCD-FDDD-4703-8E05-2FE090C56FE9}"/>
          </ac:spMkLst>
        </pc:spChg>
        <pc:spChg chg="mod">
          <ac:chgData name="Graeme Malcolm" userId="0828a162-3a1f-48c4-ad15-5bbb25c8ef77" providerId="ADAL" clId="{16378172-FFF1-4286-BEC7-2ECAD05B8269}" dt="2020-11-12T23:15:37.678" v="236" actId="1076"/>
          <ac:spMkLst>
            <pc:docMk/>
            <pc:sldMk cId="3640243809" sldId="1834"/>
            <ac:spMk id="24" creationId="{7CCE2E65-98E6-417D-9862-9CAF905FDBB6}"/>
          </ac:spMkLst>
        </pc:spChg>
        <pc:spChg chg="mod">
          <ac:chgData name="Graeme Malcolm" userId="0828a162-3a1f-48c4-ad15-5bbb25c8ef77" providerId="ADAL" clId="{16378172-FFF1-4286-BEC7-2ECAD05B8269}" dt="2020-11-12T23:15:37.678" v="236" actId="1076"/>
          <ac:spMkLst>
            <pc:docMk/>
            <pc:sldMk cId="3640243809" sldId="1834"/>
            <ac:spMk id="25" creationId="{278627DC-1623-47A1-A776-1F177FFFB5F1}"/>
          </ac:spMkLst>
        </pc:spChg>
        <pc:spChg chg="mod">
          <ac:chgData name="Graeme Malcolm" userId="0828a162-3a1f-48c4-ad15-5bbb25c8ef77" providerId="ADAL" clId="{16378172-FFF1-4286-BEC7-2ECAD05B8269}" dt="2020-11-12T23:15:37.678" v="236" actId="1076"/>
          <ac:spMkLst>
            <pc:docMk/>
            <pc:sldMk cId="3640243809" sldId="1834"/>
            <ac:spMk id="26" creationId="{6A620787-844C-4549-B9BE-F9F598328060}"/>
          </ac:spMkLst>
        </pc:spChg>
        <pc:spChg chg="mod">
          <ac:chgData name="Graeme Malcolm" userId="0828a162-3a1f-48c4-ad15-5bbb25c8ef77" providerId="ADAL" clId="{16378172-FFF1-4286-BEC7-2ECAD05B8269}" dt="2020-11-12T23:15:37.678" v="236" actId="1076"/>
          <ac:spMkLst>
            <pc:docMk/>
            <pc:sldMk cId="3640243809" sldId="1834"/>
            <ac:spMk id="27" creationId="{A87237EF-6F93-46B1-AEF6-1D0F5E62F0CF}"/>
          </ac:spMkLst>
        </pc:spChg>
        <pc:spChg chg="mod">
          <ac:chgData name="Graeme Malcolm" userId="0828a162-3a1f-48c4-ad15-5bbb25c8ef77" providerId="ADAL" clId="{16378172-FFF1-4286-BEC7-2ECAD05B8269}" dt="2020-11-12T23:15:37.678" v="236" actId="1076"/>
          <ac:spMkLst>
            <pc:docMk/>
            <pc:sldMk cId="3640243809" sldId="1834"/>
            <ac:spMk id="28" creationId="{8938777E-EAE3-4004-9578-FA75C6612605}"/>
          </ac:spMkLst>
        </pc:spChg>
        <pc:spChg chg="mod">
          <ac:chgData name="Graeme Malcolm" userId="0828a162-3a1f-48c4-ad15-5bbb25c8ef77" providerId="ADAL" clId="{16378172-FFF1-4286-BEC7-2ECAD05B8269}" dt="2020-11-12T23:16:04.100" v="242" actId="1582"/>
          <ac:spMkLst>
            <pc:docMk/>
            <pc:sldMk cId="3640243809" sldId="1834"/>
            <ac:spMk id="30" creationId="{8377C84B-F6EA-4EA7-A927-58E50735B756}"/>
          </ac:spMkLst>
        </pc:spChg>
        <pc:grpChg chg="del mod">
          <ac:chgData name="Graeme Malcolm" userId="0828a162-3a1f-48c4-ad15-5bbb25c8ef77" providerId="ADAL" clId="{16378172-FFF1-4286-BEC7-2ECAD05B8269}" dt="2020-11-12T23:15:56.048" v="240" actId="478"/>
          <ac:grpSpMkLst>
            <pc:docMk/>
            <pc:sldMk cId="3640243809" sldId="1834"/>
            <ac:grpSpMk id="2" creationId="{79ED2F26-4CC1-4229-912E-9655CD07B200}"/>
          </ac:grpSpMkLst>
        </pc:grpChg>
        <pc:grpChg chg="mod">
          <ac:chgData name="Graeme Malcolm" userId="0828a162-3a1f-48c4-ad15-5bbb25c8ef77" providerId="ADAL" clId="{16378172-FFF1-4286-BEC7-2ECAD05B8269}" dt="2020-11-12T23:15:37.678" v="236" actId="1076"/>
          <ac:grpSpMkLst>
            <pc:docMk/>
            <pc:sldMk cId="3640243809" sldId="1834"/>
            <ac:grpSpMk id="14" creationId="{296822B2-B1B9-4CBF-B6D4-491BE46A3432}"/>
          </ac:grpSpMkLst>
        </pc:grpChg>
        <pc:grpChg chg="mod">
          <ac:chgData name="Graeme Malcolm" userId="0828a162-3a1f-48c4-ad15-5bbb25c8ef77" providerId="ADAL" clId="{16378172-FFF1-4286-BEC7-2ECAD05B8269}" dt="2020-11-12T23:15:37.678" v="236" actId="1076"/>
          <ac:grpSpMkLst>
            <pc:docMk/>
            <pc:sldMk cId="3640243809" sldId="1834"/>
            <ac:grpSpMk id="15" creationId="{5637F051-A930-4ADD-8DDD-8D5BC722C3B7}"/>
          </ac:grpSpMkLst>
        </pc:grpChg>
        <pc:grpChg chg="mod">
          <ac:chgData name="Graeme Malcolm" userId="0828a162-3a1f-48c4-ad15-5bbb25c8ef77" providerId="ADAL" clId="{16378172-FFF1-4286-BEC7-2ECAD05B8269}" dt="2020-11-12T23:15:37.678" v="236" actId="1076"/>
          <ac:grpSpMkLst>
            <pc:docMk/>
            <pc:sldMk cId="3640243809" sldId="1834"/>
            <ac:grpSpMk id="16" creationId="{ED3B281B-A64F-4B42-87C9-74D930853E0C}"/>
          </ac:grpSpMkLst>
        </pc:grpChg>
        <pc:grpChg chg="add mod modVis">
          <ac:chgData name="Graeme Malcolm" userId="0828a162-3a1f-48c4-ad15-5bbb25c8ef77" providerId="ADAL" clId="{16378172-FFF1-4286-BEC7-2ECAD05B8269}" dt="2020-11-12T23:15:57.643" v="241" actId="14429"/>
          <ac:grpSpMkLst>
            <pc:docMk/>
            <pc:sldMk cId="3640243809" sldId="1834"/>
            <ac:grpSpMk id="29" creationId="{19D31251-00BC-4AAA-A0FE-514810C27D73}"/>
          </ac:grpSpMkLst>
        </pc:grpChg>
        <pc:picChg chg="mod">
          <ac:chgData name="Graeme Malcolm" userId="0828a162-3a1f-48c4-ad15-5bbb25c8ef77" providerId="ADAL" clId="{16378172-FFF1-4286-BEC7-2ECAD05B8269}" dt="2020-11-12T23:15:37.678" v="236" actId="1076"/>
          <ac:picMkLst>
            <pc:docMk/>
            <pc:sldMk cId="3640243809" sldId="1834"/>
            <ac:picMk id="17" creationId="{180C1193-2321-4077-9A80-875948A04BA9}"/>
          </ac:picMkLst>
        </pc:picChg>
        <pc:picChg chg="mod">
          <ac:chgData name="Graeme Malcolm" userId="0828a162-3a1f-48c4-ad15-5bbb25c8ef77" providerId="ADAL" clId="{16378172-FFF1-4286-BEC7-2ECAD05B8269}" dt="2020-11-12T23:15:29.462" v="232"/>
          <ac:picMkLst>
            <pc:docMk/>
            <pc:sldMk cId="3640243809" sldId="1834"/>
            <ac:picMk id="31" creationId="{DED64CF3-A94A-41FA-84D4-472B544AF469}"/>
          </ac:picMkLst>
        </pc:picChg>
        <pc:picChg chg="mod">
          <ac:chgData name="Graeme Malcolm" userId="0828a162-3a1f-48c4-ad15-5bbb25c8ef77" providerId="ADAL" clId="{16378172-FFF1-4286-BEC7-2ECAD05B8269}" dt="2020-11-12T23:15:29.462" v="232"/>
          <ac:picMkLst>
            <pc:docMk/>
            <pc:sldMk cId="3640243809" sldId="1834"/>
            <ac:picMk id="32" creationId="{54F673C5-BBA0-46FA-A0F8-726911AB4965}"/>
          </ac:picMkLst>
        </pc:picChg>
      </pc:sldChg>
      <pc:sldChg chg="modSp add mod modNotesTx">
        <pc:chgData name="Graeme Malcolm" userId="0828a162-3a1f-48c4-ad15-5bbb25c8ef77" providerId="ADAL" clId="{16378172-FFF1-4286-BEC7-2ECAD05B8269}" dt="2020-12-02T01:18:22.433" v="6645" actId="6549"/>
        <pc:sldMkLst>
          <pc:docMk/>
          <pc:sldMk cId="3476806347" sldId="1840"/>
        </pc:sldMkLst>
        <pc:spChg chg="mod">
          <ac:chgData name="Graeme Malcolm" userId="0828a162-3a1f-48c4-ad15-5bbb25c8ef77" providerId="ADAL" clId="{16378172-FFF1-4286-BEC7-2ECAD05B8269}" dt="2020-12-02T01:15:34.337" v="6162" actId="20577"/>
          <ac:spMkLst>
            <pc:docMk/>
            <pc:sldMk cId="3476806347" sldId="1840"/>
            <ac:spMk id="8" creationId="{7F6D085D-B395-41BC-B1E6-8B9B933DC046}"/>
          </ac:spMkLst>
        </pc:spChg>
        <pc:spChg chg="mod">
          <ac:chgData name="Graeme Malcolm" userId="0828a162-3a1f-48c4-ad15-5bbb25c8ef77" providerId="ADAL" clId="{16378172-FFF1-4286-BEC7-2ECAD05B8269}" dt="2020-12-02T01:15:23.921" v="6160"/>
          <ac:spMkLst>
            <pc:docMk/>
            <pc:sldMk cId="3476806347" sldId="1840"/>
            <ac:spMk id="17" creationId="{00000000-0000-0000-0000-000000000000}"/>
          </ac:spMkLst>
        </pc:spChg>
      </pc:sldChg>
      <pc:sldChg chg="modSp mod modNotesTx">
        <pc:chgData name="Graeme Malcolm" userId="0828a162-3a1f-48c4-ad15-5bbb25c8ef77" providerId="ADAL" clId="{16378172-FFF1-4286-BEC7-2ECAD05B8269}" dt="2020-11-23T20:01:11.840" v="5917"/>
        <pc:sldMkLst>
          <pc:docMk/>
          <pc:sldMk cId="1175378142" sldId="1841"/>
        </pc:sldMkLst>
        <pc:spChg chg="mod ord">
          <ac:chgData name="Graeme Malcolm" userId="0828a162-3a1f-48c4-ad15-5bbb25c8ef77" providerId="ADAL" clId="{16378172-FFF1-4286-BEC7-2ECAD05B8269}" dt="2020-11-23T19:56:20.550" v="5779" actId="20577"/>
          <ac:spMkLst>
            <pc:docMk/>
            <pc:sldMk cId="1175378142" sldId="1841"/>
            <ac:spMk id="15" creationId="{7AFD9358-0F0F-DD41-8430-DD40142A3348}"/>
          </ac:spMkLst>
        </pc:spChg>
      </pc:sldChg>
      <pc:sldChg chg="del">
        <pc:chgData name="Graeme Malcolm" userId="0828a162-3a1f-48c4-ad15-5bbb25c8ef77" providerId="ADAL" clId="{16378172-FFF1-4286-BEC7-2ECAD05B8269}" dt="2020-11-23T19:59:56.132" v="5907" actId="47"/>
        <pc:sldMkLst>
          <pc:docMk/>
          <pc:sldMk cId="3750964144" sldId="1843"/>
        </pc:sldMkLst>
      </pc:sldChg>
      <pc:sldChg chg="del">
        <pc:chgData name="Graeme Malcolm" userId="0828a162-3a1f-48c4-ad15-5bbb25c8ef77" providerId="ADAL" clId="{16378172-FFF1-4286-BEC7-2ECAD05B8269}" dt="2020-11-12T23:16:40.327" v="245" actId="47"/>
        <pc:sldMkLst>
          <pc:docMk/>
          <pc:sldMk cId="1610323194" sldId="1844"/>
        </pc:sldMkLst>
      </pc:sldChg>
      <pc:sldChg chg="modSp add mod modNotesTx">
        <pc:chgData name="Graeme Malcolm" userId="0828a162-3a1f-48c4-ad15-5bbb25c8ef77" providerId="ADAL" clId="{16378172-FFF1-4286-BEC7-2ECAD05B8269}" dt="2020-11-23T19:44:14.147" v="4667" actId="2711"/>
        <pc:sldMkLst>
          <pc:docMk/>
          <pc:sldMk cId="3078972832" sldId="3457"/>
        </pc:sldMkLst>
        <pc:spChg chg="mod">
          <ac:chgData name="Graeme Malcolm" userId="0828a162-3a1f-48c4-ad15-5bbb25c8ef77" providerId="ADAL" clId="{16378172-FFF1-4286-BEC7-2ECAD05B8269}" dt="2020-11-20T17:52:48.270" v="1111" actId="12"/>
          <ac:spMkLst>
            <pc:docMk/>
            <pc:sldMk cId="3078972832" sldId="3457"/>
            <ac:spMk id="3" creationId="{EF2B6D9B-DA43-4943-BDE2-3B71FAEF9F71}"/>
          </ac:spMkLst>
        </pc:spChg>
        <pc:spChg chg="mod">
          <ac:chgData name="Graeme Malcolm" userId="0828a162-3a1f-48c4-ad15-5bbb25c8ef77" providerId="ADAL" clId="{16378172-FFF1-4286-BEC7-2ECAD05B8269}" dt="2020-11-12T23:27:42.140" v="491" actId="113"/>
          <ac:spMkLst>
            <pc:docMk/>
            <pc:sldMk cId="3078972832" sldId="3457"/>
            <ac:spMk id="4" creationId="{5564BAC3-8C88-4529-89E2-58D52908501A}"/>
          </ac:spMkLst>
        </pc:spChg>
        <pc:spChg chg="mod">
          <ac:chgData name="Graeme Malcolm" userId="0828a162-3a1f-48c4-ad15-5bbb25c8ef77" providerId="ADAL" clId="{16378172-FFF1-4286-BEC7-2ECAD05B8269}" dt="2020-11-12T23:27:54.381" v="496" actId="1076"/>
          <ac:spMkLst>
            <pc:docMk/>
            <pc:sldMk cId="3078972832" sldId="3457"/>
            <ac:spMk id="5" creationId="{E0232813-C7C8-4372-8A74-F541F9E2C62F}"/>
          </ac:spMkLst>
        </pc:spChg>
      </pc:sldChg>
      <pc:sldChg chg="modSp add mod modNotesTx">
        <pc:chgData name="Graeme Malcolm" userId="0828a162-3a1f-48c4-ad15-5bbb25c8ef77" providerId="ADAL" clId="{16378172-FFF1-4286-BEC7-2ECAD05B8269}" dt="2020-11-23T19:46:07.261" v="4758" actId="20577"/>
        <pc:sldMkLst>
          <pc:docMk/>
          <pc:sldMk cId="3317897590" sldId="3458"/>
        </pc:sldMkLst>
        <pc:spChg chg="mod">
          <ac:chgData name="Graeme Malcolm" userId="0828a162-3a1f-48c4-ad15-5bbb25c8ef77" providerId="ADAL" clId="{16378172-FFF1-4286-BEC7-2ECAD05B8269}" dt="2020-11-12T23:28:56.589" v="513" actId="20577"/>
          <ac:spMkLst>
            <pc:docMk/>
            <pc:sldMk cId="3317897590" sldId="3458"/>
            <ac:spMk id="4" creationId="{C8E0300D-FABA-499B-87E2-B500DEC31D4B}"/>
          </ac:spMkLst>
        </pc:spChg>
        <pc:spChg chg="mod">
          <ac:chgData name="Graeme Malcolm" userId="0828a162-3a1f-48c4-ad15-5bbb25c8ef77" providerId="ADAL" clId="{16378172-FFF1-4286-BEC7-2ECAD05B8269}" dt="2020-11-12T23:28:25.060" v="498" actId="113"/>
          <ac:spMkLst>
            <pc:docMk/>
            <pc:sldMk cId="3317897590" sldId="3458"/>
            <ac:spMk id="6" creationId="{CFEA0E87-C7E9-4EC4-A761-3F88B664D72F}"/>
          </ac:spMkLst>
        </pc:spChg>
      </pc:sldChg>
      <pc:sldChg chg="modSp add mod modNotesTx">
        <pc:chgData name="Graeme Malcolm" userId="0828a162-3a1f-48c4-ad15-5bbb25c8ef77" providerId="ADAL" clId="{16378172-FFF1-4286-BEC7-2ECAD05B8269}" dt="2020-11-23T19:46:56.709" v="4779" actId="20577"/>
        <pc:sldMkLst>
          <pc:docMk/>
          <pc:sldMk cId="2478587305" sldId="3459"/>
        </pc:sldMkLst>
        <pc:spChg chg="mod">
          <ac:chgData name="Graeme Malcolm" userId="0828a162-3a1f-48c4-ad15-5bbb25c8ef77" providerId="ADAL" clId="{16378172-FFF1-4286-BEC7-2ECAD05B8269}" dt="2020-11-12T23:29:49.556" v="520" actId="403"/>
          <ac:spMkLst>
            <pc:docMk/>
            <pc:sldMk cId="2478587305" sldId="3459"/>
            <ac:spMk id="3" creationId="{3F4803A7-F03D-4863-9D67-01D046BF4D80}"/>
          </ac:spMkLst>
        </pc:spChg>
        <pc:spChg chg="mod">
          <ac:chgData name="Graeme Malcolm" userId="0828a162-3a1f-48c4-ad15-5bbb25c8ef77" providerId="ADAL" clId="{16378172-FFF1-4286-BEC7-2ECAD05B8269}" dt="2020-11-20T17:53:19.828" v="1115" actId="20577"/>
          <ac:spMkLst>
            <pc:docMk/>
            <pc:sldMk cId="2478587305" sldId="3459"/>
            <ac:spMk id="4" creationId="{7AD4C7C1-3D31-470E-9923-9CF9D04A75CB}"/>
          </ac:spMkLst>
        </pc:spChg>
        <pc:spChg chg="mod">
          <ac:chgData name="Graeme Malcolm" userId="0828a162-3a1f-48c4-ad15-5bbb25c8ef77" providerId="ADAL" clId="{16378172-FFF1-4286-BEC7-2ECAD05B8269}" dt="2020-11-20T17:53:17.264" v="1113" actId="20577"/>
          <ac:spMkLst>
            <pc:docMk/>
            <pc:sldMk cId="2478587305" sldId="3459"/>
            <ac:spMk id="5" creationId="{91E82A6B-8B2B-492C-A0BC-BAC778DC40D5}"/>
          </ac:spMkLst>
        </pc:spChg>
      </pc:sldChg>
      <pc:sldChg chg="delSp modSp add del mod modNotesTx">
        <pc:chgData name="Graeme Malcolm" userId="0828a162-3a1f-48c4-ad15-5bbb25c8ef77" providerId="ADAL" clId="{16378172-FFF1-4286-BEC7-2ECAD05B8269}" dt="2020-11-24T02:48:10.951" v="5965" actId="20577"/>
        <pc:sldMkLst>
          <pc:docMk/>
          <pc:sldMk cId="4082084099" sldId="3468"/>
        </pc:sldMkLst>
        <pc:spChg chg="mod">
          <ac:chgData name="Graeme Malcolm" userId="0828a162-3a1f-48c4-ad15-5bbb25c8ef77" providerId="ADAL" clId="{16378172-FFF1-4286-BEC7-2ECAD05B8269}" dt="2020-11-24T02:48:10.951" v="5965" actId="20577"/>
          <ac:spMkLst>
            <pc:docMk/>
            <pc:sldMk cId="4082084099" sldId="3468"/>
            <ac:spMk id="3" creationId="{8C9BE0C7-6217-4BE3-97A5-C50CD2722944}"/>
          </ac:spMkLst>
        </pc:spChg>
        <pc:picChg chg="del">
          <ac:chgData name="Graeme Malcolm" userId="0828a162-3a1f-48c4-ad15-5bbb25c8ef77" providerId="ADAL" clId="{16378172-FFF1-4286-BEC7-2ECAD05B8269}" dt="2020-11-12T23:16:47.854" v="246" actId="478"/>
          <ac:picMkLst>
            <pc:docMk/>
            <pc:sldMk cId="4082084099" sldId="3468"/>
            <ac:picMk id="4" creationId="{B9EABAF1-DCA9-4252-864D-F65448AC36CD}"/>
          </ac:picMkLst>
        </pc:picChg>
      </pc:sldChg>
      <pc:sldChg chg="modSp add del mod modNotesTx">
        <pc:chgData name="Graeme Malcolm" userId="0828a162-3a1f-48c4-ad15-5bbb25c8ef77" providerId="ADAL" clId="{16378172-FFF1-4286-BEC7-2ECAD05B8269}" dt="2020-11-23T19:59:15.779" v="5905" actId="113"/>
        <pc:sldMkLst>
          <pc:docMk/>
          <pc:sldMk cId="285883894" sldId="3469"/>
        </pc:sldMkLst>
        <pc:spChg chg="mod">
          <ac:chgData name="Graeme Malcolm" userId="0828a162-3a1f-48c4-ad15-5bbb25c8ef77" providerId="ADAL" clId="{16378172-FFF1-4286-BEC7-2ECAD05B8269}" dt="2020-11-23T19:57:22.309" v="5801" actId="1076"/>
          <ac:spMkLst>
            <pc:docMk/>
            <pc:sldMk cId="285883894" sldId="3469"/>
            <ac:spMk id="6" creationId="{119D809A-7339-43D4-919F-9131093518D7}"/>
          </ac:spMkLst>
        </pc:spChg>
        <pc:graphicFrameChg chg="modGraphic">
          <ac:chgData name="Graeme Malcolm" userId="0828a162-3a1f-48c4-ad15-5bbb25c8ef77" providerId="ADAL" clId="{16378172-FFF1-4286-BEC7-2ECAD05B8269}" dt="2020-11-23T19:58:40.561" v="5881" actId="20577"/>
          <ac:graphicFrameMkLst>
            <pc:docMk/>
            <pc:sldMk cId="285883894" sldId="3469"/>
            <ac:graphicFrameMk id="3" creationId="{238BF4B0-C8E6-4C2A-B28D-9B0C43608E7F}"/>
          </ac:graphicFrameMkLst>
        </pc:graphicFrameChg>
      </pc:sldChg>
      <pc:sldChg chg="addSp modSp add mod modNotesTx">
        <pc:chgData name="Graeme Malcolm" userId="0828a162-3a1f-48c4-ad15-5bbb25c8ef77" providerId="ADAL" clId="{16378172-FFF1-4286-BEC7-2ECAD05B8269}" dt="2020-12-01T02:18:21.436" v="6005" actId="20577"/>
        <pc:sldMkLst>
          <pc:docMk/>
          <pc:sldMk cId="3951756452" sldId="3470"/>
        </pc:sldMkLst>
        <pc:spChg chg="mod">
          <ac:chgData name="Graeme Malcolm" userId="0828a162-3a1f-48c4-ad15-5bbb25c8ef77" providerId="ADAL" clId="{16378172-FFF1-4286-BEC7-2ECAD05B8269}" dt="2020-11-20T17:52:22.761" v="1110" actId="12"/>
          <ac:spMkLst>
            <pc:docMk/>
            <pc:sldMk cId="3951756452" sldId="3470"/>
            <ac:spMk id="3" creationId="{F4449F03-6CB6-4490-B435-5EB1EA246B3F}"/>
          </ac:spMkLst>
        </pc:spChg>
        <pc:spChg chg="add mod">
          <ac:chgData name="Graeme Malcolm" userId="0828a162-3a1f-48c4-ad15-5bbb25c8ef77" providerId="ADAL" clId="{16378172-FFF1-4286-BEC7-2ECAD05B8269}" dt="2020-11-12T23:25:21.189" v="414" actId="14100"/>
          <ac:spMkLst>
            <pc:docMk/>
            <pc:sldMk cId="3951756452" sldId="3470"/>
            <ac:spMk id="6" creationId="{92063308-EBC6-484D-BC1C-9BA53EFC7F59}"/>
          </ac:spMkLst>
        </pc:spChg>
        <pc:spChg chg="add mod">
          <ac:chgData name="Graeme Malcolm" userId="0828a162-3a1f-48c4-ad15-5bbb25c8ef77" providerId="ADAL" clId="{16378172-FFF1-4286-BEC7-2ECAD05B8269}" dt="2020-11-12T23:25:16.741" v="413" actId="1076"/>
          <ac:spMkLst>
            <pc:docMk/>
            <pc:sldMk cId="3951756452" sldId="3470"/>
            <ac:spMk id="18" creationId="{5779CEA9-A097-45C6-B440-0078808AF493}"/>
          </ac:spMkLst>
        </pc:spChg>
        <pc:spChg chg="mod">
          <ac:chgData name="Graeme Malcolm" userId="0828a162-3a1f-48c4-ad15-5bbb25c8ef77" providerId="ADAL" clId="{16378172-FFF1-4286-BEC7-2ECAD05B8269}" dt="2020-11-24T22:54:04.505" v="5996" actId="20577"/>
          <ac:spMkLst>
            <pc:docMk/>
            <pc:sldMk cId="3951756452" sldId="3470"/>
            <ac:spMk id="24" creationId="{ECCABC0F-E43D-47DF-B5F0-23EEC08C1C9D}"/>
          </ac:spMkLst>
        </pc:spChg>
        <pc:picChg chg="mod">
          <ac:chgData name="Graeme Malcolm" userId="0828a162-3a1f-48c4-ad15-5bbb25c8ef77" providerId="ADAL" clId="{16378172-FFF1-4286-BEC7-2ECAD05B8269}" dt="2020-11-12T23:23:12.629" v="329" actId="14100"/>
          <ac:picMkLst>
            <pc:docMk/>
            <pc:sldMk cId="3951756452" sldId="3470"/>
            <ac:picMk id="11" creationId="{4AA77E90-B1DE-4D41-ACD7-3CD2C63257FA}"/>
          </ac:picMkLst>
        </pc:picChg>
        <pc:picChg chg="mod">
          <ac:chgData name="Graeme Malcolm" userId="0828a162-3a1f-48c4-ad15-5bbb25c8ef77" providerId="ADAL" clId="{16378172-FFF1-4286-BEC7-2ECAD05B8269}" dt="2020-11-12T23:26:55.887" v="487" actId="1038"/>
          <ac:picMkLst>
            <pc:docMk/>
            <pc:sldMk cId="3951756452" sldId="3470"/>
            <ac:picMk id="12" creationId="{18D2D4B4-AB79-40F5-A084-09221032238E}"/>
          </ac:picMkLst>
        </pc:picChg>
        <pc:cxnChg chg="mod">
          <ac:chgData name="Graeme Malcolm" userId="0828a162-3a1f-48c4-ad15-5bbb25c8ef77" providerId="ADAL" clId="{16378172-FFF1-4286-BEC7-2ECAD05B8269}" dt="2020-11-12T23:22:08.954" v="322" actId="208"/>
          <ac:cxnSpMkLst>
            <pc:docMk/>
            <pc:sldMk cId="3951756452" sldId="3470"/>
            <ac:cxnSpMk id="16" creationId="{2820152F-394A-4D58-9EA9-B1F37FA7BCF9}"/>
          </ac:cxnSpMkLst>
        </pc:cxnChg>
        <pc:cxnChg chg="mod">
          <ac:chgData name="Graeme Malcolm" userId="0828a162-3a1f-48c4-ad15-5bbb25c8ef77" providerId="ADAL" clId="{16378172-FFF1-4286-BEC7-2ECAD05B8269}" dt="2020-11-12T23:22:08.954" v="322" actId="208"/>
          <ac:cxnSpMkLst>
            <pc:docMk/>
            <pc:sldMk cId="3951756452" sldId="3470"/>
            <ac:cxnSpMk id="17" creationId="{04153520-760E-45A5-A2D8-904C03FC2C1B}"/>
          </ac:cxnSpMkLst>
        </pc:cxnChg>
      </pc:sldChg>
      <pc:sldChg chg="addSp modSp add mod modNotesTx">
        <pc:chgData name="Graeme Malcolm" userId="0828a162-3a1f-48c4-ad15-5bbb25c8ef77" providerId="ADAL" clId="{16378172-FFF1-4286-BEC7-2ECAD05B8269}" dt="2020-11-21T02:02:35.817" v="4356" actId="20577"/>
        <pc:sldMkLst>
          <pc:docMk/>
          <pc:sldMk cId="81960418" sldId="3471"/>
        </pc:sldMkLst>
        <pc:spChg chg="mod">
          <ac:chgData name="Graeme Malcolm" userId="0828a162-3a1f-48c4-ad15-5bbb25c8ef77" providerId="ADAL" clId="{16378172-FFF1-4286-BEC7-2ECAD05B8269}" dt="2020-11-12T23:20:58.719" v="306" actId="113"/>
          <ac:spMkLst>
            <pc:docMk/>
            <pc:sldMk cId="81960418" sldId="3471"/>
            <ac:spMk id="4" creationId="{A5610FA6-9175-4D85-918B-F0D638595261}"/>
          </ac:spMkLst>
        </pc:spChg>
        <pc:spChg chg="mod">
          <ac:chgData name="Graeme Malcolm" userId="0828a162-3a1f-48c4-ad15-5bbb25c8ef77" providerId="ADAL" clId="{16378172-FFF1-4286-BEC7-2ECAD05B8269}" dt="2020-11-12T23:20:58.719" v="306" actId="113"/>
          <ac:spMkLst>
            <pc:docMk/>
            <pc:sldMk cId="81960418" sldId="3471"/>
            <ac:spMk id="5" creationId="{EA9C88AA-5091-4388-A8D0-6F272A61F7B4}"/>
          </ac:spMkLst>
        </pc:spChg>
        <pc:spChg chg="add mod">
          <ac:chgData name="Graeme Malcolm" userId="0828a162-3a1f-48c4-ad15-5bbb25c8ef77" providerId="ADAL" clId="{16378172-FFF1-4286-BEC7-2ECAD05B8269}" dt="2020-11-12T23:25:54.115" v="457" actId="14100"/>
          <ac:spMkLst>
            <pc:docMk/>
            <pc:sldMk cId="81960418" sldId="3471"/>
            <ac:spMk id="7" creationId="{892384A7-195C-460B-9492-B346670EEB88}"/>
          </ac:spMkLst>
        </pc:spChg>
        <pc:spChg chg="add mod">
          <ac:chgData name="Graeme Malcolm" userId="0828a162-3a1f-48c4-ad15-5bbb25c8ef77" providerId="ADAL" clId="{16378172-FFF1-4286-BEC7-2ECAD05B8269}" dt="2020-11-12T23:26:18.165" v="481" actId="14100"/>
          <ac:spMkLst>
            <pc:docMk/>
            <pc:sldMk cId="81960418" sldId="3471"/>
            <ac:spMk id="8" creationId="{C7D68C10-CF7A-432A-9C08-5651955F72C0}"/>
          </ac:spMkLst>
        </pc:spChg>
      </pc:sldChg>
      <pc:sldChg chg="del">
        <pc:chgData name="Graeme Malcolm" userId="0828a162-3a1f-48c4-ad15-5bbb25c8ef77" providerId="ADAL" clId="{16378172-FFF1-4286-BEC7-2ECAD05B8269}" dt="2020-11-12T23:16:33.195" v="243" actId="47"/>
        <pc:sldMkLst>
          <pc:docMk/>
          <pc:sldMk cId="1610818167" sldId="3471"/>
        </pc:sldMkLst>
      </pc:sldChg>
      <pc:sldChg chg="addSp delSp modSp del mod">
        <pc:chgData name="Graeme Malcolm" userId="0828a162-3a1f-48c4-ad15-5bbb25c8ef77" providerId="ADAL" clId="{16378172-FFF1-4286-BEC7-2ECAD05B8269}" dt="2020-12-02T01:32:22.987" v="6646" actId="47"/>
        <pc:sldMkLst>
          <pc:docMk/>
          <pc:sldMk cId="2704482197" sldId="3472"/>
        </pc:sldMkLst>
        <pc:spChg chg="add del">
          <ac:chgData name="Graeme Malcolm" userId="0828a162-3a1f-48c4-ad15-5bbb25c8ef77" providerId="ADAL" clId="{16378172-FFF1-4286-BEC7-2ECAD05B8269}" dt="2020-11-30T18:26:28.775" v="6003" actId="478"/>
          <ac:spMkLst>
            <pc:docMk/>
            <pc:sldMk cId="2704482197" sldId="3472"/>
            <ac:spMk id="2" creationId="{C1EC00F2-3DF4-4FB8-812D-3D80A2D21329}"/>
          </ac:spMkLst>
        </pc:spChg>
        <pc:spChg chg="mod">
          <ac:chgData name="Graeme Malcolm" userId="0828a162-3a1f-48c4-ad15-5bbb25c8ef77" providerId="ADAL" clId="{16378172-FFF1-4286-BEC7-2ECAD05B8269}" dt="2020-11-30T18:26:33.995" v="6004" actId="1076"/>
          <ac:spMkLst>
            <pc:docMk/>
            <pc:sldMk cId="2704482197" sldId="3472"/>
            <ac:spMk id="6" creationId="{00000000-0000-0000-0000-000000000000}"/>
          </ac:spMkLst>
        </pc:spChg>
        <pc:spChg chg="add">
          <ac:chgData name="Graeme Malcolm" userId="0828a162-3a1f-48c4-ad15-5bbb25c8ef77" providerId="ADAL" clId="{16378172-FFF1-4286-BEC7-2ECAD05B8269}" dt="2020-11-30T18:26:25.748" v="6002" actId="22"/>
          <ac:spMkLst>
            <pc:docMk/>
            <pc:sldMk cId="2704482197" sldId="3472"/>
            <ac:spMk id="7" creationId="{57DB42EA-1734-4014-856F-B7C8ED4A94ED}"/>
          </ac:spMkLst>
        </pc:spChg>
        <pc:spChg chg="mod">
          <ac:chgData name="Graeme Malcolm" userId="0828a162-3a1f-48c4-ad15-5bbb25c8ef77" providerId="ADAL" clId="{16378172-FFF1-4286-BEC7-2ECAD05B8269}" dt="2020-11-12T23:31:50.823" v="576" actId="20577"/>
          <ac:spMkLst>
            <pc:docMk/>
            <pc:sldMk cId="2704482197" sldId="3472"/>
            <ac:spMk id="17" creationId="{00000000-0000-0000-0000-000000000000}"/>
          </ac:spMkLst>
        </pc:spChg>
        <pc:spChg chg="mod">
          <ac:chgData name="Graeme Malcolm" userId="0828a162-3a1f-48c4-ad15-5bbb25c8ef77" providerId="ADAL" clId="{16378172-FFF1-4286-BEC7-2ECAD05B8269}" dt="2020-11-30T18:26:33.995" v="6004" actId="1076"/>
          <ac:spMkLst>
            <pc:docMk/>
            <pc:sldMk cId="2704482197" sldId="3472"/>
            <ac:spMk id="31" creationId="{A29CE5FA-859E-445F-A1A7-8F3606790DBB}"/>
          </ac:spMkLst>
        </pc:spChg>
        <pc:spChg chg="mod">
          <ac:chgData name="Graeme Malcolm" userId="0828a162-3a1f-48c4-ad15-5bbb25c8ef77" providerId="ADAL" clId="{16378172-FFF1-4286-BEC7-2ECAD05B8269}" dt="2020-11-30T18:26:33.995" v="6004" actId="1076"/>
          <ac:spMkLst>
            <pc:docMk/>
            <pc:sldMk cId="2704482197" sldId="3472"/>
            <ac:spMk id="32" creationId="{156C7984-D7C5-4F8E-BA67-F847016F36DC}"/>
          </ac:spMkLst>
        </pc:spChg>
        <pc:spChg chg="mod">
          <ac:chgData name="Graeme Malcolm" userId="0828a162-3a1f-48c4-ad15-5bbb25c8ef77" providerId="ADAL" clId="{16378172-FFF1-4286-BEC7-2ECAD05B8269}" dt="2020-11-30T18:26:33.995" v="6004" actId="1076"/>
          <ac:spMkLst>
            <pc:docMk/>
            <pc:sldMk cId="2704482197" sldId="3472"/>
            <ac:spMk id="33" creationId="{B347C2F9-1C68-4C51-8D2D-1709B56B9480}"/>
          </ac:spMkLst>
        </pc:spChg>
        <pc:spChg chg="mod">
          <ac:chgData name="Graeme Malcolm" userId="0828a162-3a1f-48c4-ad15-5bbb25c8ef77" providerId="ADAL" clId="{16378172-FFF1-4286-BEC7-2ECAD05B8269}" dt="2020-11-30T18:26:33.995" v="6004" actId="1076"/>
          <ac:spMkLst>
            <pc:docMk/>
            <pc:sldMk cId="2704482197" sldId="3472"/>
            <ac:spMk id="35" creationId="{07ADE806-D450-4A7C-B2E3-33206A62ECEF}"/>
          </ac:spMkLst>
        </pc:spChg>
        <pc:spChg chg="mod">
          <ac:chgData name="Graeme Malcolm" userId="0828a162-3a1f-48c4-ad15-5bbb25c8ef77" providerId="ADAL" clId="{16378172-FFF1-4286-BEC7-2ECAD05B8269}" dt="2020-11-30T18:26:33.995" v="6004" actId="1076"/>
          <ac:spMkLst>
            <pc:docMk/>
            <pc:sldMk cId="2704482197" sldId="3472"/>
            <ac:spMk id="39" creationId="{EAE6457A-AD5A-4F7C-90B2-22B9CAB47FC5}"/>
          </ac:spMkLst>
        </pc:spChg>
        <pc:spChg chg="mod">
          <ac:chgData name="Graeme Malcolm" userId="0828a162-3a1f-48c4-ad15-5bbb25c8ef77" providerId="ADAL" clId="{16378172-FFF1-4286-BEC7-2ECAD05B8269}" dt="2020-11-30T18:26:33.995" v="6004" actId="1076"/>
          <ac:spMkLst>
            <pc:docMk/>
            <pc:sldMk cId="2704482197" sldId="3472"/>
            <ac:spMk id="40" creationId="{606DE11E-182D-451C-8630-7C047E45C397}"/>
          </ac:spMkLst>
        </pc:spChg>
        <pc:spChg chg="mod">
          <ac:chgData name="Graeme Malcolm" userId="0828a162-3a1f-48c4-ad15-5bbb25c8ef77" providerId="ADAL" clId="{16378172-FFF1-4286-BEC7-2ECAD05B8269}" dt="2020-11-30T18:26:33.995" v="6004" actId="1076"/>
          <ac:spMkLst>
            <pc:docMk/>
            <pc:sldMk cId="2704482197" sldId="3472"/>
            <ac:spMk id="41" creationId="{3F8D34DB-4C9C-402D-B5CE-C90FDCC52B02}"/>
          </ac:spMkLst>
        </pc:spChg>
        <pc:grpChg chg="mod">
          <ac:chgData name="Graeme Malcolm" userId="0828a162-3a1f-48c4-ad15-5bbb25c8ef77" providerId="ADAL" clId="{16378172-FFF1-4286-BEC7-2ECAD05B8269}" dt="2020-11-30T18:26:33.995" v="6004" actId="1076"/>
          <ac:grpSpMkLst>
            <pc:docMk/>
            <pc:sldMk cId="2704482197" sldId="3472"/>
            <ac:grpSpMk id="4" creationId="{AD6CF35B-95E7-41C5-A265-55D1C67053D9}"/>
          </ac:grpSpMkLst>
        </pc:grpChg>
        <pc:grpChg chg="mod">
          <ac:chgData name="Graeme Malcolm" userId="0828a162-3a1f-48c4-ad15-5bbb25c8ef77" providerId="ADAL" clId="{16378172-FFF1-4286-BEC7-2ECAD05B8269}" dt="2020-11-30T18:26:33.995" v="6004" actId="1076"/>
          <ac:grpSpMkLst>
            <pc:docMk/>
            <pc:sldMk cId="2704482197" sldId="3472"/>
            <ac:grpSpMk id="5" creationId="{B1576BEC-357F-40DF-AE48-50CA864C9A7B}"/>
          </ac:grpSpMkLst>
        </pc:grpChg>
        <pc:grpChg chg="mod">
          <ac:chgData name="Graeme Malcolm" userId="0828a162-3a1f-48c4-ad15-5bbb25c8ef77" providerId="ADAL" clId="{16378172-FFF1-4286-BEC7-2ECAD05B8269}" dt="2020-11-30T18:26:33.995" v="6004" actId="1076"/>
          <ac:grpSpMkLst>
            <pc:docMk/>
            <pc:sldMk cId="2704482197" sldId="3472"/>
            <ac:grpSpMk id="34" creationId="{DCE8F043-6D07-4602-A7BB-65760385DC64}"/>
          </ac:grpSpMkLst>
        </pc:grpChg>
        <pc:grpChg chg="mod">
          <ac:chgData name="Graeme Malcolm" userId="0828a162-3a1f-48c4-ad15-5bbb25c8ef77" providerId="ADAL" clId="{16378172-FFF1-4286-BEC7-2ECAD05B8269}" dt="2020-11-30T18:26:33.995" v="6004" actId="1076"/>
          <ac:grpSpMkLst>
            <pc:docMk/>
            <pc:sldMk cId="2704482197" sldId="3472"/>
            <ac:grpSpMk id="37" creationId="{6C51E03C-DAE9-4914-BF08-357276507B11}"/>
          </ac:grpSpMkLst>
        </pc:grpChg>
        <pc:picChg chg="mod">
          <ac:chgData name="Graeme Malcolm" userId="0828a162-3a1f-48c4-ad15-5bbb25c8ef77" providerId="ADAL" clId="{16378172-FFF1-4286-BEC7-2ECAD05B8269}" dt="2020-11-30T18:26:33.995" v="6004" actId="1076"/>
          <ac:picMkLst>
            <pc:docMk/>
            <pc:sldMk cId="2704482197" sldId="3472"/>
            <ac:picMk id="3" creationId="{2F2C547C-E6CB-40A8-ACD6-91D2E4F375A8}"/>
          </ac:picMkLst>
        </pc:picChg>
        <pc:picChg chg="mod">
          <ac:chgData name="Graeme Malcolm" userId="0828a162-3a1f-48c4-ad15-5bbb25c8ef77" providerId="ADAL" clId="{16378172-FFF1-4286-BEC7-2ECAD05B8269}" dt="2020-11-30T18:26:33.995" v="6004" actId="1076"/>
          <ac:picMkLst>
            <pc:docMk/>
            <pc:sldMk cId="2704482197" sldId="3472"/>
            <ac:picMk id="38" creationId="{BAB53E16-CB9E-4E7D-B483-952F121A01B4}"/>
          </ac:picMkLst>
        </pc:picChg>
      </pc:sldChg>
      <pc:sldChg chg="addSp delSp modSp add del mod">
        <pc:chgData name="Graeme Malcolm" userId="0828a162-3a1f-48c4-ad15-5bbb25c8ef77" providerId="ADAL" clId="{16378172-FFF1-4286-BEC7-2ECAD05B8269}" dt="2020-11-23T19:12:02.687" v="4360" actId="47"/>
        <pc:sldMkLst>
          <pc:docMk/>
          <pc:sldMk cId="1240219968" sldId="3473"/>
        </pc:sldMkLst>
        <pc:spChg chg="mod">
          <ac:chgData name="Graeme Malcolm" userId="0828a162-3a1f-48c4-ad15-5bbb25c8ef77" providerId="ADAL" clId="{16378172-FFF1-4286-BEC7-2ECAD05B8269}" dt="2020-11-20T17:43:28.750" v="914" actId="6549"/>
          <ac:spMkLst>
            <pc:docMk/>
            <pc:sldMk cId="1240219968" sldId="3473"/>
            <ac:spMk id="5" creationId="{007C2C26-EFD2-E847-AEA7-5CEF245E0904}"/>
          </ac:spMkLst>
        </pc:spChg>
        <pc:spChg chg="mod">
          <ac:chgData name="Graeme Malcolm" userId="0828a162-3a1f-48c4-ad15-5bbb25c8ef77" providerId="ADAL" clId="{16378172-FFF1-4286-BEC7-2ECAD05B8269}" dt="2020-11-20T17:44:26.104" v="946" actId="1582"/>
          <ac:spMkLst>
            <pc:docMk/>
            <pc:sldMk cId="1240219968" sldId="3473"/>
            <ac:spMk id="10" creationId="{80C31F7E-0966-402C-99B9-E52BC217B3B5}"/>
          </ac:spMkLst>
        </pc:spChg>
        <pc:grpChg chg="add mod modVis">
          <ac:chgData name="Graeme Malcolm" userId="0828a162-3a1f-48c4-ad15-5bbb25c8ef77" providerId="ADAL" clId="{16378172-FFF1-4286-BEC7-2ECAD05B8269}" dt="2020-11-20T17:44:19.505" v="945" actId="14429"/>
          <ac:grpSpMkLst>
            <pc:docMk/>
            <pc:sldMk cId="1240219968" sldId="3473"/>
            <ac:grpSpMk id="7" creationId="{3061B76E-6E3C-4564-953B-F45F1506D638}"/>
          </ac:grpSpMkLst>
        </pc:grpChg>
        <pc:grpChg chg="mod">
          <ac:chgData name="Graeme Malcolm" userId="0828a162-3a1f-48c4-ad15-5bbb25c8ef77" providerId="ADAL" clId="{16378172-FFF1-4286-BEC7-2ECAD05B8269}" dt="2020-11-20T17:43:42.231" v="916"/>
          <ac:grpSpMkLst>
            <pc:docMk/>
            <pc:sldMk cId="1240219968" sldId="3473"/>
            <ac:grpSpMk id="9" creationId="{BB6AD21C-E2FD-4DF6-8773-F8446487CE93}"/>
          </ac:grpSpMkLst>
        </pc:grpChg>
        <pc:grpChg chg="del">
          <ac:chgData name="Graeme Malcolm" userId="0828a162-3a1f-48c4-ad15-5bbb25c8ef77" providerId="ADAL" clId="{16378172-FFF1-4286-BEC7-2ECAD05B8269}" dt="2020-11-20T17:44:18.070" v="944" actId="478"/>
          <ac:grpSpMkLst>
            <pc:docMk/>
            <pc:sldMk cId="1240219968" sldId="3473"/>
            <ac:grpSpMk id="29" creationId="{19D31251-00BC-4AAA-A0FE-514810C27D73}"/>
          </ac:grpSpMkLst>
        </pc:grpChg>
        <pc:picChg chg="mod">
          <ac:chgData name="Graeme Malcolm" userId="0828a162-3a1f-48c4-ad15-5bbb25c8ef77" providerId="ADAL" clId="{16378172-FFF1-4286-BEC7-2ECAD05B8269}" dt="2020-11-20T17:43:42.231" v="916"/>
          <ac:picMkLst>
            <pc:docMk/>
            <pc:sldMk cId="1240219968" sldId="3473"/>
            <ac:picMk id="8" creationId="{DA3FFE4E-4957-4FBB-905D-F35C15A62A59}"/>
          </ac:picMkLst>
        </pc:picChg>
        <pc:picChg chg="mod">
          <ac:chgData name="Graeme Malcolm" userId="0828a162-3a1f-48c4-ad15-5bbb25c8ef77" providerId="ADAL" clId="{16378172-FFF1-4286-BEC7-2ECAD05B8269}" dt="2020-11-20T17:43:42.231" v="916"/>
          <ac:picMkLst>
            <pc:docMk/>
            <pc:sldMk cId="1240219968" sldId="3473"/>
            <ac:picMk id="11" creationId="{C9549E6B-7E75-4EC6-B782-D158773E3A49}"/>
          </ac:picMkLst>
        </pc:picChg>
      </pc:sldChg>
      <pc:sldChg chg="del">
        <pc:chgData name="Graeme Malcolm" userId="0828a162-3a1f-48c4-ad15-5bbb25c8ef77" providerId="ADAL" clId="{16378172-FFF1-4286-BEC7-2ECAD05B8269}" dt="2020-11-12T23:27:28.597" v="488" actId="47"/>
        <pc:sldMkLst>
          <pc:docMk/>
          <pc:sldMk cId="1283317255" sldId="3473"/>
        </pc:sldMkLst>
      </pc:sldChg>
      <pc:sldChg chg="del">
        <pc:chgData name="Graeme Malcolm" userId="0828a162-3a1f-48c4-ad15-5bbb25c8ef77" providerId="ADAL" clId="{16378172-FFF1-4286-BEC7-2ECAD05B8269}" dt="2020-11-12T23:16:33.195" v="243" actId="47"/>
        <pc:sldMkLst>
          <pc:docMk/>
          <pc:sldMk cId="2502555692" sldId="3474"/>
        </pc:sldMkLst>
      </pc:sldChg>
      <pc:sldChg chg="addSp delSp modSp new del mod modClrScheme chgLayout">
        <pc:chgData name="Graeme Malcolm" userId="0828a162-3a1f-48c4-ad15-5bbb25c8ef77" providerId="ADAL" clId="{16378172-FFF1-4286-BEC7-2ECAD05B8269}" dt="2020-11-20T22:23:27.036" v="3095" actId="47"/>
        <pc:sldMkLst>
          <pc:docMk/>
          <pc:sldMk cId="2948136504" sldId="3474"/>
        </pc:sldMkLst>
        <pc:spChg chg="del mod ord">
          <ac:chgData name="Graeme Malcolm" userId="0828a162-3a1f-48c4-ad15-5bbb25c8ef77" providerId="ADAL" clId="{16378172-FFF1-4286-BEC7-2ECAD05B8269}" dt="2020-11-20T17:45:15.795" v="948" actId="700"/>
          <ac:spMkLst>
            <pc:docMk/>
            <pc:sldMk cId="2948136504" sldId="3474"/>
            <ac:spMk id="2" creationId="{020564C2-4F98-4F43-9724-423F55DE0945}"/>
          </ac:spMkLst>
        </pc:spChg>
        <pc:spChg chg="add mod ord">
          <ac:chgData name="Graeme Malcolm" userId="0828a162-3a1f-48c4-ad15-5bbb25c8ef77" providerId="ADAL" clId="{16378172-FFF1-4286-BEC7-2ECAD05B8269}" dt="2020-11-20T22:21:16.738" v="3084" actId="14"/>
          <ac:spMkLst>
            <pc:docMk/>
            <pc:sldMk cId="2948136504" sldId="3474"/>
            <ac:spMk id="2" creationId="{07836DD3-5AF5-4743-AB09-DE5127E6FD2E}"/>
          </ac:spMkLst>
        </pc:spChg>
        <pc:spChg chg="del">
          <ac:chgData name="Graeme Malcolm" userId="0828a162-3a1f-48c4-ad15-5bbb25c8ef77" providerId="ADAL" clId="{16378172-FFF1-4286-BEC7-2ECAD05B8269}" dt="2020-11-20T17:45:15.795" v="948" actId="700"/>
          <ac:spMkLst>
            <pc:docMk/>
            <pc:sldMk cId="2948136504" sldId="3474"/>
            <ac:spMk id="3" creationId="{BFB3D402-16EC-4097-A292-8E7C18A9E14D}"/>
          </ac:spMkLst>
        </pc:spChg>
        <pc:spChg chg="add mod ord">
          <ac:chgData name="Graeme Malcolm" userId="0828a162-3a1f-48c4-ad15-5bbb25c8ef77" providerId="ADAL" clId="{16378172-FFF1-4286-BEC7-2ECAD05B8269}" dt="2020-11-20T22:13:50.071" v="2816" actId="700"/>
          <ac:spMkLst>
            <pc:docMk/>
            <pc:sldMk cId="2948136504" sldId="3474"/>
            <ac:spMk id="4" creationId="{CF52C36F-970E-41DB-8FB6-A8E966908DD8}"/>
          </ac:spMkLst>
        </pc:spChg>
        <pc:spChg chg="add del mod ord">
          <ac:chgData name="Graeme Malcolm" userId="0828a162-3a1f-48c4-ad15-5bbb25c8ef77" providerId="ADAL" clId="{16378172-FFF1-4286-BEC7-2ECAD05B8269}" dt="2020-11-20T17:45:19.001" v="949" actId="478"/>
          <ac:spMkLst>
            <pc:docMk/>
            <pc:sldMk cId="2948136504" sldId="3474"/>
            <ac:spMk id="5" creationId="{4B2490AD-D556-4B60-BCB8-0BA023CAA9C5}"/>
          </ac:spMkLst>
        </pc:spChg>
      </pc:sldChg>
      <pc:sldChg chg="del">
        <pc:chgData name="Graeme Malcolm" userId="0828a162-3a1f-48c4-ad15-5bbb25c8ef77" providerId="ADAL" clId="{16378172-FFF1-4286-BEC7-2ECAD05B8269}" dt="2020-11-12T23:27:28.597" v="488" actId="47"/>
        <pc:sldMkLst>
          <pc:docMk/>
          <pc:sldMk cId="2382490290" sldId="3475"/>
        </pc:sldMkLst>
      </pc:sldChg>
      <pc:sldChg chg="addSp delSp modSp new del mod modClrScheme chgLayout">
        <pc:chgData name="Graeme Malcolm" userId="0828a162-3a1f-48c4-ad15-5bbb25c8ef77" providerId="ADAL" clId="{16378172-FFF1-4286-BEC7-2ECAD05B8269}" dt="2020-11-23T19:12:06.149" v="4361" actId="2696"/>
        <pc:sldMkLst>
          <pc:docMk/>
          <pc:sldMk cId="3858933165" sldId="3475"/>
        </pc:sldMkLst>
        <pc:spChg chg="mod ord">
          <ac:chgData name="Graeme Malcolm" userId="0828a162-3a1f-48c4-ad15-5bbb25c8ef77" providerId="ADAL" clId="{16378172-FFF1-4286-BEC7-2ECAD05B8269}" dt="2020-11-20T21:48:54.638" v="1928" actId="700"/>
          <ac:spMkLst>
            <pc:docMk/>
            <pc:sldMk cId="3858933165" sldId="3475"/>
            <ac:spMk id="2" creationId="{8F8CFC14-BBB5-446D-87BA-BAE406A2B9A9}"/>
          </ac:spMkLst>
        </pc:spChg>
        <pc:spChg chg="add mod ord">
          <ac:chgData name="Graeme Malcolm" userId="0828a162-3a1f-48c4-ad15-5bbb25c8ef77" providerId="ADAL" clId="{16378172-FFF1-4286-BEC7-2ECAD05B8269}" dt="2020-11-20T22:08:20.019" v="2803" actId="1076"/>
          <ac:spMkLst>
            <pc:docMk/>
            <pc:sldMk cId="3858933165" sldId="3475"/>
            <ac:spMk id="3" creationId="{36DCDEE8-97A0-43E1-A504-3875FD3A26C4}"/>
          </ac:spMkLst>
        </pc:spChg>
        <pc:spChg chg="del">
          <ac:chgData name="Graeme Malcolm" userId="0828a162-3a1f-48c4-ad15-5bbb25c8ef77" providerId="ADAL" clId="{16378172-FFF1-4286-BEC7-2ECAD05B8269}" dt="2020-11-20T17:46:40.400" v="1061" actId="478"/>
          <ac:spMkLst>
            <pc:docMk/>
            <pc:sldMk cId="3858933165" sldId="3475"/>
            <ac:spMk id="3" creationId="{96C1FDE9-7ACC-45CC-A541-DEE02AAAF634}"/>
          </ac:spMkLst>
        </pc:spChg>
        <pc:spChg chg="add mod ord">
          <ac:chgData name="Graeme Malcolm" userId="0828a162-3a1f-48c4-ad15-5bbb25c8ef77" providerId="ADAL" clId="{16378172-FFF1-4286-BEC7-2ECAD05B8269}" dt="2020-11-20T22:12:35.299" v="2815" actId="20577"/>
          <ac:spMkLst>
            <pc:docMk/>
            <pc:sldMk cId="3858933165" sldId="3475"/>
            <ac:spMk id="4" creationId="{7A756AEE-88F7-4ACB-89A9-03EA34B000C1}"/>
          </ac:spMkLst>
        </pc:spChg>
      </pc:sldChg>
      <pc:sldChg chg="del">
        <pc:chgData name="Graeme Malcolm" userId="0828a162-3a1f-48c4-ad15-5bbb25c8ef77" providerId="ADAL" clId="{16378172-FFF1-4286-BEC7-2ECAD05B8269}" dt="2020-11-12T23:27:28.597" v="488" actId="47"/>
        <pc:sldMkLst>
          <pc:docMk/>
          <pc:sldMk cId="1106942906" sldId="3476"/>
        </pc:sldMkLst>
      </pc:sldChg>
      <pc:sldChg chg="addSp delSp modSp new mod ord modClrScheme chgLayout modNotesTx">
        <pc:chgData name="Graeme Malcolm" userId="0828a162-3a1f-48c4-ad15-5bbb25c8ef77" providerId="ADAL" clId="{16378172-FFF1-4286-BEC7-2ECAD05B8269}" dt="2020-11-24T22:57:06.080" v="5999" actId="164"/>
        <pc:sldMkLst>
          <pc:docMk/>
          <pc:sldMk cId="1201170194" sldId="3476"/>
        </pc:sldMkLst>
        <pc:spChg chg="mod ord">
          <ac:chgData name="Graeme Malcolm" userId="0828a162-3a1f-48c4-ad15-5bbb25c8ef77" providerId="ADAL" clId="{16378172-FFF1-4286-BEC7-2ECAD05B8269}" dt="2020-11-20T19:10:41.653" v="1126" actId="700"/>
          <ac:spMkLst>
            <pc:docMk/>
            <pc:sldMk cId="1201170194" sldId="3476"/>
            <ac:spMk id="2" creationId="{E6244EB3-7B0A-437F-B156-CDEB47C55878}"/>
          </ac:spMkLst>
        </pc:spChg>
        <pc:spChg chg="del">
          <ac:chgData name="Graeme Malcolm" userId="0828a162-3a1f-48c4-ad15-5bbb25c8ef77" providerId="ADAL" clId="{16378172-FFF1-4286-BEC7-2ECAD05B8269}" dt="2020-11-20T17:48:00.396" v="1089" actId="478"/>
          <ac:spMkLst>
            <pc:docMk/>
            <pc:sldMk cId="1201170194" sldId="3476"/>
            <ac:spMk id="3" creationId="{F925202B-2469-483C-B359-1A5199ECFBC6}"/>
          </ac:spMkLst>
        </pc:spChg>
        <pc:spChg chg="add mod ord">
          <ac:chgData name="Graeme Malcolm" userId="0828a162-3a1f-48c4-ad15-5bbb25c8ef77" providerId="ADAL" clId="{16378172-FFF1-4286-BEC7-2ECAD05B8269}" dt="2020-11-20T20:22:22.065" v="1479" actId="14100"/>
          <ac:spMkLst>
            <pc:docMk/>
            <pc:sldMk cId="1201170194" sldId="3476"/>
            <ac:spMk id="4" creationId="{CE9CE7E3-EFEC-47C1-A892-B3EEA6CDA48E}"/>
          </ac:spMkLst>
        </pc:spChg>
        <pc:spChg chg="add mod">
          <ac:chgData name="Graeme Malcolm" userId="0828a162-3a1f-48c4-ad15-5bbb25c8ef77" providerId="ADAL" clId="{16378172-FFF1-4286-BEC7-2ECAD05B8269}" dt="2020-11-20T20:40:11.645" v="1565" actId="14100"/>
          <ac:spMkLst>
            <pc:docMk/>
            <pc:sldMk cId="1201170194" sldId="3476"/>
            <ac:spMk id="5" creationId="{E3D0F911-8C02-4923-8DF8-EC8EAD97837F}"/>
          </ac:spMkLst>
        </pc:spChg>
        <pc:spChg chg="add mod ord">
          <ac:chgData name="Graeme Malcolm" userId="0828a162-3a1f-48c4-ad15-5bbb25c8ef77" providerId="ADAL" clId="{16378172-FFF1-4286-BEC7-2ECAD05B8269}" dt="2020-11-20T20:21:23.500" v="1474" actId="1076"/>
          <ac:spMkLst>
            <pc:docMk/>
            <pc:sldMk cId="1201170194" sldId="3476"/>
            <ac:spMk id="10" creationId="{8AB8B722-52E3-4F75-A398-E51F92A65B45}"/>
          </ac:spMkLst>
        </pc:spChg>
        <pc:spChg chg="add del mod">
          <ac:chgData name="Graeme Malcolm" userId="0828a162-3a1f-48c4-ad15-5bbb25c8ef77" providerId="ADAL" clId="{16378172-FFF1-4286-BEC7-2ECAD05B8269}" dt="2020-11-20T20:41:08.212" v="1591" actId="478"/>
          <ac:spMkLst>
            <pc:docMk/>
            <pc:sldMk cId="1201170194" sldId="3476"/>
            <ac:spMk id="19" creationId="{2EC6957B-E778-4555-AD96-19B1A1E619DC}"/>
          </ac:spMkLst>
        </pc:spChg>
        <pc:spChg chg="add mod">
          <ac:chgData name="Graeme Malcolm" userId="0828a162-3a1f-48c4-ad15-5bbb25c8ef77" providerId="ADAL" clId="{16378172-FFF1-4286-BEC7-2ECAD05B8269}" dt="2020-11-20T20:39:54.363" v="1560" actId="1076"/>
          <ac:spMkLst>
            <pc:docMk/>
            <pc:sldMk cId="1201170194" sldId="3476"/>
            <ac:spMk id="22" creationId="{290F39E4-7FD0-42CA-AC96-9C6C9D83FA31}"/>
          </ac:spMkLst>
        </pc:spChg>
        <pc:spChg chg="add mod topLvl">
          <ac:chgData name="Graeme Malcolm" userId="0828a162-3a1f-48c4-ad15-5bbb25c8ef77" providerId="ADAL" clId="{16378172-FFF1-4286-BEC7-2ECAD05B8269}" dt="2020-11-24T22:56:57.081" v="5998" actId="164"/>
          <ac:spMkLst>
            <pc:docMk/>
            <pc:sldMk cId="1201170194" sldId="3476"/>
            <ac:spMk id="24" creationId="{B74CB072-2794-470A-8729-AA69C1CD8067}"/>
          </ac:spMkLst>
        </pc:spChg>
        <pc:spChg chg="add mod">
          <ac:chgData name="Graeme Malcolm" userId="0828a162-3a1f-48c4-ad15-5bbb25c8ef77" providerId="ADAL" clId="{16378172-FFF1-4286-BEC7-2ECAD05B8269}" dt="2020-11-20T20:41:28.442" v="1594" actId="1076"/>
          <ac:spMkLst>
            <pc:docMk/>
            <pc:sldMk cId="1201170194" sldId="3476"/>
            <ac:spMk id="25" creationId="{73EAFB5F-E1B0-4861-AFE4-EB6BF3C5F32A}"/>
          </ac:spMkLst>
        </pc:spChg>
        <pc:grpChg chg="add del">
          <ac:chgData name="Graeme Malcolm" userId="0828a162-3a1f-48c4-ad15-5bbb25c8ef77" providerId="ADAL" clId="{16378172-FFF1-4286-BEC7-2ECAD05B8269}" dt="2020-11-24T22:56:57.081" v="5998" actId="164"/>
          <ac:grpSpMkLst>
            <pc:docMk/>
            <pc:sldMk cId="1201170194" sldId="3476"/>
            <ac:grpSpMk id="6" creationId="{93DE9489-DFA1-45EB-BD26-7CA62F3DE4FA}"/>
          </ac:grpSpMkLst>
        </pc:grpChg>
        <pc:grpChg chg="add">
          <ac:chgData name="Graeme Malcolm" userId="0828a162-3a1f-48c4-ad15-5bbb25c8ef77" providerId="ADAL" clId="{16378172-FFF1-4286-BEC7-2ECAD05B8269}" dt="2020-11-24T22:57:06.080" v="5999" actId="164"/>
          <ac:grpSpMkLst>
            <pc:docMk/>
            <pc:sldMk cId="1201170194" sldId="3476"/>
            <ac:grpSpMk id="7" creationId="{32BE833E-4152-43C9-9B70-384954D0B1AC}"/>
          </ac:grpSpMkLst>
        </pc:grpChg>
        <pc:grpChg chg="add mod">
          <ac:chgData name="Graeme Malcolm" userId="0828a162-3a1f-48c4-ad15-5bbb25c8ef77" providerId="ADAL" clId="{16378172-FFF1-4286-BEC7-2ECAD05B8269}" dt="2020-11-20T20:21:23.500" v="1474" actId="1076"/>
          <ac:grpSpMkLst>
            <pc:docMk/>
            <pc:sldMk cId="1201170194" sldId="3476"/>
            <ac:grpSpMk id="9" creationId="{E6A0E42E-5796-4F3C-8BF8-02BD7BACF941}"/>
          </ac:grpSpMkLst>
        </pc:grpChg>
        <pc:grpChg chg="add mod topLvl">
          <ac:chgData name="Graeme Malcolm" userId="0828a162-3a1f-48c4-ad15-5bbb25c8ef77" providerId="ADAL" clId="{16378172-FFF1-4286-BEC7-2ECAD05B8269}" dt="2020-11-24T22:56:57.081" v="5998" actId="164"/>
          <ac:grpSpMkLst>
            <pc:docMk/>
            <pc:sldMk cId="1201170194" sldId="3476"/>
            <ac:grpSpMk id="17" creationId="{C23B4EE0-2491-4BA3-944F-3CCDE7125ABE}"/>
          </ac:grpSpMkLst>
        </pc:grpChg>
        <pc:grpChg chg="add mod topLvl">
          <ac:chgData name="Graeme Malcolm" userId="0828a162-3a1f-48c4-ad15-5bbb25c8ef77" providerId="ADAL" clId="{16378172-FFF1-4286-BEC7-2ECAD05B8269}" dt="2020-11-24T22:56:57.081" v="5998" actId="164"/>
          <ac:grpSpMkLst>
            <pc:docMk/>
            <pc:sldMk cId="1201170194" sldId="3476"/>
            <ac:grpSpMk id="18" creationId="{4B29546E-B907-4F00-A2AE-F5A4648EC9A2}"/>
          </ac:grpSpMkLst>
        </pc:grpChg>
        <pc:grpChg chg="add">
          <ac:chgData name="Graeme Malcolm" userId="0828a162-3a1f-48c4-ad15-5bbb25c8ef77" providerId="ADAL" clId="{16378172-FFF1-4286-BEC7-2ECAD05B8269}" dt="2020-11-20T20:39:58.186" v="1561" actId="164"/>
          <ac:grpSpMkLst>
            <pc:docMk/>
            <pc:sldMk cId="1201170194" sldId="3476"/>
            <ac:grpSpMk id="23" creationId="{D31A064B-8A33-47B0-94BE-FF5FA4E97C46}"/>
          </ac:grpSpMkLst>
        </pc:grpChg>
        <pc:grpChg chg="add mod topLvl">
          <ac:chgData name="Graeme Malcolm" userId="0828a162-3a1f-48c4-ad15-5bbb25c8ef77" providerId="ADAL" clId="{16378172-FFF1-4286-BEC7-2ECAD05B8269}" dt="2020-11-24T22:56:57.081" v="5998" actId="164"/>
          <ac:grpSpMkLst>
            <pc:docMk/>
            <pc:sldMk cId="1201170194" sldId="3476"/>
            <ac:grpSpMk id="26" creationId="{F8099AD2-EED9-4EF2-B32C-9DB345A4BE9A}"/>
          </ac:grpSpMkLst>
        </pc:grpChg>
        <pc:picChg chg="add mod">
          <ac:chgData name="Graeme Malcolm" userId="0828a162-3a1f-48c4-ad15-5bbb25c8ef77" providerId="ADAL" clId="{16378172-FFF1-4286-BEC7-2ECAD05B8269}" dt="2020-11-20T20:18:36.660" v="1457" actId="207"/>
          <ac:picMkLst>
            <pc:docMk/>
            <pc:sldMk cId="1201170194" sldId="3476"/>
            <ac:picMk id="3" creationId="{55857AFC-9309-456B-8CF4-4563A7443977}"/>
          </ac:picMkLst>
        </pc:picChg>
        <pc:picChg chg="add mod ord">
          <ac:chgData name="Graeme Malcolm" userId="0828a162-3a1f-48c4-ad15-5bbb25c8ef77" providerId="ADAL" clId="{16378172-FFF1-4286-BEC7-2ECAD05B8269}" dt="2020-11-20T20:18:31.499" v="1456" actId="167"/>
          <ac:picMkLst>
            <pc:docMk/>
            <pc:sldMk cId="1201170194" sldId="3476"/>
            <ac:picMk id="8" creationId="{C58C90A4-354D-46A4-88EB-9A564D6D04B1}"/>
          </ac:picMkLst>
        </pc:picChg>
        <pc:picChg chg="add mod">
          <ac:chgData name="Graeme Malcolm" userId="0828a162-3a1f-48c4-ad15-5bbb25c8ef77" providerId="ADAL" clId="{16378172-FFF1-4286-BEC7-2ECAD05B8269}" dt="2020-11-20T20:21:23.500" v="1474" actId="1076"/>
          <ac:picMkLst>
            <pc:docMk/>
            <pc:sldMk cId="1201170194" sldId="3476"/>
            <ac:picMk id="12" creationId="{5D0FBC20-AAC9-4BDB-B37A-93A984C729B9}"/>
          </ac:picMkLst>
        </pc:picChg>
        <pc:picChg chg="add mod">
          <ac:chgData name="Graeme Malcolm" userId="0828a162-3a1f-48c4-ad15-5bbb25c8ef77" providerId="ADAL" clId="{16378172-FFF1-4286-BEC7-2ECAD05B8269}" dt="2020-11-20T20:21:23.500" v="1474" actId="1076"/>
          <ac:picMkLst>
            <pc:docMk/>
            <pc:sldMk cId="1201170194" sldId="3476"/>
            <ac:picMk id="14" creationId="{D3220D57-1934-4645-AE6E-5A3457006A9C}"/>
          </ac:picMkLst>
        </pc:picChg>
        <pc:picChg chg="add mod">
          <ac:chgData name="Graeme Malcolm" userId="0828a162-3a1f-48c4-ad15-5bbb25c8ef77" providerId="ADAL" clId="{16378172-FFF1-4286-BEC7-2ECAD05B8269}" dt="2020-11-20T20:21:23.500" v="1474" actId="1076"/>
          <ac:picMkLst>
            <pc:docMk/>
            <pc:sldMk cId="1201170194" sldId="3476"/>
            <ac:picMk id="16" creationId="{2240C8E2-7380-410C-BE3C-1F31FEC67FFF}"/>
          </ac:picMkLst>
        </pc:picChg>
        <pc:picChg chg="add mod">
          <ac:chgData name="Graeme Malcolm" userId="0828a162-3a1f-48c4-ad15-5bbb25c8ef77" providerId="ADAL" clId="{16378172-FFF1-4286-BEC7-2ECAD05B8269}" dt="2020-11-20T22:44:35.163" v="3522" actId="1076"/>
          <ac:picMkLst>
            <pc:docMk/>
            <pc:sldMk cId="1201170194" sldId="3476"/>
            <ac:picMk id="21" creationId="{6E27B405-1B91-43D7-B45E-0F4A5A977300}"/>
          </ac:picMkLst>
        </pc:picChg>
      </pc:sldChg>
      <pc:sldChg chg="addSp delSp modSp new del mod modClrScheme delAnim modAnim chgLayout">
        <pc:chgData name="Graeme Malcolm" userId="0828a162-3a1f-48c4-ad15-5bbb25c8ef77" providerId="ADAL" clId="{16378172-FFF1-4286-BEC7-2ECAD05B8269}" dt="2020-11-23T17:46:56.639" v="4357" actId="47"/>
        <pc:sldMkLst>
          <pc:docMk/>
          <pc:sldMk cId="1231707393" sldId="3477"/>
        </pc:sldMkLst>
        <pc:spChg chg="del mod ord">
          <ac:chgData name="Graeme Malcolm" userId="0828a162-3a1f-48c4-ad15-5bbb25c8ef77" providerId="ADAL" clId="{16378172-FFF1-4286-BEC7-2ECAD05B8269}" dt="2020-11-20T22:22:14.555" v="3086" actId="700"/>
          <ac:spMkLst>
            <pc:docMk/>
            <pc:sldMk cId="1231707393" sldId="3477"/>
            <ac:spMk id="2" creationId="{E2BC8A3B-6EF8-4363-8FD5-F90FD4D0D3CD}"/>
          </ac:spMkLst>
        </pc:spChg>
        <pc:spChg chg="del mod ord">
          <ac:chgData name="Graeme Malcolm" userId="0828a162-3a1f-48c4-ad15-5bbb25c8ef77" providerId="ADAL" clId="{16378172-FFF1-4286-BEC7-2ECAD05B8269}" dt="2020-11-20T22:22:14.555" v="3086" actId="700"/>
          <ac:spMkLst>
            <pc:docMk/>
            <pc:sldMk cId="1231707393" sldId="3477"/>
            <ac:spMk id="3" creationId="{231BF084-4C1F-453C-88D5-9F19DF7AF9B8}"/>
          </ac:spMkLst>
        </pc:spChg>
        <pc:spChg chg="add mod ord">
          <ac:chgData name="Graeme Malcolm" userId="0828a162-3a1f-48c4-ad15-5bbb25c8ef77" providerId="ADAL" clId="{16378172-FFF1-4286-BEC7-2ECAD05B8269}" dt="2020-11-20T22:23:08.575" v="3092"/>
          <ac:spMkLst>
            <pc:docMk/>
            <pc:sldMk cId="1231707393" sldId="3477"/>
            <ac:spMk id="4" creationId="{BA07D6F9-141E-490C-B2A7-7F92A2752890}"/>
          </ac:spMkLst>
        </pc:spChg>
        <pc:spChg chg="add del mod ord">
          <ac:chgData name="Graeme Malcolm" userId="0828a162-3a1f-48c4-ad15-5bbb25c8ef77" providerId="ADAL" clId="{16378172-FFF1-4286-BEC7-2ECAD05B8269}" dt="2020-11-20T22:34:14.679" v="3431" actId="20577"/>
          <ac:spMkLst>
            <pc:docMk/>
            <pc:sldMk cId="1231707393" sldId="3477"/>
            <ac:spMk id="5" creationId="{D255FB77-5C8C-4230-ABE1-F67632FD2CDE}"/>
          </ac:spMkLst>
        </pc:spChg>
        <pc:spChg chg="add del mod ord">
          <ac:chgData name="Graeme Malcolm" userId="0828a162-3a1f-48c4-ad15-5bbb25c8ef77" providerId="ADAL" clId="{16378172-FFF1-4286-BEC7-2ECAD05B8269}" dt="2020-11-20T22:24:44.748" v="3233" actId="20577"/>
          <ac:spMkLst>
            <pc:docMk/>
            <pc:sldMk cId="1231707393" sldId="3477"/>
            <ac:spMk id="6" creationId="{804523B3-96C6-43AB-9B8A-8B6202E53027}"/>
          </ac:spMkLst>
        </pc:spChg>
        <pc:spChg chg="add del mod ord">
          <ac:chgData name="Graeme Malcolm" userId="0828a162-3a1f-48c4-ad15-5bbb25c8ef77" providerId="ADAL" clId="{16378172-FFF1-4286-BEC7-2ECAD05B8269}" dt="2020-11-20T22:25:08.217" v="3285" actId="20577"/>
          <ac:spMkLst>
            <pc:docMk/>
            <pc:sldMk cId="1231707393" sldId="3477"/>
            <ac:spMk id="7" creationId="{9E5F4A2A-EF2C-427C-B673-629B6C763D76}"/>
          </ac:spMkLst>
        </pc:spChg>
        <pc:spChg chg="add del mod ord">
          <ac:chgData name="Graeme Malcolm" userId="0828a162-3a1f-48c4-ad15-5bbb25c8ef77" providerId="ADAL" clId="{16378172-FFF1-4286-BEC7-2ECAD05B8269}" dt="2020-11-20T22:25:53.901" v="3321" actId="20577"/>
          <ac:spMkLst>
            <pc:docMk/>
            <pc:sldMk cId="1231707393" sldId="3477"/>
            <ac:spMk id="8" creationId="{1FAD909A-A5CA-4B64-82C5-3DE9F8F9AA18}"/>
          </ac:spMkLst>
        </pc:spChg>
        <pc:spChg chg="add mod ord">
          <ac:chgData name="Graeme Malcolm" userId="0828a162-3a1f-48c4-ad15-5bbb25c8ef77" providerId="ADAL" clId="{16378172-FFF1-4286-BEC7-2ECAD05B8269}" dt="2020-11-20T22:23:13.630" v="3093"/>
          <ac:spMkLst>
            <pc:docMk/>
            <pc:sldMk cId="1231707393" sldId="3477"/>
            <ac:spMk id="9" creationId="{8E6938AA-606C-4C03-80E6-2BEE63D38228}"/>
          </ac:spMkLst>
        </pc:spChg>
        <pc:spChg chg="add del mod ord">
          <ac:chgData name="Graeme Malcolm" userId="0828a162-3a1f-48c4-ad15-5bbb25c8ef77" providerId="ADAL" clId="{16378172-FFF1-4286-BEC7-2ECAD05B8269}" dt="2020-11-20T22:26:59.364" v="3400" actId="20577"/>
          <ac:spMkLst>
            <pc:docMk/>
            <pc:sldMk cId="1231707393" sldId="3477"/>
            <ac:spMk id="10" creationId="{719418DA-47B7-43D1-B8F9-F63776A8F23D}"/>
          </ac:spMkLst>
        </pc:spChg>
        <pc:spChg chg="del mod topLvl">
          <ac:chgData name="Graeme Malcolm" userId="0828a162-3a1f-48c4-ad15-5bbb25c8ef77" providerId="ADAL" clId="{16378172-FFF1-4286-BEC7-2ECAD05B8269}" dt="2020-11-20T22:31:42.450" v="3403" actId="478"/>
          <ac:spMkLst>
            <pc:docMk/>
            <pc:sldMk cId="1231707393" sldId="3477"/>
            <ac:spMk id="13" creationId="{E609888C-3832-474F-95B6-EF2A2302E2FC}"/>
          </ac:spMkLst>
        </pc:spChg>
        <pc:spChg chg="mod">
          <ac:chgData name="Graeme Malcolm" userId="0828a162-3a1f-48c4-ad15-5bbb25c8ef77" providerId="ADAL" clId="{16378172-FFF1-4286-BEC7-2ECAD05B8269}" dt="2020-11-20T22:33:00.114" v="3416" actId="1076"/>
          <ac:spMkLst>
            <pc:docMk/>
            <pc:sldMk cId="1231707393" sldId="3477"/>
            <ac:spMk id="17" creationId="{A52FA6DC-EA34-477D-9CF6-A2D764900B9D}"/>
          </ac:spMkLst>
        </pc:spChg>
        <pc:spChg chg="del mod">
          <ac:chgData name="Graeme Malcolm" userId="0828a162-3a1f-48c4-ad15-5bbb25c8ef77" providerId="ADAL" clId="{16378172-FFF1-4286-BEC7-2ECAD05B8269}" dt="2020-11-20T22:32:23.036" v="3409" actId="478"/>
          <ac:spMkLst>
            <pc:docMk/>
            <pc:sldMk cId="1231707393" sldId="3477"/>
            <ac:spMk id="19" creationId="{62A38E89-F78F-432C-B02C-B9D882038073}"/>
          </ac:spMkLst>
        </pc:spChg>
        <pc:spChg chg="mod">
          <ac:chgData name="Graeme Malcolm" userId="0828a162-3a1f-48c4-ad15-5bbb25c8ef77" providerId="ADAL" clId="{16378172-FFF1-4286-BEC7-2ECAD05B8269}" dt="2020-11-20T22:32:18.559" v="3408"/>
          <ac:spMkLst>
            <pc:docMk/>
            <pc:sldMk cId="1231707393" sldId="3477"/>
            <ac:spMk id="20" creationId="{F16DD399-D71B-4055-8049-BBD08ECC7164}"/>
          </ac:spMkLst>
        </pc:spChg>
        <pc:spChg chg="del mod">
          <ac:chgData name="Graeme Malcolm" userId="0828a162-3a1f-48c4-ad15-5bbb25c8ef77" providerId="ADAL" clId="{16378172-FFF1-4286-BEC7-2ECAD05B8269}" dt="2020-11-20T22:36:33.957" v="3447" actId="478"/>
          <ac:spMkLst>
            <pc:docMk/>
            <pc:sldMk cId="1231707393" sldId="3477"/>
            <ac:spMk id="37" creationId="{5CC5A8EB-65C9-413F-B396-189D542825EC}"/>
          </ac:spMkLst>
        </pc:spChg>
        <pc:spChg chg="del mod">
          <ac:chgData name="Graeme Malcolm" userId="0828a162-3a1f-48c4-ad15-5bbb25c8ef77" providerId="ADAL" clId="{16378172-FFF1-4286-BEC7-2ECAD05B8269}" dt="2020-11-20T22:36:38.766" v="3449" actId="478"/>
          <ac:spMkLst>
            <pc:docMk/>
            <pc:sldMk cId="1231707393" sldId="3477"/>
            <ac:spMk id="40" creationId="{C1014602-39F9-4592-B797-DF1B0D34B6CB}"/>
          </ac:spMkLst>
        </pc:spChg>
        <pc:spChg chg="del mod">
          <ac:chgData name="Graeme Malcolm" userId="0828a162-3a1f-48c4-ad15-5bbb25c8ef77" providerId="ADAL" clId="{16378172-FFF1-4286-BEC7-2ECAD05B8269}" dt="2020-11-20T22:37:08.888" v="3465" actId="478"/>
          <ac:spMkLst>
            <pc:docMk/>
            <pc:sldMk cId="1231707393" sldId="3477"/>
            <ac:spMk id="48" creationId="{DBAD0CF0-8C7E-4819-97FA-FB610F1FADFB}"/>
          </ac:spMkLst>
        </pc:spChg>
        <pc:spChg chg="del mod">
          <ac:chgData name="Graeme Malcolm" userId="0828a162-3a1f-48c4-ad15-5bbb25c8ef77" providerId="ADAL" clId="{16378172-FFF1-4286-BEC7-2ECAD05B8269}" dt="2020-11-20T22:36:50.861" v="3457" actId="478"/>
          <ac:spMkLst>
            <pc:docMk/>
            <pc:sldMk cId="1231707393" sldId="3477"/>
            <ac:spMk id="50" creationId="{9566DAE5-268B-42DB-B517-F48204E0EE29}"/>
          </ac:spMkLst>
        </pc:spChg>
        <pc:spChg chg="del mod">
          <ac:chgData name="Graeme Malcolm" userId="0828a162-3a1f-48c4-ad15-5bbb25c8ef77" providerId="ADAL" clId="{16378172-FFF1-4286-BEC7-2ECAD05B8269}" dt="2020-11-20T22:36:58.001" v="3461" actId="478"/>
          <ac:spMkLst>
            <pc:docMk/>
            <pc:sldMk cId="1231707393" sldId="3477"/>
            <ac:spMk id="51" creationId="{6C6FA1C8-768A-4A7D-951D-8F2163BA0AD7}"/>
          </ac:spMkLst>
        </pc:spChg>
        <pc:spChg chg="del mod">
          <ac:chgData name="Graeme Malcolm" userId="0828a162-3a1f-48c4-ad15-5bbb25c8ef77" providerId="ADAL" clId="{16378172-FFF1-4286-BEC7-2ECAD05B8269}" dt="2020-11-20T22:36:49.015" v="3456" actId="478"/>
          <ac:spMkLst>
            <pc:docMk/>
            <pc:sldMk cId="1231707393" sldId="3477"/>
            <ac:spMk id="57" creationId="{0A4B3E71-5DC5-4AE4-A31F-89F876A6E4E9}"/>
          </ac:spMkLst>
        </pc:spChg>
        <pc:spChg chg="del mod">
          <ac:chgData name="Graeme Malcolm" userId="0828a162-3a1f-48c4-ad15-5bbb25c8ef77" providerId="ADAL" clId="{16378172-FFF1-4286-BEC7-2ECAD05B8269}" dt="2020-11-20T22:37:04.839" v="3464" actId="478"/>
          <ac:spMkLst>
            <pc:docMk/>
            <pc:sldMk cId="1231707393" sldId="3477"/>
            <ac:spMk id="63" creationId="{DE480290-F280-42D9-B9EC-BBF6EC9FCE64}"/>
          </ac:spMkLst>
        </pc:spChg>
        <pc:spChg chg="del mod">
          <ac:chgData name="Graeme Malcolm" userId="0828a162-3a1f-48c4-ad15-5bbb25c8ef77" providerId="ADAL" clId="{16378172-FFF1-4286-BEC7-2ECAD05B8269}" dt="2020-11-20T22:36:41.956" v="3451" actId="478"/>
          <ac:spMkLst>
            <pc:docMk/>
            <pc:sldMk cId="1231707393" sldId="3477"/>
            <ac:spMk id="65" creationId="{9B5827F1-96D2-47E3-BF41-51DCF8A6D55B}"/>
          </ac:spMkLst>
        </pc:spChg>
        <pc:spChg chg="del mod">
          <ac:chgData name="Graeme Malcolm" userId="0828a162-3a1f-48c4-ad15-5bbb25c8ef77" providerId="ADAL" clId="{16378172-FFF1-4286-BEC7-2ECAD05B8269}" dt="2020-11-20T22:36:54.126" v="3459" actId="478"/>
          <ac:spMkLst>
            <pc:docMk/>
            <pc:sldMk cId="1231707393" sldId="3477"/>
            <ac:spMk id="69" creationId="{2C579232-CCE9-42D0-9547-5EE932E261F0}"/>
          </ac:spMkLst>
        </pc:spChg>
        <pc:grpChg chg="add del mod">
          <ac:chgData name="Graeme Malcolm" userId="0828a162-3a1f-48c4-ad15-5bbb25c8ef77" providerId="ADAL" clId="{16378172-FFF1-4286-BEC7-2ECAD05B8269}" dt="2020-11-20T22:31:37.916" v="3402" actId="165"/>
          <ac:grpSpMkLst>
            <pc:docMk/>
            <pc:sldMk cId="1231707393" sldId="3477"/>
            <ac:grpSpMk id="11" creationId="{13C040A0-3B07-4540-B998-5A7CA776FABC}"/>
          </ac:grpSpMkLst>
        </pc:grpChg>
        <pc:grpChg chg="del mod topLvl">
          <ac:chgData name="Graeme Malcolm" userId="0828a162-3a1f-48c4-ad15-5bbb25c8ef77" providerId="ADAL" clId="{16378172-FFF1-4286-BEC7-2ECAD05B8269}" dt="2020-11-20T22:31:49.193" v="3406" actId="478"/>
          <ac:grpSpMkLst>
            <pc:docMk/>
            <pc:sldMk cId="1231707393" sldId="3477"/>
            <ac:grpSpMk id="12" creationId="{3E55DE2A-600E-40FA-B68B-D07A4886F042}"/>
          </ac:grpSpMkLst>
        </pc:grpChg>
        <pc:grpChg chg="add del mod">
          <ac:chgData name="Graeme Malcolm" userId="0828a162-3a1f-48c4-ad15-5bbb25c8ef77" providerId="ADAL" clId="{16378172-FFF1-4286-BEC7-2ECAD05B8269}" dt="2020-11-20T22:33:12.388" v="3418" actId="478"/>
          <ac:grpSpMkLst>
            <pc:docMk/>
            <pc:sldMk cId="1231707393" sldId="3477"/>
            <ac:grpSpMk id="16" creationId="{F048271E-559F-4138-BA23-0E17E14EBEC5}"/>
          </ac:grpSpMkLst>
        </pc:grpChg>
        <pc:grpChg chg="del mod">
          <ac:chgData name="Graeme Malcolm" userId="0828a162-3a1f-48c4-ad15-5bbb25c8ef77" providerId="ADAL" clId="{16378172-FFF1-4286-BEC7-2ECAD05B8269}" dt="2020-11-20T22:33:10.250" v="3417" actId="21"/>
          <ac:grpSpMkLst>
            <pc:docMk/>
            <pc:sldMk cId="1231707393" sldId="3477"/>
            <ac:grpSpMk id="18" creationId="{01A4B8E3-5B5E-4FA5-B6C9-96B09EDA1644}"/>
          </ac:grpSpMkLst>
        </pc:grpChg>
        <pc:grpChg chg="add">
          <ac:chgData name="Graeme Malcolm" userId="0828a162-3a1f-48c4-ad15-5bbb25c8ef77" providerId="ADAL" clId="{16378172-FFF1-4286-BEC7-2ECAD05B8269}" dt="2020-11-20T22:33:24.144" v="3423" actId="164"/>
          <ac:grpSpMkLst>
            <pc:docMk/>
            <pc:sldMk cId="1231707393" sldId="3477"/>
            <ac:grpSpMk id="24" creationId="{1F2F7EE0-DD96-4A70-BF4A-8E9ED22590EE}"/>
          </ac:grpSpMkLst>
        </pc:grpChg>
        <pc:grpChg chg="add mod">
          <ac:chgData name="Graeme Malcolm" userId="0828a162-3a1f-48c4-ad15-5bbb25c8ef77" providerId="ADAL" clId="{16378172-FFF1-4286-BEC7-2ECAD05B8269}" dt="2020-11-20T22:35:34.964" v="3441" actId="1076"/>
          <ac:grpSpMkLst>
            <pc:docMk/>
            <pc:sldMk cId="1231707393" sldId="3477"/>
            <ac:grpSpMk id="31" creationId="{D7CD8B58-F2B4-41C1-B323-FB4C7F567985}"/>
          </ac:grpSpMkLst>
        </pc:grpChg>
        <pc:grpChg chg="add del mod">
          <ac:chgData name="Graeme Malcolm" userId="0828a162-3a1f-48c4-ad15-5bbb25c8ef77" providerId="ADAL" clId="{16378172-FFF1-4286-BEC7-2ECAD05B8269}" dt="2020-11-20T22:37:12.816" v="3466" actId="165"/>
          <ac:grpSpMkLst>
            <pc:docMk/>
            <pc:sldMk cId="1231707393" sldId="3477"/>
            <ac:grpSpMk id="32" creationId="{4C796857-B830-4410-9922-46E030379624}"/>
          </ac:grpSpMkLst>
        </pc:grpChg>
        <pc:grpChg chg="del mod">
          <ac:chgData name="Graeme Malcolm" userId="0828a162-3a1f-48c4-ad15-5bbb25c8ef77" providerId="ADAL" clId="{16378172-FFF1-4286-BEC7-2ECAD05B8269}" dt="2020-11-20T22:36:59.233" v="3462" actId="478"/>
          <ac:grpSpMkLst>
            <pc:docMk/>
            <pc:sldMk cId="1231707393" sldId="3477"/>
            <ac:grpSpMk id="33" creationId="{F1C68D71-7A6B-4A6B-9EC7-59114D25582C}"/>
          </ac:grpSpMkLst>
        </pc:grpChg>
        <pc:grpChg chg="del mod">
          <ac:chgData name="Graeme Malcolm" userId="0828a162-3a1f-48c4-ad15-5bbb25c8ef77" providerId="ADAL" clId="{16378172-FFF1-4286-BEC7-2ECAD05B8269}" dt="2020-11-20T22:36:35.905" v="3448" actId="478"/>
          <ac:grpSpMkLst>
            <pc:docMk/>
            <pc:sldMk cId="1231707393" sldId="3477"/>
            <ac:grpSpMk id="35" creationId="{807031FC-5209-46D8-93B1-9E163EA4259E}"/>
          </ac:grpSpMkLst>
        </pc:grpChg>
        <pc:grpChg chg="del mod topLvl">
          <ac:chgData name="Graeme Malcolm" userId="0828a162-3a1f-48c4-ad15-5bbb25c8ef77" providerId="ADAL" clId="{16378172-FFF1-4286-BEC7-2ECAD05B8269}" dt="2020-11-20T22:37:17.797" v="3467" actId="165"/>
          <ac:grpSpMkLst>
            <pc:docMk/>
            <pc:sldMk cId="1231707393" sldId="3477"/>
            <ac:grpSpMk id="38" creationId="{65EA4C91-77FD-45B4-98A7-6C237045647B}"/>
          </ac:grpSpMkLst>
        </pc:grpChg>
        <pc:grpChg chg="del mod">
          <ac:chgData name="Graeme Malcolm" userId="0828a162-3a1f-48c4-ad15-5bbb25c8ef77" providerId="ADAL" clId="{16378172-FFF1-4286-BEC7-2ECAD05B8269}" dt="2020-11-20T22:36:54.126" v="3459" actId="478"/>
          <ac:grpSpMkLst>
            <pc:docMk/>
            <pc:sldMk cId="1231707393" sldId="3477"/>
            <ac:grpSpMk id="41" creationId="{9803DFFC-1769-4CE4-A83E-F3A0441F7258}"/>
          </ac:grpSpMkLst>
        </pc:grpChg>
        <pc:grpChg chg="del mod">
          <ac:chgData name="Graeme Malcolm" userId="0828a162-3a1f-48c4-ad15-5bbb25c8ef77" providerId="ADAL" clId="{16378172-FFF1-4286-BEC7-2ECAD05B8269}" dt="2020-11-20T22:36:41.956" v="3451" actId="478"/>
          <ac:grpSpMkLst>
            <pc:docMk/>
            <pc:sldMk cId="1231707393" sldId="3477"/>
            <ac:grpSpMk id="42" creationId="{58202955-F17D-4988-AE8C-74D9926313B6}"/>
          </ac:grpSpMkLst>
        </pc:grpChg>
        <pc:grpChg chg="del mod">
          <ac:chgData name="Graeme Malcolm" userId="0828a162-3a1f-48c4-ad15-5bbb25c8ef77" providerId="ADAL" clId="{16378172-FFF1-4286-BEC7-2ECAD05B8269}" dt="2020-11-20T22:37:03.258" v="3463" actId="478"/>
          <ac:grpSpMkLst>
            <pc:docMk/>
            <pc:sldMk cId="1231707393" sldId="3477"/>
            <ac:grpSpMk id="43" creationId="{15595CAA-C799-448B-ABE8-9EA4C6085958}"/>
          </ac:grpSpMkLst>
        </pc:grpChg>
        <pc:grpChg chg="del mod">
          <ac:chgData name="Graeme Malcolm" userId="0828a162-3a1f-48c4-ad15-5bbb25c8ef77" providerId="ADAL" clId="{16378172-FFF1-4286-BEC7-2ECAD05B8269}" dt="2020-11-20T22:36:47.386" v="3455" actId="478"/>
          <ac:grpSpMkLst>
            <pc:docMk/>
            <pc:sldMk cId="1231707393" sldId="3477"/>
            <ac:grpSpMk id="44" creationId="{2EE6CF1B-20EF-4D14-862C-5CFC8837218B}"/>
          </ac:grpSpMkLst>
        </pc:grpChg>
        <pc:grpChg chg="del mod">
          <ac:chgData name="Graeme Malcolm" userId="0828a162-3a1f-48c4-ad15-5bbb25c8ef77" providerId="ADAL" clId="{16378172-FFF1-4286-BEC7-2ECAD05B8269}" dt="2020-11-20T22:36:58.001" v="3461" actId="478"/>
          <ac:grpSpMkLst>
            <pc:docMk/>
            <pc:sldMk cId="1231707393" sldId="3477"/>
            <ac:grpSpMk id="45" creationId="{86FABA6A-F006-4C20-B1B0-347F0A1F17BC}"/>
          </ac:grpSpMkLst>
        </pc:grpChg>
        <pc:grpChg chg="del mod">
          <ac:chgData name="Graeme Malcolm" userId="0828a162-3a1f-48c4-ad15-5bbb25c8ef77" providerId="ADAL" clId="{16378172-FFF1-4286-BEC7-2ECAD05B8269}" dt="2020-11-20T22:37:08.888" v="3465" actId="478"/>
          <ac:grpSpMkLst>
            <pc:docMk/>
            <pc:sldMk cId="1231707393" sldId="3477"/>
            <ac:grpSpMk id="46" creationId="{D7498E5E-820A-488A-AD16-5E94ACD8830A}"/>
          </ac:grpSpMkLst>
        </pc:grpChg>
        <pc:grpChg chg="mod topLvl">
          <ac:chgData name="Graeme Malcolm" userId="0828a162-3a1f-48c4-ad15-5bbb25c8ef77" providerId="ADAL" clId="{16378172-FFF1-4286-BEC7-2ECAD05B8269}" dt="2020-11-20T22:37:26.665" v="3470" actId="14100"/>
          <ac:grpSpMkLst>
            <pc:docMk/>
            <pc:sldMk cId="1231707393" sldId="3477"/>
            <ac:grpSpMk id="49" creationId="{9EA3B75A-9B53-4845-BE3F-E714C4EA8D4B}"/>
          </ac:grpSpMkLst>
        </pc:grpChg>
        <pc:grpChg chg="del mod">
          <ac:chgData name="Graeme Malcolm" userId="0828a162-3a1f-48c4-ad15-5bbb25c8ef77" providerId="ADAL" clId="{16378172-FFF1-4286-BEC7-2ECAD05B8269}" dt="2020-11-20T22:36:52.280" v="3458" actId="478"/>
          <ac:grpSpMkLst>
            <pc:docMk/>
            <pc:sldMk cId="1231707393" sldId="3477"/>
            <ac:grpSpMk id="53" creationId="{0A014E3D-07FB-4AD5-8834-EC89D0B588BB}"/>
          </ac:grpSpMkLst>
        </pc:grpChg>
        <pc:grpChg chg="del mod">
          <ac:chgData name="Graeme Malcolm" userId="0828a162-3a1f-48c4-ad15-5bbb25c8ef77" providerId="ADAL" clId="{16378172-FFF1-4286-BEC7-2ECAD05B8269}" dt="2020-11-20T22:36:44.522" v="3453" actId="478"/>
          <ac:grpSpMkLst>
            <pc:docMk/>
            <pc:sldMk cId="1231707393" sldId="3477"/>
            <ac:grpSpMk id="56" creationId="{1D52CD43-0239-4CF7-B4A7-01E8A85991C6}"/>
          </ac:grpSpMkLst>
        </pc:grpChg>
        <pc:grpChg chg="del mod">
          <ac:chgData name="Graeme Malcolm" userId="0828a162-3a1f-48c4-ad15-5bbb25c8ef77" providerId="ADAL" clId="{16378172-FFF1-4286-BEC7-2ECAD05B8269}" dt="2020-11-20T22:36:45.887" v="3454" actId="478"/>
          <ac:grpSpMkLst>
            <pc:docMk/>
            <pc:sldMk cId="1231707393" sldId="3477"/>
            <ac:grpSpMk id="59" creationId="{80AFAB6F-FC08-45F4-9022-34255A91C25E}"/>
          </ac:grpSpMkLst>
        </pc:grpChg>
        <pc:grpChg chg="del mod">
          <ac:chgData name="Graeme Malcolm" userId="0828a162-3a1f-48c4-ad15-5bbb25c8ef77" providerId="ADAL" clId="{16378172-FFF1-4286-BEC7-2ECAD05B8269}" dt="2020-11-20T22:36:40.258" v="3450" actId="478"/>
          <ac:grpSpMkLst>
            <pc:docMk/>
            <pc:sldMk cId="1231707393" sldId="3477"/>
            <ac:grpSpMk id="64" creationId="{72342636-6276-453E-B813-1A1B14A7B179}"/>
          </ac:grpSpMkLst>
        </pc:grpChg>
        <pc:grpChg chg="add mod">
          <ac:chgData name="Graeme Malcolm" userId="0828a162-3a1f-48c4-ad15-5bbb25c8ef77" providerId="ADAL" clId="{16378172-FFF1-4286-BEC7-2ECAD05B8269}" dt="2020-11-20T22:38:04.418" v="3474" actId="1076"/>
          <ac:grpSpMkLst>
            <pc:docMk/>
            <pc:sldMk cId="1231707393" sldId="3477"/>
            <ac:grpSpMk id="70" creationId="{2FD77F08-A1CF-41B8-89CC-494D38CA71B8}"/>
          </ac:grpSpMkLst>
        </pc:grpChg>
        <pc:picChg chg="mod topLvl">
          <ac:chgData name="Graeme Malcolm" userId="0828a162-3a1f-48c4-ad15-5bbb25c8ef77" providerId="ADAL" clId="{16378172-FFF1-4286-BEC7-2ECAD05B8269}" dt="2020-11-20T22:31:55.724" v="3407" actId="1076"/>
          <ac:picMkLst>
            <pc:docMk/>
            <pc:sldMk cId="1231707393" sldId="3477"/>
            <ac:picMk id="14" creationId="{470AEE57-9454-41C9-8E1F-271AC80A941A}"/>
          </ac:picMkLst>
        </pc:picChg>
        <pc:picChg chg="del mod topLvl">
          <ac:chgData name="Graeme Malcolm" userId="0828a162-3a1f-48c4-ad15-5bbb25c8ef77" providerId="ADAL" clId="{16378172-FFF1-4286-BEC7-2ECAD05B8269}" dt="2020-11-20T22:31:49.193" v="3406" actId="478"/>
          <ac:picMkLst>
            <pc:docMk/>
            <pc:sldMk cId="1231707393" sldId="3477"/>
            <ac:picMk id="15" creationId="{FBD7B9D3-FA46-4FB9-9EFF-31C898042519}"/>
          </ac:picMkLst>
        </pc:picChg>
        <pc:picChg chg="del mod">
          <ac:chgData name="Graeme Malcolm" userId="0828a162-3a1f-48c4-ad15-5bbb25c8ef77" providerId="ADAL" clId="{16378172-FFF1-4286-BEC7-2ECAD05B8269}" dt="2020-11-20T22:33:10.250" v="3417" actId="21"/>
          <ac:picMkLst>
            <pc:docMk/>
            <pc:sldMk cId="1231707393" sldId="3477"/>
            <ac:picMk id="21" creationId="{9F84090D-4E72-4556-BFE9-6BF6630B53CD}"/>
          </ac:picMkLst>
        </pc:picChg>
        <pc:picChg chg="add mod">
          <ac:chgData name="Graeme Malcolm" userId="0828a162-3a1f-48c4-ad15-5bbb25c8ef77" providerId="ADAL" clId="{16378172-FFF1-4286-BEC7-2ECAD05B8269}" dt="2020-11-20T22:33:20.651" v="3422" actId="1076"/>
          <ac:picMkLst>
            <pc:docMk/>
            <pc:sldMk cId="1231707393" sldId="3477"/>
            <ac:picMk id="23" creationId="{CC70F964-2DE2-4D02-B2FB-8913D42DD947}"/>
          </ac:picMkLst>
        </pc:picChg>
        <pc:picChg chg="add mod">
          <ac:chgData name="Graeme Malcolm" userId="0828a162-3a1f-48c4-ad15-5bbb25c8ef77" providerId="ADAL" clId="{16378172-FFF1-4286-BEC7-2ECAD05B8269}" dt="2020-11-20T22:35:43.954" v="3444" actId="1076"/>
          <ac:picMkLst>
            <pc:docMk/>
            <pc:sldMk cId="1231707393" sldId="3477"/>
            <ac:picMk id="26" creationId="{C4A78CDD-48EC-4E90-81A7-23021B727723}"/>
          </ac:picMkLst>
        </pc:picChg>
        <pc:picChg chg="add mod">
          <ac:chgData name="Graeme Malcolm" userId="0828a162-3a1f-48c4-ad15-5bbb25c8ef77" providerId="ADAL" clId="{16378172-FFF1-4286-BEC7-2ECAD05B8269}" dt="2020-11-20T22:35:26.969" v="3439" actId="1038"/>
          <ac:picMkLst>
            <pc:docMk/>
            <pc:sldMk cId="1231707393" sldId="3477"/>
            <ac:picMk id="28" creationId="{26763729-2060-4327-B689-A5130ED9A12A}"/>
          </ac:picMkLst>
        </pc:picChg>
        <pc:picChg chg="add mod">
          <ac:chgData name="Graeme Malcolm" userId="0828a162-3a1f-48c4-ad15-5bbb25c8ef77" providerId="ADAL" clId="{16378172-FFF1-4286-BEC7-2ECAD05B8269}" dt="2020-11-20T22:35:14.003" v="3434" actId="14100"/>
          <ac:picMkLst>
            <pc:docMk/>
            <pc:sldMk cId="1231707393" sldId="3477"/>
            <ac:picMk id="30" creationId="{3DC80602-4838-476F-9E15-781BA833E9DF}"/>
          </ac:picMkLst>
        </pc:picChg>
        <pc:picChg chg="mod topLvl">
          <ac:chgData name="Graeme Malcolm" userId="0828a162-3a1f-48c4-ad15-5bbb25c8ef77" providerId="ADAL" clId="{16378172-FFF1-4286-BEC7-2ECAD05B8269}" dt="2020-11-20T22:37:12.816" v="3466" actId="165"/>
          <ac:picMkLst>
            <pc:docMk/>
            <pc:sldMk cId="1231707393" sldId="3477"/>
            <ac:picMk id="34" creationId="{462CB0B3-7386-497A-A19B-0A7A258E3DBB}"/>
          </ac:picMkLst>
        </pc:picChg>
        <pc:picChg chg="del mod">
          <ac:chgData name="Graeme Malcolm" userId="0828a162-3a1f-48c4-ad15-5bbb25c8ef77" providerId="ADAL" clId="{16378172-FFF1-4286-BEC7-2ECAD05B8269}" dt="2020-11-20T22:36:59.233" v="3462" actId="478"/>
          <ac:picMkLst>
            <pc:docMk/>
            <pc:sldMk cId="1231707393" sldId="3477"/>
            <ac:picMk id="36" creationId="{0295774D-4E92-4FDB-B677-1813FC70C997}"/>
          </ac:picMkLst>
        </pc:picChg>
        <pc:picChg chg="del mod">
          <ac:chgData name="Graeme Malcolm" userId="0828a162-3a1f-48c4-ad15-5bbb25c8ef77" providerId="ADAL" clId="{16378172-FFF1-4286-BEC7-2ECAD05B8269}" dt="2020-11-20T22:36:35.905" v="3448" actId="478"/>
          <ac:picMkLst>
            <pc:docMk/>
            <pc:sldMk cId="1231707393" sldId="3477"/>
            <ac:picMk id="39" creationId="{C7B16B19-E96B-409F-9AD3-548175BC9FE6}"/>
          </ac:picMkLst>
        </pc:picChg>
        <pc:picChg chg="del mod topLvl">
          <ac:chgData name="Graeme Malcolm" userId="0828a162-3a1f-48c4-ad15-5bbb25c8ef77" providerId="ADAL" clId="{16378172-FFF1-4286-BEC7-2ECAD05B8269}" dt="2020-11-20T22:37:19.633" v="3468" actId="478"/>
          <ac:picMkLst>
            <pc:docMk/>
            <pc:sldMk cId="1231707393" sldId="3477"/>
            <ac:picMk id="47" creationId="{E3A059B9-FEC5-4B5A-A10B-05EFE17E6232}"/>
          </ac:picMkLst>
        </pc:picChg>
        <pc:picChg chg="mod">
          <ac:chgData name="Graeme Malcolm" userId="0828a162-3a1f-48c4-ad15-5bbb25c8ef77" providerId="ADAL" clId="{16378172-FFF1-4286-BEC7-2ECAD05B8269}" dt="2020-11-20T22:36:27.024" v="3445"/>
          <ac:picMkLst>
            <pc:docMk/>
            <pc:sldMk cId="1231707393" sldId="3477"/>
            <ac:picMk id="52" creationId="{A932459B-3AC6-407E-A636-493ABA1E617B}"/>
          </ac:picMkLst>
        </pc:picChg>
        <pc:picChg chg="del mod">
          <ac:chgData name="Graeme Malcolm" userId="0828a162-3a1f-48c4-ad15-5bbb25c8ef77" providerId="ADAL" clId="{16378172-FFF1-4286-BEC7-2ECAD05B8269}" dt="2020-11-20T22:36:52.280" v="3458" actId="478"/>
          <ac:picMkLst>
            <pc:docMk/>
            <pc:sldMk cId="1231707393" sldId="3477"/>
            <ac:picMk id="54" creationId="{8B2A7B9B-3BDB-4C39-976B-1556F03B912C}"/>
          </ac:picMkLst>
        </pc:picChg>
        <pc:picChg chg="mod">
          <ac:chgData name="Graeme Malcolm" userId="0828a162-3a1f-48c4-ad15-5bbb25c8ef77" providerId="ADAL" clId="{16378172-FFF1-4286-BEC7-2ECAD05B8269}" dt="2020-11-20T22:36:27.024" v="3445"/>
          <ac:picMkLst>
            <pc:docMk/>
            <pc:sldMk cId="1231707393" sldId="3477"/>
            <ac:picMk id="55" creationId="{363067AA-E413-41C2-9EC1-A54A3B283F1B}"/>
          </ac:picMkLst>
        </pc:picChg>
        <pc:picChg chg="del mod">
          <ac:chgData name="Graeme Malcolm" userId="0828a162-3a1f-48c4-ad15-5bbb25c8ef77" providerId="ADAL" clId="{16378172-FFF1-4286-BEC7-2ECAD05B8269}" dt="2020-11-20T22:36:44.522" v="3453" actId="478"/>
          <ac:picMkLst>
            <pc:docMk/>
            <pc:sldMk cId="1231707393" sldId="3477"/>
            <ac:picMk id="58" creationId="{FC71F254-AB96-4E54-843E-AC1AF9D08952}"/>
          </ac:picMkLst>
        </pc:picChg>
        <pc:picChg chg="del mod">
          <ac:chgData name="Graeme Malcolm" userId="0828a162-3a1f-48c4-ad15-5bbb25c8ef77" providerId="ADAL" clId="{16378172-FFF1-4286-BEC7-2ECAD05B8269}" dt="2020-11-20T22:36:47.386" v="3455" actId="478"/>
          <ac:picMkLst>
            <pc:docMk/>
            <pc:sldMk cId="1231707393" sldId="3477"/>
            <ac:picMk id="60" creationId="{7A1B6FF0-2B77-481E-9F75-8AAF6D790C3C}"/>
          </ac:picMkLst>
        </pc:picChg>
        <pc:picChg chg="del mod">
          <ac:chgData name="Graeme Malcolm" userId="0828a162-3a1f-48c4-ad15-5bbb25c8ef77" providerId="ADAL" clId="{16378172-FFF1-4286-BEC7-2ECAD05B8269}" dt="2020-11-20T22:36:45.887" v="3454" actId="478"/>
          <ac:picMkLst>
            <pc:docMk/>
            <pc:sldMk cId="1231707393" sldId="3477"/>
            <ac:picMk id="61" creationId="{7549AAA8-223A-4F5A-B2CC-96DDF7A48002}"/>
          </ac:picMkLst>
        </pc:picChg>
        <pc:picChg chg="del mod">
          <ac:chgData name="Graeme Malcolm" userId="0828a162-3a1f-48c4-ad15-5bbb25c8ef77" providerId="ADAL" clId="{16378172-FFF1-4286-BEC7-2ECAD05B8269}" dt="2020-11-20T22:37:03.258" v="3463" actId="478"/>
          <ac:picMkLst>
            <pc:docMk/>
            <pc:sldMk cId="1231707393" sldId="3477"/>
            <ac:picMk id="62" creationId="{5AE7A8C6-74FC-4BF9-86AD-D9CD9C6C020B}"/>
          </ac:picMkLst>
        </pc:picChg>
        <pc:picChg chg="del mod">
          <ac:chgData name="Graeme Malcolm" userId="0828a162-3a1f-48c4-ad15-5bbb25c8ef77" providerId="ADAL" clId="{16378172-FFF1-4286-BEC7-2ECAD05B8269}" dt="2020-11-20T22:36:40.258" v="3450" actId="478"/>
          <ac:picMkLst>
            <pc:docMk/>
            <pc:sldMk cId="1231707393" sldId="3477"/>
            <ac:picMk id="66" creationId="{13763FEA-901B-4666-9916-7E75124C370E}"/>
          </ac:picMkLst>
        </pc:picChg>
        <pc:picChg chg="del mod">
          <ac:chgData name="Graeme Malcolm" userId="0828a162-3a1f-48c4-ad15-5bbb25c8ef77" providerId="ADAL" clId="{16378172-FFF1-4286-BEC7-2ECAD05B8269}" dt="2020-11-20T22:36:43.241" v="3452" actId="478"/>
          <ac:picMkLst>
            <pc:docMk/>
            <pc:sldMk cId="1231707393" sldId="3477"/>
            <ac:picMk id="67" creationId="{E4EC0B8C-9B82-44EB-AF32-E9B4F243BD71}"/>
          </ac:picMkLst>
        </pc:picChg>
        <pc:picChg chg="del mod">
          <ac:chgData name="Graeme Malcolm" userId="0828a162-3a1f-48c4-ad15-5bbb25c8ef77" providerId="ADAL" clId="{16378172-FFF1-4286-BEC7-2ECAD05B8269}" dt="2020-11-20T22:36:55.880" v="3460" actId="478"/>
          <ac:picMkLst>
            <pc:docMk/>
            <pc:sldMk cId="1231707393" sldId="3477"/>
            <ac:picMk id="68" creationId="{309FFE09-6E49-40A1-9A51-89281DCC1999}"/>
          </ac:picMkLst>
        </pc:picChg>
        <pc:picChg chg="add mod">
          <ac:chgData name="Graeme Malcolm" userId="0828a162-3a1f-48c4-ad15-5bbb25c8ef77" providerId="ADAL" clId="{16378172-FFF1-4286-BEC7-2ECAD05B8269}" dt="2020-11-20T22:38:44.292" v="3479" actId="1076"/>
          <ac:picMkLst>
            <pc:docMk/>
            <pc:sldMk cId="1231707393" sldId="3477"/>
            <ac:picMk id="72" creationId="{C8D3D862-C378-452B-8DC2-014EC0DBBB39}"/>
          </ac:picMkLst>
        </pc:picChg>
        <pc:picChg chg="add mod">
          <ac:chgData name="Graeme Malcolm" userId="0828a162-3a1f-48c4-ad15-5bbb25c8ef77" providerId="ADAL" clId="{16378172-FFF1-4286-BEC7-2ECAD05B8269}" dt="2020-11-20T22:43:03.351" v="3519" actId="1076"/>
          <ac:picMkLst>
            <pc:docMk/>
            <pc:sldMk cId="1231707393" sldId="3477"/>
            <ac:picMk id="74" creationId="{E7BC463C-EA21-422F-8936-93F979A14B75}"/>
          </ac:picMkLst>
        </pc:picChg>
        <pc:picChg chg="add mod">
          <ac:chgData name="Graeme Malcolm" userId="0828a162-3a1f-48c4-ad15-5bbb25c8ef77" providerId="ADAL" clId="{16378172-FFF1-4286-BEC7-2ECAD05B8269}" dt="2020-11-20T22:42:23.161" v="3511" actId="1076"/>
          <ac:picMkLst>
            <pc:docMk/>
            <pc:sldMk cId="1231707393" sldId="3477"/>
            <ac:picMk id="76" creationId="{BCE9EE8E-0E29-45B1-9C4F-D1A49D58CA49}"/>
          </ac:picMkLst>
        </pc:picChg>
        <pc:picChg chg="add del mod">
          <ac:chgData name="Graeme Malcolm" userId="0828a162-3a1f-48c4-ad15-5bbb25c8ef77" providerId="ADAL" clId="{16378172-FFF1-4286-BEC7-2ECAD05B8269}" dt="2020-11-20T22:40:24.587" v="3491" actId="478"/>
          <ac:picMkLst>
            <pc:docMk/>
            <pc:sldMk cId="1231707393" sldId="3477"/>
            <ac:picMk id="78" creationId="{D18EDB51-76CD-414A-9E36-D7A0A538F2C4}"/>
          </ac:picMkLst>
        </pc:picChg>
        <pc:picChg chg="add mod">
          <ac:chgData name="Graeme Malcolm" userId="0828a162-3a1f-48c4-ad15-5bbb25c8ef77" providerId="ADAL" clId="{16378172-FFF1-4286-BEC7-2ECAD05B8269}" dt="2020-11-20T22:42:25.979" v="3512" actId="1076"/>
          <ac:picMkLst>
            <pc:docMk/>
            <pc:sldMk cId="1231707393" sldId="3477"/>
            <ac:picMk id="80" creationId="{CC8DE9D1-956E-43A2-887C-3C4F3E035D17}"/>
          </ac:picMkLst>
        </pc:picChg>
        <pc:picChg chg="add mod ord">
          <ac:chgData name="Graeme Malcolm" userId="0828a162-3a1f-48c4-ad15-5bbb25c8ef77" providerId="ADAL" clId="{16378172-FFF1-4286-BEC7-2ECAD05B8269}" dt="2020-11-20T22:42:58.883" v="3518" actId="14100"/>
          <ac:picMkLst>
            <pc:docMk/>
            <pc:sldMk cId="1231707393" sldId="3477"/>
            <ac:picMk id="82" creationId="{F338CF84-EE03-45B7-86F4-4DBB1ADD4763}"/>
          </ac:picMkLst>
        </pc:picChg>
      </pc:sldChg>
      <pc:sldChg chg="addSp delSp modSp add mod modNotesTx">
        <pc:chgData name="Graeme Malcolm" userId="0828a162-3a1f-48c4-ad15-5bbb25c8ef77" providerId="ADAL" clId="{16378172-FFF1-4286-BEC7-2ECAD05B8269}" dt="2020-12-01T02:23:49.386" v="6158" actId="20577"/>
        <pc:sldMkLst>
          <pc:docMk/>
          <pc:sldMk cId="2105051751" sldId="3477"/>
        </pc:sldMkLst>
        <pc:spChg chg="mod">
          <ac:chgData name="Graeme Malcolm" userId="0828a162-3a1f-48c4-ad15-5bbb25c8ef77" providerId="ADAL" clId="{16378172-FFF1-4286-BEC7-2ECAD05B8269}" dt="2020-12-01T02:23:49.386" v="6158" actId="20577"/>
          <ac:spMkLst>
            <pc:docMk/>
            <pc:sldMk cId="2105051751" sldId="3477"/>
            <ac:spMk id="23" creationId="{0F962A88-15A8-44F1-AA21-AD68C55499C1}"/>
          </ac:spMkLst>
        </pc:spChg>
        <pc:spChg chg="mod">
          <ac:chgData name="Graeme Malcolm" userId="0828a162-3a1f-48c4-ad15-5bbb25c8ef77" providerId="ADAL" clId="{16378172-FFF1-4286-BEC7-2ECAD05B8269}" dt="2020-12-01T02:23:40.058" v="6148" actId="1076"/>
          <ac:spMkLst>
            <pc:docMk/>
            <pc:sldMk cId="2105051751" sldId="3477"/>
            <ac:spMk id="24" creationId="{9192FFBA-26E2-4772-BCC0-A8DE2353BBF1}"/>
          </ac:spMkLst>
        </pc:spChg>
        <pc:spChg chg="mod">
          <ac:chgData name="Graeme Malcolm" userId="0828a162-3a1f-48c4-ad15-5bbb25c8ef77" providerId="ADAL" clId="{16378172-FFF1-4286-BEC7-2ECAD05B8269}" dt="2020-12-01T02:23:40.058" v="6148" actId="1076"/>
          <ac:spMkLst>
            <pc:docMk/>
            <pc:sldMk cId="2105051751" sldId="3477"/>
            <ac:spMk id="25" creationId="{F897ACDA-D920-4A68-8AF7-FE7451D473B3}"/>
          </ac:spMkLst>
        </pc:spChg>
        <pc:spChg chg="mod">
          <ac:chgData name="Graeme Malcolm" userId="0828a162-3a1f-48c4-ad15-5bbb25c8ef77" providerId="ADAL" clId="{16378172-FFF1-4286-BEC7-2ECAD05B8269}" dt="2020-12-01T02:23:40.058" v="6148" actId="1076"/>
          <ac:spMkLst>
            <pc:docMk/>
            <pc:sldMk cId="2105051751" sldId="3477"/>
            <ac:spMk id="27" creationId="{C60C8800-0771-4E02-8255-4BEF5A6BCDF4}"/>
          </ac:spMkLst>
        </pc:spChg>
        <pc:spChg chg="mod">
          <ac:chgData name="Graeme Malcolm" userId="0828a162-3a1f-48c4-ad15-5bbb25c8ef77" providerId="ADAL" clId="{16378172-FFF1-4286-BEC7-2ECAD05B8269}" dt="2020-11-23T20:00:31.763" v="5911" actId="1076"/>
          <ac:spMkLst>
            <pc:docMk/>
            <pc:sldMk cId="2105051751" sldId="3477"/>
            <ac:spMk id="30" creationId="{C4A0C327-24DA-4DDE-8287-6D7F12E5D13F}"/>
          </ac:spMkLst>
        </pc:spChg>
        <pc:spChg chg="mod">
          <ac:chgData name="Graeme Malcolm" userId="0828a162-3a1f-48c4-ad15-5bbb25c8ef77" providerId="ADAL" clId="{16378172-FFF1-4286-BEC7-2ECAD05B8269}" dt="2020-11-23T20:00:31.763" v="5911" actId="1076"/>
          <ac:spMkLst>
            <pc:docMk/>
            <pc:sldMk cId="2105051751" sldId="3477"/>
            <ac:spMk id="31" creationId="{20CC28CE-31DB-4E0C-B18C-5A422983D37A}"/>
          </ac:spMkLst>
        </pc:spChg>
        <pc:spChg chg="mod">
          <ac:chgData name="Graeme Malcolm" userId="0828a162-3a1f-48c4-ad15-5bbb25c8ef77" providerId="ADAL" clId="{16378172-FFF1-4286-BEC7-2ECAD05B8269}" dt="2020-11-23T20:00:10.698" v="5909" actId="1076"/>
          <ac:spMkLst>
            <pc:docMk/>
            <pc:sldMk cId="2105051751" sldId="3477"/>
            <ac:spMk id="33" creationId="{C4D64552-17A1-4B18-8EBD-DB785E340843}"/>
          </ac:spMkLst>
        </pc:spChg>
        <pc:grpChg chg="add del mod">
          <ac:chgData name="Graeme Malcolm" userId="0828a162-3a1f-48c4-ad15-5bbb25c8ef77" providerId="ADAL" clId="{16378172-FFF1-4286-BEC7-2ECAD05B8269}" dt="2020-12-01T02:19:09.602" v="6007" actId="478"/>
          <ac:grpSpMkLst>
            <pc:docMk/>
            <pc:sldMk cId="2105051751" sldId="3477"/>
            <ac:grpSpMk id="22" creationId="{AC4CD698-C62D-408A-94EA-6B9C3323059E}"/>
          </ac:grpSpMkLst>
        </pc:grpChg>
        <pc:grpChg chg="mod">
          <ac:chgData name="Graeme Malcolm" userId="0828a162-3a1f-48c4-ad15-5bbb25c8ef77" providerId="ADAL" clId="{16378172-FFF1-4286-BEC7-2ECAD05B8269}" dt="2020-11-23T20:00:31.763" v="5911" actId="1076"/>
          <ac:grpSpMkLst>
            <pc:docMk/>
            <pc:sldMk cId="2105051751" sldId="3477"/>
            <ac:grpSpMk id="28" creationId="{1441970F-A438-4B2D-9BE9-1E681A454B18}"/>
          </ac:grpSpMkLst>
        </pc:grpChg>
        <pc:grpChg chg="add del mod">
          <ac:chgData name="Graeme Malcolm" userId="0828a162-3a1f-48c4-ad15-5bbb25c8ef77" providerId="ADAL" clId="{16378172-FFF1-4286-BEC7-2ECAD05B8269}" dt="2020-12-01T02:19:12.398" v="6008" actId="478"/>
          <ac:grpSpMkLst>
            <pc:docMk/>
            <pc:sldMk cId="2105051751" sldId="3477"/>
            <ac:grpSpMk id="32" creationId="{A3EBA159-A3C0-4B69-B992-B2D465AAB092}"/>
          </ac:grpSpMkLst>
        </pc:grpChg>
        <pc:grpChg chg="del">
          <ac:chgData name="Graeme Malcolm" userId="0828a162-3a1f-48c4-ad15-5bbb25c8ef77" providerId="ADAL" clId="{16378172-FFF1-4286-BEC7-2ECAD05B8269}" dt="2020-11-23T20:00:33.606" v="5912" actId="478"/>
          <ac:grpSpMkLst>
            <pc:docMk/>
            <pc:sldMk cId="2105051751" sldId="3477"/>
            <ac:grpSpMk id="41" creationId="{812929A4-4B92-4E32-9FD5-F37C89ADEF8F}"/>
          </ac:grpSpMkLst>
        </pc:grpChg>
        <pc:grpChg chg="del">
          <ac:chgData name="Graeme Malcolm" userId="0828a162-3a1f-48c4-ad15-5bbb25c8ef77" providerId="ADAL" clId="{16378172-FFF1-4286-BEC7-2ECAD05B8269}" dt="2020-11-23T20:00:12.963" v="5910" actId="478"/>
          <ac:grpSpMkLst>
            <pc:docMk/>
            <pc:sldMk cId="2105051751" sldId="3477"/>
            <ac:grpSpMk id="46" creationId="{8893A77C-9F7F-48CE-83E9-D93B0D7F3D9D}"/>
          </ac:grpSpMkLst>
        </pc:grpChg>
        <pc:picChg chg="add mod">
          <ac:chgData name="Graeme Malcolm" userId="0828a162-3a1f-48c4-ad15-5bbb25c8ef77" providerId="ADAL" clId="{16378172-FFF1-4286-BEC7-2ECAD05B8269}" dt="2020-12-01T02:23:40.058" v="6148" actId="1076"/>
          <ac:picMkLst>
            <pc:docMk/>
            <pc:sldMk cId="2105051751" sldId="3477"/>
            <ac:picMk id="2" creationId="{07FFADF2-2146-49DC-9F9B-325DE03CC9BD}"/>
          </ac:picMkLst>
        </pc:picChg>
        <pc:picChg chg="add mod">
          <ac:chgData name="Graeme Malcolm" userId="0828a162-3a1f-48c4-ad15-5bbb25c8ef77" providerId="ADAL" clId="{16378172-FFF1-4286-BEC7-2ECAD05B8269}" dt="2020-12-01T02:23:40.058" v="6148" actId="1076"/>
          <ac:picMkLst>
            <pc:docMk/>
            <pc:sldMk cId="2105051751" sldId="3477"/>
            <ac:picMk id="19" creationId="{EE17A7FF-C67A-4290-BF68-959BE809B8DC}"/>
          </ac:picMkLst>
        </pc:picChg>
        <pc:picChg chg="mod">
          <ac:chgData name="Graeme Malcolm" userId="0828a162-3a1f-48c4-ad15-5bbb25c8ef77" providerId="ADAL" clId="{16378172-FFF1-4286-BEC7-2ECAD05B8269}" dt="2020-11-23T20:00:31.763" v="5911" actId="1076"/>
          <ac:picMkLst>
            <pc:docMk/>
            <pc:sldMk cId="2105051751" sldId="3477"/>
            <ac:picMk id="29" creationId="{CF282E86-A9A0-4CE2-AFFB-F36EDD360974}"/>
          </ac:picMkLst>
        </pc:picChg>
        <pc:picChg chg="mod">
          <ac:chgData name="Graeme Malcolm" userId="0828a162-3a1f-48c4-ad15-5bbb25c8ef77" providerId="ADAL" clId="{16378172-FFF1-4286-BEC7-2ECAD05B8269}" dt="2020-11-23T20:00:10.698" v="5909" actId="1076"/>
          <ac:picMkLst>
            <pc:docMk/>
            <pc:sldMk cId="2105051751" sldId="3477"/>
            <ac:picMk id="34" creationId="{5BB2BA97-86E8-47BF-8708-403777E3EADA}"/>
          </ac:picMkLst>
        </pc:picChg>
        <pc:picChg chg="mod">
          <ac:chgData name="Graeme Malcolm" userId="0828a162-3a1f-48c4-ad15-5bbb25c8ef77" providerId="ADAL" clId="{16378172-FFF1-4286-BEC7-2ECAD05B8269}" dt="2020-11-23T20:00:10.698" v="5909" actId="1076"/>
          <ac:picMkLst>
            <pc:docMk/>
            <pc:sldMk cId="2105051751" sldId="3477"/>
            <ac:picMk id="35" creationId="{580F802D-7908-4ED7-AC4B-A6CD793C74A6}"/>
          </ac:picMkLst>
        </pc:picChg>
        <pc:cxnChg chg="mod">
          <ac:chgData name="Graeme Malcolm" userId="0828a162-3a1f-48c4-ad15-5bbb25c8ef77" providerId="ADAL" clId="{16378172-FFF1-4286-BEC7-2ECAD05B8269}" dt="2020-12-01T02:23:40.058" v="6148" actId="1076"/>
          <ac:cxnSpMkLst>
            <pc:docMk/>
            <pc:sldMk cId="2105051751" sldId="3477"/>
            <ac:cxnSpMk id="26" creationId="{4D8108C8-02B2-4C17-9FFC-B3B3A6B3C277}"/>
          </ac:cxnSpMkLst>
        </pc:cxnChg>
      </pc:sldChg>
      <pc:sldChg chg="del">
        <pc:chgData name="Graeme Malcolm" userId="0828a162-3a1f-48c4-ad15-5bbb25c8ef77" providerId="ADAL" clId="{16378172-FFF1-4286-BEC7-2ECAD05B8269}" dt="2020-11-12T23:16:33.195" v="243" actId="47"/>
        <pc:sldMkLst>
          <pc:docMk/>
          <pc:sldMk cId="3622340893" sldId="348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11-May-22 12:37</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11-May-22 12:37</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0" i="0" dirty="0">
                <a:solidFill>
                  <a:srgbClr val="171717"/>
                </a:solidFill>
                <a:effectLst/>
                <a:latin typeface="Segoe UI" panose="020B0502040204020203" pitchFamily="34" charset="0"/>
              </a:rPr>
              <a:t>Orchestrating machine learning operations is a key element of DevOps for machine learning (sometimes called </a:t>
            </a:r>
            <a:r>
              <a:rPr lang="en-US" b="0" i="1" dirty="0">
                <a:solidFill>
                  <a:srgbClr val="171717"/>
                </a:solidFill>
                <a:effectLst/>
                <a:latin typeface="Segoe UI" panose="020B0502040204020203" pitchFamily="34" charset="0"/>
              </a:rPr>
              <a:t>ML Ops</a:t>
            </a:r>
            <a:r>
              <a:rPr lang="en-US" b="0" i="0" dirty="0">
                <a:solidFill>
                  <a:srgbClr val="171717"/>
                </a:solidFill>
                <a:effectLst/>
                <a:latin typeface="Segoe UI" panose="020B0502040204020203" pitchFamily="34" charset="0"/>
              </a:rPr>
              <a:t>), and </a:t>
            </a:r>
            <a:r>
              <a:rPr lang="en-US" b="0" i="1" dirty="0">
                <a:solidFill>
                  <a:srgbClr val="171717"/>
                </a:solidFill>
                <a:effectLst/>
                <a:latin typeface="Segoe UI" panose="020B0502040204020203" pitchFamily="34" charset="0"/>
              </a:rPr>
              <a:t>pipelines</a:t>
            </a:r>
            <a:r>
              <a:rPr lang="en-US" b="0" i="0" dirty="0">
                <a:solidFill>
                  <a:srgbClr val="171717"/>
                </a:solidFill>
                <a:effectLst/>
                <a:latin typeface="Segoe UI" panose="020B0502040204020203" pitchFamily="34" charset="0"/>
              </a:rPr>
              <a:t> are at the heart of Azure Machine Learning's approach to defining workflows.</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You can increase the flexibility of a pipeline by defining parameters.</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To define parameters for a pipeline, create a </a:t>
            </a:r>
            <a:r>
              <a:rPr lang="en-US" b="1" dirty="0" err="1">
                <a:solidFill>
                  <a:srgbClr val="000080"/>
                </a:solidFill>
                <a:effectLst/>
                <a:latin typeface="Consolas" panose="020B0609020204030204" pitchFamily="49" charset="0"/>
              </a:rPr>
              <a:t>PipelineParameter</a:t>
            </a:r>
            <a:r>
              <a:rPr lang="en-US" b="0" dirty="0">
                <a:solidFill>
                  <a:srgbClr val="000000"/>
                </a:solidFill>
                <a:effectLst/>
                <a:latin typeface="Consolas" panose="020B0609020204030204" pitchFamily="49" charset="0"/>
              </a:rPr>
              <a:t> object for each parameter, and specify each parameter in at least one step. For example, you could use the code on the slide to include a parameter for a regularization rate in the script used by an estimator:</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Note that you must define parameters for a pipeline before publishing it.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After you publish a parameterized pipeline, you can pass parameter values in the JSON payload for the REST interface, as shown on the slide.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226582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After you have published a pipeline, you can initiate it on demand through its REST endpoint, or you can have the pipeline run automatically based on a periodic schedule or in response to data updates.</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To schedule a pipeline to run at periodic intervals, you must define a </a:t>
            </a:r>
            <a:r>
              <a:rPr lang="en-US" b="1" dirty="0" err="1">
                <a:solidFill>
                  <a:srgbClr val="000080"/>
                </a:solidFill>
                <a:effectLst/>
                <a:latin typeface="Consolas" panose="020B0609020204030204" pitchFamily="49" charset="0"/>
              </a:rPr>
              <a:t>ScheduleRecurrence</a:t>
            </a:r>
            <a:r>
              <a:rPr lang="en-US" b="0" dirty="0">
                <a:solidFill>
                  <a:srgbClr val="000000"/>
                </a:solidFill>
                <a:effectLst/>
                <a:latin typeface="Consolas" panose="020B0609020204030204" pitchFamily="49" charset="0"/>
              </a:rPr>
              <a:t> that determines the run frequency, and use it to create a </a:t>
            </a:r>
            <a:r>
              <a:rPr lang="en-US" b="1" dirty="0">
                <a:solidFill>
                  <a:srgbClr val="000080"/>
                </a:solidFill>
                <a:effectLst/>
                <a:latin typeface="Consolas" panose="020B0609020204030204" pitchFamily="49" charset="0"/>
              </a:rPr>
              <a:t>Schedule</a:t>
            </a:r>
            <a:r>
              <a:rPr lang="en-US" b="0" dirty="0">
                <a:solidFill>
                  <a:srgbClr val="00008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To schedule a pipeline to run whenever data changes, you must create a </a:t>
            </a:r>
            <a:r>
              <a:rPr lang="en-US" b="1" dirty="0">
                <a:solidFill>
                  <a:srgbClr val="000080"/>
                </a:solidFill>
                <a:effectLst/>
                <a:latin typeface="Consolas" panose="020B0609020204030204" pitchFamily="49" charset="0"/>
              </a:rPr>
              <a:t>Schedule</a:t>
            </a:r>
            <a:r>
              <a:rPr lang="en-US" b="0" dirty="0">
                <a:solidFill>
                  <a:srgbClr val="000000"/>
                </a:solidFill>
                <a:effectLst/>
                <a:latin typeface="Consolas" panose="020B0609020204030204" pitchFamily="49" charset="0"/>
              </a:rPr>
              <a:t> that monitors a specified path on a datastore.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4239573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we've explored ways to automate machine learning operations through pipelines.</a:t>
            </a:r>
          </a:p>
          <a:p>
            <a:endParaRPr lang="en-US" dirty="0"/>
          </a:p>
          <a:p>
            <a:r>
              <a:rPr lang="en-US" dirty="0"/>
              <a:t>Azure Machine Learning integrates with Azure Event Grid to support event-driven workflows that go beyond pipelines to create a framework for triggering actions in response to specific events.</a:t>
            </a:r>
          </a:p>
          <a:p>
            <a:endParaRPr lang="en-US" dirty="0"/>
          </a:p>
          <a:p>
            <a:r>
              <a:rPr lang="en-US" dirty="0"/>
              <a:t>For example, you can define an event based on the completion of a pipeline run to train a model, and use that event to trigger an action such as an Azure Function that deploys the model as a service in a staging environment for testing. Or you might create an event that fires when a pipeline run fails and use an Azure Logic App to send a notification email to an operator.</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2855885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Students can complete the lab using only a browser and the Azure subscription they created previously. The lab instructions are at the address on the slide.</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Alternatively, if students are using a hosted environment to complete the lab, get them to start it and find ther appropriate exercise instructions..</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11-May-22 12:37</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39352273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Use the slide animations to reveal the correct answers.</a:t>
            </a: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3275825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latin typeface="Segoe UI Light" pitchFamily="34" charset="0"/>
                <a:ea typeface="+mn-ea"/>
                <a:cs typeface="+mn-cs"/>
              </a:rPr>
              <a:t>Use the references on the slide to learn more. In particular, note the online learning modules on Microsoft Learn that are related to the material covered in this module.</a:t>
            </a:r>
          </a:p>
          <a:p>
            <a:pPr marL="0" marR="0" algn="l" defTabSz="932742" rtl="0" eaLnBrk="1" latinLnBrk="0" hangingPunct="1">
              <a:lnSpc>
                <a:spcPct val="90000"/>
              </a:lnSpc>
              <a:spcBef>
                <a:spcPts val="0"/>
              </a:spcBef>
              <a:spcAft>
                <a:spcPts val="340"/>
              </a:spcAft>
            </a:pPr>
            <a:endParaRPr lang="en-US" sz="900" kern="1200" dirty="0">
              <a:solidFill>
                <a:schemeClr val="tx1"/>
              </a:solidFill>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912716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you'll focus on the use of Azure Machine Learning </a:t>
            </a:r>
            <a:r>
              <a:rPr lang="en-US" i="1" dirty="0"/>
              <a:t>pipelines</a:t>
            </a:r>
            <a:r>
              <a:rPr lang="en-US" i="0" dirty="0"/>
              <a:t> to orchestrate machine learning workflows. </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11-May-22 12:37</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862578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0" dirty="0">
                <a:solidFill>
                  <a:srgbClr val="000000"/>
                </a:solidFill>
                <a:effectLst/>
                <a:latin typeface="Consolas" panose="020B0609020204030204" pitchFamily="49" charset="0"/>
              </a:rPr>
              <a:t>In Azure Machine learning, you run workloads as experiments that leverage data assets and compute resources. In an enterprise data science process, you'll generally want to separate the overall process into individual tasks, and orchestrate these tasks  as </a:t>
            </a:r>
            <a:r>
              <a:rPr lang="en-US" b="0" i="1" dirty="0">
                <a:solidFill>
                  <a:srgbClr val="000000"/>
                </a:solidFill>
                <a:effectLst/>
                <a:latin typeface="Consolas" panose="020B0609020204030204" pitchFamily="49" charset="0"/>
              </a:rPr>
              <a:t>*pipelines*</a:t>
            </a:r>
            <a:r>
              <a:rPr lang="en-US" b="0" dirty="0">
                <a:solidFill>
                  <a:srgbClr val="000000"/>
                </a:solidFill>
                <a:effectLst/>
                <a:latin typeface="Consolas" panose="020B0609020204030204" pitchFamily="49" charset="0"/>
              </a:rPr>
              <a:t> of connected steps. Pipelines are key to implementing an effective Machine Learning Operationalization (ML Ops) solution in Azure, so you'll explore how to define and run them in this lesson.</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0" dirty="0">
              <a:solidFill>
                <a:srgbClr val="000000"/>
              </a:solidFill>
              <a:effectLst/>
              <a:latin typeface="Consolas" panose="020B0609020204030204" pitchFamily="49"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b="0" i="1" dirty="0">
                <a:solidFill>
                  <a:srgbClr val="000000"/>
                </a:solidFill>
                <a:effectLst/>
                <a:latin typeface="Consolas" panose="020B0609020204030204" pitchFamily="49" charset="0"/>
              </a:rPr>
              <a:t>Note: The term "pipeline" is used extensively in machine learning, often with different meanings. For example, in Scikit-Learn, you can define pipelines that combine data preprocessing transformations with a training algorithm; and in Azure DevOps, you can define a build or release pipeline to perform the build and configuration tasks required to deliver software. The focus of this lesson is on Azure Machine Learning pipelines, which encapsulate steps that can be run as an experiment. However, bear in mind that it's perfectly feasible to have an Azure DevOps pipeline with a task that initiates an Azure Machine Learning pipeline, which in turn includes a step that trains a model based on a Scikit-Learn pipeline!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0" i="1" dirty="0">
              <a:solidFill>
                <a:srgbClr val="000000"/>
              </a:solidFill>
              <a:effectLst/>
              <a:latin typeface="Consolas" panose="020B0609020204030204" pitchFamily="49"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In Azure Machine Learning, a </a:t>
            </a:r>
            <a:r>
              <a:rPr lang="en-US" b="0" i="1" dirty="0">
                <a:solidFill>
                  <a:srgbClr val="000000"/>
                </a:solidFill>
                <a:effectLst/>
                <a:latin typeface="Consolas" panose="020B0609020204030204" pitchFamily="49" charset="0"/>
              </a:rPr>
              <a:t>pipeline</a:t>
            </a:r>
            <a:r>
              <a:rPr lang="en-US" b="0" dirty="0">
                <a:solidFill>
                  <a:srgbClr val="000000"/>
                </a:solidFill>
                <a:effectLst/>
                <a:latin typeface="Consolas" panose="020B0609020204030204" pitchFamily="49" charset="0"/>
              </a:rPr>
              <a:t> is a workflow of machine learning tasks in which each task is implemented as a </a:t>
            </a:r>
            <a:r>
              <a:rPr lang="en-US" b="0" i="1" dirty="0">
                <a:solidFill>
                  <a:srgbClr val="000000"/>
                </a:solidFill>
                <a:effectLst/>
                <a:latin typeface="Consolas" panose="020B0609020204030204" pitchFamily="49" charset="0"/>
              </a:rPr>
              <a:t>step</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Steps can be arranged sequentially or in parallel, enabling you to build sophisticated flow logic to orchestrate machine learning operations. Each step can be run on a specific compute target, making it possible to combine different types of processing as required to achieve an overall goal.</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 pipeline can be executed as a process by running the pipeline as an experiment. Each step in the pipeline runs on its allocated compute target as part of the overall experiment run.</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You can publish a pipeline as a REST endpoint, enabling client applications to initiate a pipeline run. You can also define a schedule for a pipeline, and have it run automatically at periodic intervals.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311092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An Azure Machine Learning pipeline consists of one or more </a:t>
            </a:r>
            <a:r>
              <a:rPr lang="en-US" b="0" i="1" dirty="0">
                <a:solidFill>
                  <a:srgbClr val="000000"/>
                </a:solidFill>
                <a:effectLst/>
                <a:latin typeface="Consolas" panose="020B0609020204030204" pitchFamily="49" charset="0"/>
              </a:rPr>
              <a:t>steps</a:t>
            </a:r>
            <a:r>
              <a:rPr lang="en-US" b="0" dirty="0">
                <a:solidFill>
                  <a:srgbClr val="000000"/>
                </a:solidFill>
                <a:effectLst/>
                <a:latin typeface="Consolas" panose="020B0609020204030204" pitchFamily="49" charset="0"/>
              </a:rPr>
              <a:t> that perform tasks. There are many kinds of step supported by Azure Machine Learning pipelines, each with its own specialized purpose and configuration options.</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Common kinds of step in an Azure Machine Learning pipeline include:</a:t>
            </a:r>
            <a:br>
              <a:rPr lang="en-US" b="0" dirty="0">
                <a:solidFill>
                  <a:srgbClr val="000000"/>
                </a:solidFill>
                <a:effectLst/>
                <a:latin typeface="Consolas" panose="020B0609020204030204" pitchFamily="49" charset="0"/>
              </a:rPr>
            </a:br>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1" dirty="0" err="1">
                <a:solidFill>
                  <a:srgbClr val="000080"/>
                </a:solidFill>
                <a:effectLst/>
                <a:latin typeface="Consolas" panose="020B0609020204030204" pitchFamily="49" charset="0"/>
              </a:rPr>
              <a:t>PythonScriptStep</a:t>
            </a:r>
            <a:r>
              <a:rPr lang="en-US" b="0" dirty="0">
                <a:solidFill>
                  <a:srgbClr val="000000"/>
                </a:solidFill>
                <a:effectLst/>
                <a:latin typeface="Consolas" panose="020B0609020204030204" pitchFamily="49" charset="0"/>
              </a:rPr>
              <a:t>: Runs a specified Python script.</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1" dirty="0" err="1">
                <a:solidFill>
                  <a:srgbClr val="000080"/>
                </a:solidFill>
                <a:effectLst/>
                <a:latin typeface="Consolas" panose="020B0609020204030204" pitchFamily="49" charset="0"/>
              </a:rPr>
              <a:t>DataTransferStep</a:t>
            </a:r>
            <a:r>
              <a:rPr lang="en-US" b="0" dirty="0">
                <a:solidFill>
                  <a:srgbClr val="000000"/>
                </a:solidFill>
                <a:effectLst/>
                <a:latin typeface="Consolas" panose="020B0609020204030204" pitchFamily="49" charset="0"/>
              </a:rPr>
              <a:t>: Uses Azure Data Factory to copy data between data stores.</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1" dirty="0" err="1">
                <a:solidFill>
                  <a:srgbClr val="000080"/>
                </a:solidFill>
                <a:effectLst/>
                <a:latin typeface="Consolas" panose="020B0609020204030204" pitchFamily="49" charset="0"/>
              </a:rPr>
              <a:t>DatabricksStep</a:t>
            </a:r>
            <a:r>
              <a:rPr lang="en-US" b="0" dirty="0">
                <a:solidFill>
                  <a:srgbClr val="000000"/>
                </a:solidFill>
                <a:effectLst/>
                <a:latin typeface="Consolas" panose="020B0609020204030204" pitchFamily="49" charset="0"/>
              </a:rPr>
              <a:t>: Runs a notebook, script, or compiled JAR on a databricks cluster.</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1" dirty="0" err="1">
                <a:solidFill>
                  <a:srgbClr val="000080"/>
                </a:solidFill>
                <a:effectLst/>
                <a:latin typeface="Consolas" panose="020B0609020204030204" pitchFamily="49" charset="0"/>
              </a:rPr>
              <a:t>AdlaStep</a:t>
            </a:r>
            <a:r>
              <a:rPr lang="en-US" b="0" dirty="0">
                <a:solidFill>
                  <a:srgbClr val="000000"/>
                </a:solidFill>
                <a:effectLst/>
                <a:latin typeface="Consolas" panose="020B0609020204030204" pitchFamily="49" charset="0"/>
              </a:rPr>
              <a:t>: Runs a U-SQL job in Azure Data Lake Analytics.</a:t>
            </a:r>
          </a:p>
          <a:p>
            <a:r>
              <a:rPr lang="en-US" b="0" dirty="0">
                <a:solidFill>
                  <a:srgbClr val="000000"/>
                </a:solidFill>
                <a:effectLst/>
                <a:latin typeface="Consolas" panose="020B0609020204030204" pitchFamily="49" charset="0"/>
              </a:rPr>
              <a:t>- </a:t>
            </a:r>
            <a:r>
              <a:rPr lang="en-US" b="1" dirty="0" err="1">
                <a:solidFill>
                  <a:srgbClr val="000000"/>
                </a:solidFill>
                <a:effectLst/>
                <a:latin typeface="Consolas" panose="020B0609020204030204" pitchFamily="49" charset="0"/>
              </a:rPr>
              <a:t>ParallelRunStep</a:t>
            </a:r>
            <a:r>
              <a:rPr lang="en-US" b="0" dirty="0">
                <a:solidFill>
                  <a:srgbClr val="000000"/>
                </a:solidFill>
                <a:effectLst/>
                <a:latin typeface="Consolas" panose="020B0609020204030204" pitchFamily="49" charset="0"/>
              </a:rPr>
              <a:t> - </a:t>
            </a:r>
            <a:r>
              <a:rPr lang="en-US" dirty="0"/>
              <a:t>Runs a Python script as a distributed task on multiple compute nodes</a:t>
            </a:r>
            <a:endParaRPr lang="en-US" b="0" dirty="0">
              <a:solidFill>
                <a:srgbClr val="000000"/>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To create a pipeline, you must first define each step and then create a pipeline that includes the steps. The specific configuration of each step depends on the step type. The example on the slide defines a pipeline that contains two </a:t>
            </a:r>
            <a:r>
              <a:rPr lang="en-US" b="1" dirty="0" err="1">
                <a:solidFill>
                  <a:srgbClr val="000000"/>
                </a:solidFill>
                <a:effectLst/>
                <a:latin typeface="Consolas" panose="020B0609020204030204" pitchFamily="49" charset="0"/>
              </a:rPr>
              <a:t>PythonScriptStep</a:t>
            </a:r>
            <a:r>
              <a:rPr lang="en-US" b="0" dirty="0">
                <a:solidFill>
                  <a:srgbClr val="000000"/>
                </a:solidFill>
                <a:effectLst/>
                <a:latin typeface="Consolas" panose="020B0609020204030204" pitchFamily="49" charset="0"/>
              </a:rPr>
              <a:t> steps.</a:t>
            </a:r>
          </a:p>
          <a:p>
            <a:endParaRPr lang="en-US" b="0" dirty="0">
              <a:solidFill>
                <a:srgbClr val="000000"/>
              </a:solidFill>
              <a:effectLst/>
              <a:latin typeface="Consolas" panose="020B0609020204030204" pitchFamily="49"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3477648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Often, a pipeline line includes at least one step that depends on the output of a preceding step. For example, you might use a step that runs a python script to preprocess some data, which must then be used in a subsequent step to train a model.</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A </a:t>
            </a:r>
            <a:r>
              <a:rPr lang="en-US" b="1" dirty="0" err="1">
                <a:solidFill>
                  <a:srgbClr val="800000"/>
                </a:solidFill>
                <a:effectLst/>
                <a:latin typeface="Consolas" panose="020B0609020204030204" pitchFamily="49" charset="0"/>
              </a:rPr>
              <a:t>OutputFileDatasetConfig</a:t>
            </a:r>
            <a:r>
              <a:rPr lang="en-US" b="0" dirty="0">
                <a:solidFill>
                  <a:srgbClr val="000000"/>
                </a:solidFill>
                <a:effectLst/>
                <a:latin typeface="Consolas" panose="020B0609020204030204" pitchFamily="49" charset="0"/>
              </a:rPr>
              <a:t> object is a special kind of object that:</a:t>
            </a:r>
            <a:br>
              <a:rPr lang="en-US" b="0" dirty="0">
                <a:solidFill>
                  <a:srgbClr val="000000"/>
                </a:solidFill>
                <a:effectLst/>
                <a:latin typeface="Consolas" panose="020B0609020204030204" pitchFamily="49" charset="0"/>
              </a:rPr>
            </a:br>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References a location in a datastore.</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Creates a data dependency between pipeline steps.</a:t>
            </a:r>
          </a:p>
          <a:p>
            <a:pPr marL="0" marR="0" lvl="0" indent="0" algn="l" defTabSz="914367" rtl="0" eaLnBrk="1" fontAlgn="auto" latinLnBrk="0" hangingPunct="1">
              <a:lnSpc>
                <a:spcPct val="90000"/>
              </a:lnSpc>
              <a:spcBef>
                <a:spcPts val="0"/>
              </a:spcBef>
              <a:spcAft>
                <a:spcPts val="333"/>
              </a:spcAft>
              <a:buClrTx/>
              <a:buSzTx/>
              <a:buFontTx/>
              <a:buNone/>
              <a:tabLst/>
              <a:defRPr/>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You can view a </a:t>
            </a:r>
            <a:r>
              <a:rPr lang="en-US" b="1" dirty="0" err="1">
                <a:solidFill>
                  <a:srgbClr val="800000"/>
                </a:solidFill>
                <a:effectLst/>
                <a:latin typeface="Consolas" panose="020B0609020204030204" pitchFamily="49" charset="0"/>
              </a:rPr>
              <a:t>OutputFileDatasetConfig</a:t>
            </a:r>
            <a:r>
              <a:rPr lang="en-US" b="0" dirty="0">
                <a:solidFill>
                  <a:srgbClr val="000000"/>
                </a:solidFill>
                <a:effectLst/>
                <a:latin typeface="Consolas" panose="020B0609020204030204" pitchFamily="49" charset="0"/>
              </a:rPr>
              <a:t> object as an intermediary store for data that must be passed from a step to a subsequent step. In effect, it provides a reference to the output of a step that can also be the input for a subsequent step. To use </a:t>
            </a:r>
            <a:r>
              <a:rPr lang="en-US" b="0" dirty="0" err="1">
                <a:solidFill>
                  <a:srgbClr val="000000"/>
                </a:solidFill>
                <a:effectLst/>
                <a:latin typeface="Consolas" panose="020B0609020204030204" pitchFamily="49" charset="0"/>
              </a:rPr>
              <a:t>a</a:t>
            </a:r>
            <a:r>
              <a:rPr lang="en-US" b="1" dirty="0" err="1">
                <a:solidFill>
                  <a:srgbClr val="800000"/>
                </a:solidFill>
                <a:effectLst/>
                <a:latin typeface="Consolas" panose="020B0609020204030204" pitchFamily="49" charset="0"/>
              </a:rPr>
              <a:t>OutputFileDatasetConfig</a:t>
            </a:r>
            <a:r>
              <a:rPr lang="en-US" b="1" dirty="0">
                <a:solidFill>
                  <a:srgbClr val="800000"/>
                </a:solidFill>
                <a:effectLst/>
                <a:latin typeface="Consolas" panose="020B0609020204030204" pitchFamily="49" charset="0"/>
              </a:rPr>
              <a:t> </a:t>
            </a:r>
            <a:r>
              <a:rPr lang="en-US" b="0" dirty="0">
                <a:solidFill>
                  <a:srgbClr val="000000"/>
                </a:solidFill>
                <a:effectLst/>
                <a:latin typeface="Consolas" panose="020B0609020204030204" pitchFamily="49" charset="0"/>
              </a:rPr>
              <a:t>object to pass data between steps, you must:</a:t>
            </a:r>
          </a:p>
          <a:p>
            <a:br>
              <a:rPr lang="en-US" b="0" dirty="0">
                <a:solidFill>
                  <a:srgbClr val="000000"/>
                </a:solidFill>
                <a:effectLst/>
                <a:latin typeface="Consolas" panose="020B0609020204030204" pitchFamily="49" charset="0"/>
              </a:rPr>
            </a:br>
            <a:r>
              <a:rPr lang="en-US" b="0" dirty="0">
                <a:solidFill>
                  <a:srgbClr val="0451A5"/>
                </a:solidFill>
                <a:effectLst/>
                <a:latin typeface="Consolas" panose="020B0609020204030204" pitchFamily="49" charset="0"/>
              </a:rPr>
              <a:t>1.</a:t>
            </a:r>
            <a:r>
              <a:rPr lang="en-US" b="0" dirty="0">
                <a:solidFill>
                  <a:srgbClr val="000000"/>
                </a:solidFill>
                <a:effectLst/>
                <a:latin typeface="Consolas" panose="020B0609020204030204" pitchFamily="49" charset="0"/>
              </a:rPr>
              <a:t> Define a named </a:t>
            </a:r>
            <a:r>
              <a:rPr lang="en-US" b="1" dirty="0" err="1">
                <a:solidFill>
                  <a:srgbClr val="800000"/>
                </a:solidFill>
                <a:effectLst/>
                <a:latin typeface="Consolas" panose="020B0609020204030204" pitchFamily="49" charset="0"/>
              </a:rPr>
              <a:t>OutputFileDatasetConfig</a:t>
            </a:r>
            <a:r>
              <a:rPr lang="en-US" b="0" dirty="0">
                <a:solidFill>
                  <a:srgbClr val="000000"/>
                </a:solidFill>
                <a:effectLst/>
                <a:latin typeface="Consolas" panose="020B0609020204030204" pitchFamily="49" charset="0"/>
              </a:rPr>
              <a:t> object that references a location in a datastore.</a:t>
            </a:r>
          </a:p>
          <a:p>
            <a:r>
              <a:rPr lang="en-US" b="0" dirty="0">
                <a:solidFill>
                  <a:srgbClr val="0451A5"/>
                </a:solidFill>
                <a:effectLst/>
                <a:latin typeface="Consolas" panose="020B0609020204030204" pitchFamily="49" charset="0"/>
              </a:rPr>
              <a:t>2.</a:t>
            </a:r>
            <a:r>
              <a:rPr lang="en-US" b="0" dirty="0">
                <a:solidFill>
                  <a:srgbClr val="000000"/>
                </a:solidFill>
                <a:effectLst/>
                <a:latin typeface="Consolas" panose="020B0609020204030204" pitchFamily="49" charset="0"/>
              </a:rPr>
              <a:t> Pass the </a:t>
            </a:r>
            <a:r>
              <a:rPr lang="en-US" b="1" dirty="0" err="1">
                <a:solidFill>
                  <a:srgbClr val="800000"/>
                </a:solidFill>
                <a:effectLst/>
                <a:latin typeface="Consolas" panose="020B0609020204030204" pitchFamily="49" charset="0"/>
              </a:rPr>
              <a:t>OutputFileDatasetConfig</a:t>
            </a:r>
            <a:r>
              <a:rPr lang="en-US" b="0" dirty="0">
                <a:solidFill>
                  <a:srgbClr val="000000"/>
                </a:solidFill>
                <a:effectLst/>
                <a:latin typeface="Consolas" panose="020B0609020204030204" pitchFamily="49" charset="0"/>
              </a:rPr>
              <a:t> object as a script argument in steps that run scripts (and include code in those scripts to read or write data)</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451A5"/>
                </a:solidFill>
                <a:effectLst/>
                <a:latin typeface="Consolas" panose="020B0609020204030204" pitchFamily="49" charset="0"/>
              </a:rPr>
              <a:t>3.</a:t>
            </a:r>
            <a:r>
              <a:rPr lang="en-US" b="0" dirty="0">
                <a:solidFill>
                  <a:srgbClr val="000000"/>
                </a:solidFill>
                <a:effectLst/>
                <a:latin typeface="Consolas" panose="020B0609020204030204" pitchFamily="49" charset="0"/>
              </a:rPr>
              <a:t> Specify the </a:t>
            </a:r>
            <a:r>
              <a:rPr lang="en-US" b="1" dirty="0" err="1">
                <a:solidFill>
                  <a:srgbClr val="800000"/>
                </a:solidFill>
                <a:effectLst/>
                <a:latin typeface="Consolas" panose="020B0609020204030204" pitchFamily="49" charset="0"/>
              </a:rPr>
              <a:t>OutputFileDatasetConfig</a:t>
            </a:r>
            <a:r>
              <a:rPr lang="en-US" b="0" dirty="0">
                <a:solidFill>
                  <a:srgbClr val="000000"/>
                </a:solidFill>
                <a:effectLst/>
                <a:latin typeface="Consolas" panose="020B0609020204030204" pitchFamily="49" charset="0"/>
              </a:rPr>
              <a:t> object as an </a:t>
            </a:r>
            <a:r>
              <a:rPr lang="en-US" b="0" i="1" dirty="0">
                <a:solidFill>
                  <a:srgbClr val="000000"/>
                </a:solidFill>
                <a:effectLst/>
                <a:latin typeface="Consolas" panose="020B0609020204030204" pitchFamily="49" charset="0"/>
              </a:rPr>
              <a:t>input</a:t>
            </a:r>
            <a:r>
              <a:rPr lang="en-US" b="0" dirty="0">
                <a:solidFill>
                  <a:srgbClr val="000000"/>
                </a:solidFill>
                <a:effectLst/>
                <a:latin typeface="Consolas" panose="020B0609020204030204" pitchFamily="49" charset="0"/>
              </a:rPr>
              <a:t> or </a:t>
            </a:r>
            <a:r>
              <a:rPr lang="en-US" b="0" i="1" dirty="0">
                <a:solidFill>
                  <a:srgbClr val="000000"/>
                </a:solidFill>
                <a:effectLst/>
                <a:latin typeface="Consolas" panose="020B0609020204030204" pitchFamily="49" charset="0"/>
              </a:rPr>
              <a:t>output</a:t>
            </a:r>
            <a:r>
              <a:rPr lang="en-US" b="0" dirty="0">
                <a:solidFill>
                  <a:srgbClr val="000000"/>
                </a:solidFill>
                <a:effectLst/>
                <a:latin typeface="Consolas" panose="020B0609020204030204" pitchFamily="49" charset="0"/>
              </a:rPr>
              <a:t> for the steps that use it.</a:t>
            </a:r>
          </a:p>
          <a:p>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For example, the code on the slide defines a </a:t>
            </a:r>
            <a:r>
              <a:rPr lang="en-US" b="1" dirty="0" err="1">
                <a:solidFill>
                  <a:srgbClr val="800000"/>
                </a:solidFill>
                <a:effectLst/>
                <a:latin typeface="Consolas" panose="020B0609020204030204" pitchFamily="49" charset="0"/>
              </a:rPr>
              <a:t>OutputFileDatasetConfig</a:t>
            </a:r>
            <a:r>
              <a:rPr lang="en-US" b="0" dirty="0">
                <a:solidFill>
                  <a:srgbClr val="000000"/>
                </a:solidFill>
                <a:effectLst/>
                <a:latin typeface="Consolas" panose="020B0609020204030204" pitchFamily="49" charset="0"/>
              </a:rPr>
              <a:t> object that for data produced as an output of the </a:t>
            </a:r>
            <a:r>
              <a:rPr lang="en-US" b="1" dirty="0">
                <a:solidFill>
                  <a:srgbClr val="000000"/>
                </a:solidFill>
                <a:effectLst/>
                <a:latin typeface="Consolas" panose="020B0609020204030204" pitchFamily="49" charset="0"/>
              </a:rPr>
              <a:t>prepare data</a:t>
            </a:r>
            <a:r>
              <a:rPr lang="en-US" b="0" dirty="0">
                <a:solidFill>
                  <a:srgbClr val="000000"/>
                </a:solidFill>
                <a:effectLst/>
                <a:latin typeface="Consolas" panose="020B0609020204030204" pitchFamily="49" charset="0"/>
              </a:rPr>
              <a:t> step, and passed as an input to the  </a:t>
            </a:r>
            <a:r>
              <a:rPr lang="en-US" b="1" dirty="0">
                <a:solidFill>
                  <a:srgbClr val="000000"/>
                </a:solidFill>
                <a:effectLst/>
                <a:latin typeface="Consolas" panose="020B0609020204030204" pitchFamily="49" charset="0"/>
              </a:rPr>
              <a:t>train model</a:t>
            </a:r>
            <a:r>
              <a:rPr lang="en-US" b="0" dirty="0">
                <a:solidFill>
                  <a:srgbClr val="000000"/>
                </a:solidFill>
                <a:effectLst/>
                <a:latin typeface="Consolas" panose="020B0609020204030204" pitchFamily="49" charset="0"/>
              </a:rPr>
              <a:t> step.</a:t>
            </a:r>
          </a:p>
          <a:p>
            <a:endParaRPr lang="en-US" b="0" dirty="0">
              <a:solidFill>
                <a:srgbClr val="000000"/>
              </a:solidFill>
              <a:effectLst/>
              <a:latin typeface="Consolas" panose="020B0609020204030204" pitchFamily="49"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548895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Pipelines with multiple long-running steps can take a significant time to complete. Azure Machine Learning includes some caching and reuse features to reduce this time.</a:t>
            </a:r>
          </a:p>
          <a:p>
            <a:endParaRPr lang="en-US" dirty="0"/>
          </a:p>
          <a:p>
            <a:r>
              <a:rPr lang="en-US" b="0" dirty="0">
                <a:solidFill>
                  <a:srgbClr val="000000"/>
                </a:solidFill>
                <a:effectLst/>
                <a:latin typeface="Consolas" panose="020B0609020204030204" pitchFamily="49" charset="0"/>
              </a:rPr>
              <a:t>By default, the step output from a previous pipeline run is reused without rerunning the step provided the script, source directory, and other parameters for the step have not changed. Step reuse can reduce the time it takes to run a pipeline, but it can lead to stale results when changes to downstream data sources have not been accounted for.</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To control reuse for an individual step, you can set the </a:t>
            </a:r>
            <a:r>
              <a:rPr lang="en-US" b="1" dirty="0" err="1">
                <a:solidFill>
                  <a:srgbClr val="000080"/>
                </a:solidFill>
                <a:effectLst/>
                <a:latin typeface="Consolas" panose="020B0609020204030204" pitchFamily="49" charset="0"/>
              </a:rPr>
              <a:t>allow_reuse</a:t>
            </a:r>
            <a:r>
              <a:rPr lang="en-US" b="0" dirty="0">
                <a:solidFill>
                  <a:srgbClr val="000000"/>
                </a:solidFill>
                <a:effectLst/>
                <a:latin typeface="Consolas" panose="020B0609020204030204" pitchFamily="49" charset="0"/>
              </a:rPr>
              <a:t> parameter in the step configuration.</a:t>
            </a:r>
          </a:p>
          <a:p>
            <a:endParaRPr lang="en-US" b="0" dirty="0">
              <a:solidFill>
                <a:srgbClr val="000000"/>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When you have multiple steps, you can force all of them to run regardless of individual reuse configuration by setting the </a:t>
            </a:r>
            <a:r>
              <a:rPr lang="en-US" b="1" dirty="0" err="1">
                <a:solidFill>
                  <a:srgbClr val="000080"/>
                </a:solidFill>
                <a:effectLst/>
                <a:latin typeface="Consolas" panose="020B0609020204030204" pitchFamily="49" charset="0"/>
              </a:rPr>
              <a:t>regenerate_outputs</a:t>
            </a:r>
            <a:r>
              <a:rPr lang="en-US" b="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parameter when submitting the </a:t>
            </a:r>
            <a:r>
              <a:rPr lang="en-US" b="0">
                <a:solidFill>
                  <a:srgbClr val="000000"/>
                </a:solidFill>
                <a:effectLst/>
                <a:latin typeface="Consolas" panose="020B0609020204030204" pitchFamily="49" charset="0"/>
              </a:rPr>
              <a:t>pipeline experiment.</a:t>
            </a:r>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891240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Now that you know how to create and run a pipeline, let's look at publishing pipelines and using them to automate machine learning operations.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8526709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After you have created a pipeline, you can publish it to create a REST endpoint through which the pipeline can be run on demand.</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To publish a pipeline, you can call its </a:t>
            </a:r>
            <a:r>
              <a:rPr lang="en-US" b="1" dirty="0">
                <a:solidFill>
                  <a:srgbClr val="000080"/>
                </a:solidFill>
                <a:effectLst/>
                <a:latin typeface="Consolas" panose="020B0609020204030204" pitchFamily="49" charset="0"/>
              </a:rPr>
              <a:t>publish</a:t>
            </a:r>
            <a:r>
              <a:rPr lang="en-US" b="0" dirty="0">
                <a:solidFill>
                  <a:srgbClr val="000000"/>
                </a:solidFill>
                <a:effectLst/>
                <a:latin typeface="Consolas" panose="020B0609020204030204" pitchFamily="49" charset="0"/>
              </a:rPr>
              <a:t> method, as shown on the slide, or alternatively, you can call the </a:t>
            </a:r>
            <a:r>
              <a:rPr lang="en-US" b="1" dirty="0" err="1">
                <a:solidFill>
                  <a:srgbClr val="000080"/>
                </a:solidFill>
                <a:effectLst/>
                <a:latin typeface="Consolas" panose="020B0609020204030204" pitchFamily="49" charset="0"/>
              </a:rPr>
              <a:t>publish_pipeline</a:t>
            </a:r>
            <a:r>
              <a:rPr lang="en-US" b="0" dirty="0">
                <a:solidFill>
                  <a:srgbClr val="000000"/>
                </a:solidFill>
                <a:effectLst/>
                <a:latin typeface="Consolas" panose="020B0609020204030204" pitchFamily="49" charset="0"/>
              </a:rPr>
              <a:t> method on a successful run of the pipeline:</a:t>
            </a:r>
          </a:p>
          <a:p>
            <a:br>
              <a:rPr lang="en-US" b="0" dirty="0">
                <a:solidFill>
                  <a:srgbClr val="000000"/>
                </a:solidFill>
                <a:effectLst/>
                <a:latin typeface="Consolas" panose="020B0609020204030204" pitchFamily="49" charset="0"/>
              </a:rPr>
            </a:br>
            <a:r>
              <a:rPr lang="en-US" b="0" dirty="0">
                <a:solidFill>
                  <a:srgbClr val="008000"/>
                </a:solidFill>
                <a:effectLst/>
                <a:latin typeface="Courier New" panose="02070309020205020404" pitchFamily="49" charset="0"/>
                <a:cs typeface="Courier New" panose="02070309020205020404" pitchFamily="49" charset="0"/>
              </a:rPr>
              <a:t># Get the most recent run of the pipeline</a:t>
            </a:r>
            <a:endParaRPr lang="en-US" b="0" dirty="0">
              <a:solidFill>
                <a:srgbClr val="000000"/>
              </a:solidFill>
              <a:effectLst/>
              <a:latin typeface="Courier New" panose="02070309020205020404" pitchFamily="49" charset="0"/>
              <a:cs typeface="Courier New" panose="02070309020205020404" pitchFamily="49" charset="0"/>
            </a:endParaRPr>
          </a:p>
          <a:p>
            <a:r>
              <a:rPr lang="en-US" b="0" dirty="0" err="1">
                <a:solidFill>
                  <a:srgbClr val="000000"/>
                </a:solidFill>
                <a:effectLst/>
                <a:latin typeface="Courier New" panose="02070309020205020404" pitchFamily="49" charset="0"/>
                <a:cs typeface="Courier New" panose="02070309020205020404" pitchFamily="49" charset="0"/>
              </a:rPr>
              <a:t>pipeline_experiment</a:t>
            </a:r>
            <a:r>
              <a:rPr lang="en-US" b="0" dirty="0">
                <a:solidFill>
                  <a:srgbClr val="000000"/>
                </a:solidFill>
                <a:effectLst/>
                <a:latin typeface="Courier New" panose="02070309020205020404" pitchFamily="49" charset="0"/>
                <a:cs typeface="Courier New" panose="02070309020205020404" pitchFamily="49" charset="0"/>
              </a:rPr>
              <a:t> = </a:t>
            </a:r>
            <a:r>
              <a:rPr lang="en-US" b="0" dirty="0" err="1">
                <a:solidFill>
                  <a:srgbClr val="000000"/>
                </a:solidFill>
                <a:effectLst/>
                <a:latin typeface="Courier New" panose="02070309020205020404" pitchFamily="49" charset="0"/>
                <a:cs typeface="Courier New" panose="02070309020205020404" pitchFamily="49" charset="0"/>
              </a:rPr>
              <a:t>ws.experiments.get</a:t>
            </a:r>
            <a:r>
              <a:rPr lang="en-US" b="0" dirty="0">
                <a:solidFill>
                  <a:srgbClr val="000000"/>
                </a:solidFill>
                <a:effectLst/>
                <a:latin typeface="Courier New" panose="02070309020205020404" pitchFamily="49" charset="0"/>
                <a:cs typeface="Courier New" panose="02070309020205020404" pitchFamily="49" charset="0"/>
              </a:rPr>
              <a:t>(</a:t>
            </a:r>
            <a:r>
              <a:rPr lang="en-US" b="0" dirty="0">
                <a:solidFill>
                  <a:srgbClr val="A31515"/>
                </a:solidFill>
                <a:effectLst/>
                <a:latin typeface="Courier New" panose="02070309020205020404" pitchFamily="49" charset="0"/>
                <a:cs typeface="Courier New" panose="02070309020205020404" pitchFamily="49" charset="0"/>
              </a:rPr>
              <a:t>'training-pipeline'</a:t>
            </a:r>
            <a:r>
              <a:rPr lang="en-US" b="0" dirty="0">
                <a:solidFill>
                  <a:srgbClr val="000000"/>
                </a:solidFill>
                <a:effectLst/>
                <a:latin typeface="Courier New" panose="02070309020205020404" pitchFamily="49" charset="0"/>
                <a:cs typeface="Courier New" panose="02070309020205020404" pitchFamily="49" charset="0"/>
              </a:rPr>
              <a:t>)</a:t>
            </a:r>
          </a:p>
          <a:p>
            <a:r>
              <a:rPr lang="en-US" b="0" dirty="0">
                <a:solidFill>
                  <a:srgbClr val="000000"/>
                </a:solidFill>
                <a:effectLst/>
                <a:latin typeface="Courier New" panose="02070309020205020404" pitchFamily="49" charset="0"/>
                <a:cs typeface="Courier New" panose="02070309020205020404" pitchFamily="49" charset="0"/>
              </a:rPr>
              <a:t>run = </a:t>
            </a:r>
            <a:r>
              <a:rPr lang="en-US" b="0" dirty="0">
                <a:solidFill>
                  <a:srgbClr val="267F99"/>
                </a:solidFill>
                <a:effectLst/>
                <a:latin typeface="Courier New" panose="02070309020205020404" pitchFamily="49" charset="0"/>
                <a:cs typeface="Courier New" panose="02070309020205020404" pitchFamily="49" charset="0"/>
              </a:rPr>
              <a:t>list</a:t>
            </a:r>
            <a:r>
              <a:rPr lang="en-US" b="0" dirty="0">
                <a:solidFill>
                  <a:srgbClr val="000000"/>
                </a:solidFill>
                <a:effectLst/>
                <a:latin typeface="Courier New" panose="02070309020205020404" pitchFamily="49" charset="0"/>
                <a:cs typeface="Courier New" panose="02070309020205020404" pitchFamily="49" charset="0"/>
              </a:rPr>
              <a:t>(</a:t>
            </a:r>
            <a:r>
              <a:rPr lang="en-US" b="0" dirty="0" err="1">
                <a:solidFill>
                  <a:srgbClr val="000000"/>
                </a:solidFill>
                <a:effectLst/>
                <a:latin typeface="Courier New" panose="02070309020205020404" pitchFamily="49" charset="0"/>
                <a:cs typeface="Courier New" panose="02070309020205020404" pitchFamily="49" charset="0"/>
              </a:rPr>
              <a:t>pipeline_experiment.get_runs</a:t>
            </a:r>
            <a:r>
              <a:rPr lang="en-US" b="0" dirty="0">
                <a:solidFill>
                  <a:srgbClr val="000000"/>
                </a:solidFill>
                <a:effectLst/>
                <a:latin typeface="Courier New" panose="02070309020205020404" pitchFamily="49" charset="0"/>
                <a:cs typeface="Courier New" panose="02070309020205020404" pitchFamily="49" charset="0"/>
              </a:rPr>
              <a:t>())[</a:t>
            </a:r>
            <a:r>
              <a:rPr lang="en-US" b="0" dirty="0">
                <a:solidFill>
                  <a:srgbClr val="098658"/>
                </a:solidFill>
                <a:effectLst/>
                <a:latin typeface="Courier New" panose="02070309020205020404" pitchFamily="49" charset="0"/>
                <a:cs typeface="Courier New" panose="02070309020205020404" pitchFamily="49" charset="0"/>
              </a:rPr>
              <a:t>0</a:t>
            </a:r>
            <a:r>
              <a:rPr lang="en-US" b="0" dirty="0">
                <a:solidFill>
                  <a:srgbClr val="000000"/>
                </a:solidFill>
                <a:effectLst/>
                <a:latin typeface="Courier New" panose="02070309020205020404" pitchFamily="49" charset="0"/>
                <a:cs typeface="Courier New" panose="02070309020205020404" pitchFamily="49" charset="0"/>
              </a:rPr>
              <a:t>]</a:t>
            </a:r>
          </a:p>
          <a:p>
            <a:br>
              <a:rPr lang="en-US" b="0" dirty="0">
                <a:solidFill>
                  <a:srgbClr val="000000"/>
                </a:solidFill>
                <a:effectLst/>
                <a:latin typeface="Courier New" panose="02070309020205020404" pitchFamily="49" charset="0"/>
                <a:cs typeface="Courier New" panose="02070309020205020404" pitchFamily="49" charset="0"/>
              </a:rPr>
            </a:br>
            <a:r>
              <a:rPr lang="en-US" b="0" dirty="0">
                <a:solidFill>
                  <a:srgbClr val="008000"/>
                </a:solidFill>
                <a:effectLst/>
                <a:latin typeface="Courier New" panose="02070309020205020404" pitchFamily="49" charset="0"/>
                <a:cs typeface="Courier New" panose="02070309020205020404" pitchFamily="49" charset="0"/>
              </a:rPr>
              <a:t># Publish the pipeline from the run</a:t>
            </a:r>
            <a:endParaRPr lang="en-US" b="0" dirty="0">
              <a:solidFill>
                <a:srgbClr val="000000"/>
              </a:solidFill>
              <a:effectLst/>
              <a:latin typeface="Courier New" panose="02070309020205020404" pitchFamily="49" charset="0"/>
              <a:cs typeface="Courier New" panose="02070309020205020404" pitchFamily="49" charset="0"/>
            </a:endParaRPr>
          </a:p>
          <a:p>
            <a:r>
              <a:rPr lang="en-US" b="0" dirty="0" err="1">
                <a:solidFill>
                  <a:srgbClr val="000000"/>
                </a:solidFill>
                <a:effectLst/>
                <a:latin typeface="Courier New" panose="02070309020205020404" pitchFamily="49" charset="0"/>
                <a:cs typeface="Courier New" panose="02070309020205020404" pitchFamily="49" charset="0"/>
              </a:rPr>
              <a:t>published_pipeline</a:t>
            </a:r>
            <a:r>
              <a:rPr lang="en-US" b="0" dirty="0">
                <a:solidFill>
                  <a:srgbClr val="000000"/>
                </a:solidFill>
                <a:effectLst/>
                <a:latin typeface="Courier New" panose="02070309020205020404" pitchFamily="49" charset="0"/>
                <a:cs typeface="Courier New" panose="02070309020205020404" pitchFamily="49" charset="0"/>
              </a:rPr>
              <a:t> = </a:t>
            </a:r>
            <a:r>
              <a:rPr lang="en-US" b="0" dirty="0" err="1">
                <a:solidFill>
                  <a:srgbClr val="000000"/>
                </a:solidFill>
                <a:effectLst/>
                <a:latin typeface="Courier New" panose="02070309020205020404" pitchFamily="49" charset="0"/>
                <a:cs typeface="Courier New" panose="02070309020205020404" pitchFamily="49" charset="0"/>
              </a:rPr>
              <a:t>run.publish_pipeline</a:t>
            </a:r>
            <a:r>
              <a:rPr lang="en-US" b="0" dirty="0">
                <a:solidFill>
                  <a:srgbClr val="000000"/>
                </a:solidFill>
                <a:effectLst/>
                <a:latin typeface="Courier New" panose="02070309020205020404" pitchFamily="49" charset="0"/>
                <a:cs typeface="Courier New" panose="02070309020205020404" pitchFamily="49" charset="0"/>
              </a:rPr>
              <a:t>(</a:t>
            </a:r>
            <a:r>
              <a:rPr lang="en-US" b="0" dirty="0">
                <a:solidFill>
                  <a:srgbClr val="001080"/>
                </a:solidFill>
                <a:effectLst/>
                <a:latin typeface="Courier New" panose="02070309020205020404" pitchFamily="49" charset="0"/>
                <a:cs typeface="Courier New" panose="02070309020205020404" pitchFamily="49" charset="0"/>
              </a:rPr>
              <a:t>name</a:t>
            </a:r>
            <a:r>
              <a:rPr lang="en-US" b="0" dirty="0">
                <a:solidFill>
                  <a:srgbClr val="000000"/>
                </a:solidFill>
                <a:effectLst/>
                <a:latin typeface="Courier New" panose="02070309020205020404" pitchFamily="49" charset="0"/>
                <a:cs typeface="Courier New" panose="02070309020205020404" pitchFamily="49" charset="0"/>
              </a:rPr>
              <a:t>=</a:t>
            </a:r>
            <a:r>
              <a:rPr lang="en-US" b="0" dirty="0">
                <a:solidFill>
                  <a:srgbClr val="A31515"/>
                </a:solidFill>
                <a:effectLst/>
                <a:latin typeface="Courier New" panose="02070309020205020404" pitchFamily="49" charset="0"/>
                <a:cs typeface="Courier New" panose="02070309020205020404" pitchFamily="49" charset="0"/>
              </a:rPr>
              <a:t>'</a:t>
            </a:r>
            <a:r>
              <a:rPr lang="en-US" b="0" dirty="0" err="1">
                <a:solidFill>
                  <a:srgbClr val="A31515"/>
                </a:solidFill>
                <a:effectLst/>
                <a:latin typeface="Courier New" panose="02070309020205020404" pitchFamily="49" charset="0"/>
                <a:cs typeface="Courier New" panose="02070309020205020404" pitchFamily="49" charset="0"/>
              </a:rPr>
              <a:t>training_pipeline</a:t>
            </a:r>
            <a:r>
              <a:rPr lang="en-US" b="0" dirty="0">
                <a:solidFill>
                  <a:srgbClr val="A31515"/>
                </a:solidFill>
                <a:effectLst/>
                <a:latin typeface="Courier New" panose="02070309020205020404" pitchFamily="49" charset="0"/>
                <a:cs typeface="Courier New" panose="02070309020205020404" pitchFamily="49" charset="0"/>
              </a:rPr>
              <a:t>'</a:t>
            </a:r>
            <a:r>
              <a:rPr lang="en-US" b="0" dirty="0">
                <a:solidFill>
                  <a:srgbClr val="000000"/>
                </a:solidFill>
                <a:effectLst/>
                <a:latin typeface="Courier New" panose="02070309020205020404" pitchFamily="49" charset="0"/>
                <a:cs typeface="Courier New" panose="02070309020205020404" pitchFamily="49" charset="0"/>
              </a:rPr>
              <a:t>,</a:t>
            </a:r>
          </a:p>
          <a:p>
            <a:r>
              <a:rPr lang="en-US" b="0" dirty="0">
                <a:solidFill>
                  <a:srgbClr val="000000"/>
                </a:solidFill>
                <a:effectLst/>
                <a:latin typeface="Courier New" panose="02070309020205020404" pitchFamily="49" charset="0"/>
                <a:cs typeface="Courier New" panose="02070309020205020404" pitchFamily="49" charset="0"/>
              </a:rPr>
              <a:t>                                                                    </a:t>
            </a:r>
            <a:r>
              <a:rPr lang="en-US" b="0" dirty="0">
                <a:solidFill>
                  <a:srgbClr val="001080"/>
                </a:solidFill>
                <a:effectLst/>
                <a:latin typeface="Courier New" panose="02070309020205020404" pitchFamily="49" charset="0"/>
                <a:cs typeface="Courier New" panose="02070309020205020404" pitchFamily="49" charset="0"/>
              </a:rPr>
              <a:t>description</a:t>
            </a:r>
            <a:r>
              <a:rPr lang="en-US" b="0" dirty="0">
                <a:solidFill>
                  <a:srgbClr val="000000"/>
                </a:solidFill>
                <a:effectLst/>
                <a:latin typeface="Courier New" panose="02070309020205020404" pitchFamily="49" charset="0"/>
                <a:cs typeface="Courier New" panose="02070309020205020404" pitchFamily="49" charset="0"/>
              </a:rPr>
              <a:t>=</a:t>
            </a:r>
            <a:r>
              <a:rPr lang="en-US" b="0" dirty="0">
                <a:solidFill>
                  <a:srgbClr val="A31515"/>
                </a:solidFill>
                <a:effectLst/>
                <a:latin typeface="Courier New" panose="02070309020205020404" pitchFamily="49" charset="0"/>
                <a:cs typeface="Courier New" panose="02070309020205020404" pitchFamily="49" charset="0"/>
              </a:rPr>
              <a:t>'Model training pipeline'</a:t>
            </a:r>
            <a:r>
              <a:rPr lang="en-US" b="0" dirty="0">
                <a:solidFill>
                  <a:srgbClr val="000000"/>
                </a:solidFill>
                <a:effectLst/>
                <a:latin typeface="Courier New" panose="02070309020205020404" pitchFamily="49" charset="0"/>
                <a:cs typeface="Courier New" panose="02070309020205020404" pitchFamily="49" charset="0"/>
              </a:rPr>
              <a:t>,</a:t>
            </a:r>
          </a:p>
          <a:p>
            <a:r>
              <a:rPr lang="en-US" b="0" dirty="0">
                <a:solidFill>
                  <a:srgbClr val="000000"/>
                </a:solidFill>
                <a:effectLst/>
                <a:latin typeface="Courier New" panose="02070309020205020404" pitchFamily="49" charset="0"/>
                <a:cs typeface="Courier New" panose="02070309020205020404" pitchFamily="49" charset="0"/>
              </a:rPr>
              <a:t>                                                                    </a:t>
            </a:r>
            <a:r>
              <a:rPr lang="en-US" b="0" dirty="0">
                <a:solidFill>
                  <a:srgbClr val="001080"/>
                </a:solidFill>
                <a:effectLst/>
                <a:latin typeface="Courier New" panose="02070309020205020404" pitchFamily="49" charset="0"/>
                <a:cs typeface="Courier New" panose="02070309020205020404" pitchFamily="49" charset="0"/>
              </a:rPr>
              <a:t>version</a:t>
            </a:r>
            <a:r>
              <a:rPr lang="en-US" b="0" dirty="0">
                <a:solidFill>
                  <a:srgbClr val="000000"/>
                </a:solidFill>
                <a:effectLst/>
                <a:latin typeface="Courier New" panose="02070309020205020404" pitchFamily="49" charset="0"/>
                <a:cs typeface="Courier New" panose="02070309020205020404" pitchFamily="49" charset="0"/>
              </a:rPr>
              <a:t>=</a:t>
            </a:r>
            <a:r>
              <a:rPr lang="en-US" b="0" dirty="0">
                <a:solidFill>
                  <a:srgbClr val="A31515"/>
                </a:solidFill>
                <a:effectLst/>
                <a:latin typeface="Courier New" panose="02070309020205020404" pitchFamily="49" charset="0"/>
                <a:cs typeface="Courier New" panose="02070309020205020404" pitchFamily="49" charset="0"/>
              </a:rPr>
              <a:t>'1.0'</a:t>
            </a:r>
            <a:r>
              <a:rPr lang="en-US" b="0" dirty="0">
                <a:solidFill>
                  <a:srgbClr val="000000"/>
                </a:solidFill>
                <a:effectLst/>
                <a:latin typeface="Courier New" panose="02070309020205020404" pitchFamily="49" charset="0"/>
                <a:cs typeface="Courier New" panose="020703090202050204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After the pipeline has been published, you can view it in Azure Machine Learning studio. You can also determine the URI of its endpoint like this:</a:t>
            </a:r>
          </a:p>
          <a:p>
            <a:br>
              <a:rPr lang="en-US" b="0" dirty="0">
                <a:solidFill>
                  <a:srgbClr val="000000"/>
                </a:solidFill>
                <a:effectLst/>
                <a:latin typeface="Consolas" panose="020B0609020204030204" pitchFamily="49" charset="0"/>
              </a:rPr>
            </a:br>
            <a:r>
              <a:rPr lang="en-US" b="0" dirty="0" err="1">
                <a:solidFill>
                  <a:srgbClr val="000000"/>
                </a:solidFill>
                <a:effectLst/>
                <a:latin typeface="Courier New" panose="02070309020205020404" pitchFamily="49" charset="0"/>
                <a:cs typeface="Courier New" panose="02070309020205020404" pitchFamily="49" charset="0"/>
              </a:rPr>
              <a:t>rest_endpoint</a:t>
            </a:r>
            <a:r>
              <a:rPr lang="en-US" b="0" dirty="0">
                <a:solidFill>
                  <a:srgbClr val="000000"/>
                </a:solidFill>
                <a:effectLst/>
                <a:latin typeface="Courier New" panose="02070309020205020404" pitchFamily="49" charset="0"/>
                <a:cs typeface="Courier New" panose="02070309020205020404" pitchFamily="49" charset="0"/>
              </a:rPr>
              <a:t> = </a:t>
            </a:r>
            <a:r>
              <a:rPr lang="en-US" b="0" dirty="0" err="1">
                <a:solidFill>
                  <a:srgbClr val="000000"/>
                </a:solidFill>
                <a:effectLst/>
                <a:latin typeface="Courier New" panose="02070309020205020404" pitchFamily="49" charset="0"/>
                <a:cs typeface="Courier New" panose="02070309020205020404" pitchFamily="49" charset="0"/>
              </a:rPr>
              <a:t>published_pipeline.endpoint</a:t>
            </a:r>
            <a:endParaRPr lang="en-US" b="0" dirty="0">
              <a:solidFill>
                <a:srgbClr val="000000"/>
              </a:solidFill>
              <a:effectLst/>
              <a:latin typeface="Courier New" panose="02070309020205020404" pitchFamily="49" charset="0"/>
              <a:cs typeface="Courier New" panose="02070309020205020404" pitchFamily="49" charset="0"/>
            </a:endParaRPr>
          </a:p>
          <a:p>
            <a:r>
              <a:rPr lang="en-US" b="0" dirty="0">
                <a:solidFill>
                  <a:srgbClr val="795E26"/>
                </a:solidFill>
                <a:effectLst/>
                <a:latin typeface="Courier New" panose="02070309020205020404" pitchFamily="49" charset="0"/>
                <a:cs typeface="Courier New" panose="02070309020205020404" pitchFamily="49" charset="0"/>
              </a:rPr>
              <a:t>print</a:t>
            </a:r>
            <a:r>
              <a:rPr lang="en-US" b="0" dirty="0">
                <a:solidFill>
                  <a:srgbClr val="000000"/>
                </a:solidFill>
                <a:effectLst/>
                <a:latin typeface="Courier New" panose="02070309020205020404" pitchFamily="49" charset="0"/>
                <a:cs typeface="Courier New" panose="02070309020205020404" pitchFamily="49" charset="0"/>
              </a:rPr>
              <a:t>(</a:t>
            </a:r>
            <a:r>
              <a:rPr lang="en-US" b="0" dirty="0" err="1">
                <a:solidFill>
                  <a:srgbClr val="000000"/>
                </a:solidFill>
                <a:effectLst/>
                <a:latin typeface="Courier New" panose="02070309020205020404" pitchFamily="49" charset="0"/>
                <a:cs typeface="Courier New" panose="02070309020205020404" pitchFamily="49" charset="0"/>
              </a:rPr>
              <a:t>rest_endpoint</a:t>
            </a:r>
            <a:r>
              <a:rPr lang="en-US" b="0" dirty="0">
                <a:solidFill>
                  <a:srgbClr val="000000"/>
                </a:solidFill>
                <a:effectLst/>
                <a:latin typeface="Courier New" panose="02070309020205020404" pitchFamily="49" charset="0"/>
                <a:cs typeface="Courier New" panose="02070309020205020404" pitchFamily="49" charset="0"/>
              </a:rPr>
              <a: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To initiate a published endpoint, you make an HTTP request to its REST endpoint, passing an authorization header with a token for a service principal with permission to run the pipeline, and a JSON payload specifying the experiment name. The pipeline is run asynchronously, so the response from a successful REST call includes the run ID. You can use this to track the run in Azure Machine Learning studio. For example, the code on the slide makes a REST request to run a pipeline and displays the returned run ID.</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000000"/>
              </a:solidFill>
              <a:effectLst/>
              <a:latin typeface="Consolas" panose="020B0609020204030204" pitchFamily="49"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283350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2099581"/>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2184323"/>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3707465"/>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a:solidFill>
                  <a:schemeClr val="bg1">
                    <a:lumMod val="75000"/>
                  </a:schemeClr>
                </a:solidFill>
              </a:rPr>
              <a:t>Closed captioning</a:t>
            </a:r>
            <a:br>
              <a:rPr lang="en-US" sz="700">
                <a:solidFill>
                  <a:schemeClr val="bg1">
                    <a:lumMod val="75000"/>
                  </a:schemeClr>
                </a:solidFill>
              </a:rPr>
            </a:br>
            <a:r>
              <a:rPr lang="en-US" sz="70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Gray</a:t>
              </a:r>
            </a:p>
            <a:p>
              <a:pPr defTabSz="914102" fontAlgn="base">
                <a:spcBef>
                  <a:spcPct val="0"/>
                </a:spcBef>
                <a:spcAft>
                  <a:spcPts val="98"/>
                </a:spcAft>
              </a:pPr>
              <a:r>
                <a:rPr lang="en-US" sz="588">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Blue-Gray</a:t>
              </a:r>
            </a:p>
            <a:p>
              <a:pPr defTabSz="914102" fontAlgn="base">
                <a:spcBef>
                  <a:spcPct val="0"/>
                </a:spcBef>
                <a:spcAft>
                  <a:spcPts val="98"/>
                </a:spcAft>
              </a:pPr>
              <a:r>
                <a:rPr lang="en-US" sz="588">
                  <a:solidFill>
                    <a:schemeClr val="bg1"/>
                  </a:solidFill>
                  <a:ea typeface="Segoe UI" pitchFamily="34" charset="0"/>
                  <a:cs typeface="Segoe UI" pitchFamily="34" charset="0"/>
                </a:rPr>
                <a:t>R36 G58 B94</a:t>
              </a:r>
            </a:p>
            <a:p>
              <a:pPr defTabSz="914102" fontAlgn="base">
                <a:spcBef>
                  <a:spcPct val="0"/>
                </a:spcBef>
                <a:spcAft>
                  <a:spcPts val="98"/>
                </a:spcAft>
              </a:pPr>
              <a:r>
                <a:rPr lang="en-US" sz="588">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a:t>
              </a:r>
            </a:p>
            <a:p>
              <a:pPr defTabSz="914102" fontAlgn="base">
                <a:spcBef>
                  <a:spcPct val="0"/>
                </a:spcBef>
                <a:spcAft>
                  <a:spcPts val="98"/>
                </a:spcAft>
              </a:pPr>
              <a:r>
                <a:rPr lang="en-US" sz="588">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Black</a:t>
                </a:r>
              </a:p>
              <a:p>
                <a:pPr defTabSz="914102" fontAlgn="base">
                  <a:spcBef>
                    <a:spcPct val="0"/>
                  </a:spcBef>
                  <a:spcAft>
                    <a:spcPts val="98"/>
                  </a:spcAft>
                </a:pPr>
                <a:r>
                  <a:rPr lang="en-US" sz="588">
                    <a:solidFill>
                      <a:schemeClr val="bg1"/>
                    </a:solidFill>
                    <a:ea typeface="Segoe UI" pitchFamily="34" charset="0"/>
                    <a:cs typeface="Segoe UI" pitchFamily="34" charset="0"/>
                  </a:rPr>
                  <a:t>R0 G0 B0</a:t>
                </a:r>
              </a:p>
              <a:p>
                <a:pPr defTabSz="914102" fontAlgn="base">
                  <a:spcBef>
                    <a:spcPct val="0"/>
                  </a:spcBef>
                  <a:spcAft>
                    <a:spcPts val="98"/>
                  </a:spcAft>
                </a:pPr>
                <a:r>
                  <a:rPr lang="en-US" sz="588">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tx1"/>
                    </a:solidFill>
                    <a:ea typeface="Segoe UI" pitchFamily="34" charset="0"/>
                    <a:cs typeface="Segoe UI" pitchFamily="34" charset="0"/>
                  </a:rPr>
                  <a:t>White</a:t>
                </a:r>
              </a:p>
              <a:p>
                <a:pPr defTabSz="914102" fontAlgn="base">
                  <a:spcBef>
                    <a:spcPct val="0"/>
                  </a:spcBef>
                  <a:spcAft>
                    <a:spcPts val="98"/>
                  </a:spcAft>
                </a:pPr>
                <a:r>
                  <a:rPr lang="en-US" sz="588">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 id="2147484735" r:id="rId73"/>
    <p:sldLayoutId id="2147484736" r:id="rId74"/>
    <p:sldLayoutId id="2147484737" r:id="rId75"/>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4.xml"/></Relationships>
</file>

<file path=ppt/slides/_rels/slide12.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30.png"/><Relationship Id="rId3" Type="http://schemas.openxmlformats.org/officeDocument/2006/relationships/image" Target="../media/image16.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notesSlide" Target="../notesSlides/notesSlide12.xml"/><Relationship Id="rId1" Type="http://schemas.openxmlformats.org/officeDocument/2006/relationships/slideLayout" Target="../slideLayouts/slideLayout73.xml"/><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17.svg"/><Relationship Id="rId9" Type="http://schemas.openxmlformats.org/officeDocument/2006/relationships/image" Target="../media/image26.png"/><Relationship Id="rId14" Type="http://schemas.openxmlformats.org/officeDocument/2006/relationships/image" Target="../media/image31.svg"/></Relationships>
</file>

<file path=ppt/slides/_rels/slide13.xml.rels><?xml version="1.0" encoding="UTF-8" standalone="yes"?>
<Relationships xmlns="http://schemas.openxmlformats.org/package/2006/relationships"><Relationship Id="rId3" Type="http://schemas.openxmlformats.org/officeDocument/2006/relationships/hyperlink" Target="https://aka.ms/mslearn-dp100" TargetMode="External"/><Relationship Id="rId2" Type="http://schemas.openxmlformats.org/officeDocument/2006/relationships/notesSlide" Target="../notesSlides/notesSlide13.xml"/><Relationship Id="rId1" Type="http://schemas.openxmlformats.org/officeDocument/2006/relationships/slideLayout" Target="../slideLayouts/slideLayout35.xml"/><Relationship Id="rId5" Type="http://schemas.openxmlformats.org/officeDocument/2006/relationships/image" Target="../media/image33.sv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42.xml"/><Relationship Id="rId4" Type="http://schemas.openxmlformats.org/officeDocument/2006/relationships/image" Target="../media/image35.svg"/></Relationships>
</file>

<file path=ppt/slides/_rels/slide15.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15.xml"/><Relationship Id="rId1" Type="http://schemas.openxmlformats.org/officeDocument/2006/relationships/slideLayout" Target="../slideLayouts/slideLayout7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2.xml"/><Relationship Id="rId4" Type="http://schemas.openxmlformats.org/officeDocument/2006/relationships/image" Target="../media/image15.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4.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74.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a:lstStyle/>
          <a:p>
            <a:r>
              <a:rPr lang="en-US" sz="3600" dirty="0">
                <a:solidFill>
                  <a:schemeClr val="tx1"/>
                </a:solidFill>
              </a:rPr>
              <a:t>Module 6: Orchestrating Machine Learning  Workflows</a:t>
            </a:r>
            <a:endParaRPr lang="en-US" dirty="0">
              <a:solidFill>
                <a:schemeClr val="tx1"/>
              </a:solidFill>
            </a:endParaRP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6F796-B772-4540-9F64-1FF41CA53B6A}"/>
              </a:ext>
            </a:extLst>
          </p:cNvPr>
          <p:cNvSpPr>
            <a:spLocks noGrp="1"/>
          </p:cNvSpPr>
          <p:nvPr>
            <p:ph type="title"/>
          </p:nvPr>
        </p:nvSpPr>
        <p:spPr/>
        <p:txBody>
          <a:bodyPr/>
          <a:lstStyle/>
          <a:p>
            <a:r>
              <a:rPr lang="en-US" dirty="0"/>
              <a:t>Pipeline Parameters</a:t>
            </a:r>
          </a:p>
        </p:txBody>
      </p:sp>
      <p:sp>
        <p:nvSpPr>
          <p:cNvPr id="3" name="Text Placeholder 2">
            <a:extLst>
              <a:ext uri="{FF2B5EF4-FFF2-40B4-BE49-F238E27FC236}">
                <a16:creationId xmlns:a16="http://schemas.microsoft.com/office/drawing/2014/main" id="{E6B2D329-2096-48A6-9DDC-3697FF9AB251}"/>
              </a:ext>
            </a:extLst>
          </p:cNvPr>
          <p:cNvSpPr>
            <a:spLocks noGrp="1"/>
          </p:cNvSpPr>
          <p:nvPr>
            <p:ph type="body" sz="quarter" idx="10"/>
          </p:nvPr>
        </p:nvSpPr>
        <p:spPr>
          <a:xfrm>
            <a:off x="588263" y="1361230"/>
            <a:ext cx="11018520" cy="3939540"/>
          </a:xfrm>
        </p:spPr>
        <p:txBody>
          <a:bodyPr/>
          <a:lstStyle/>
          <a:p>
            <a:r>
              <a:rPr lang="en-US" dirty="0"/>
              <a:t>Parameterize a pipeline before publishing</a:t>
            </a:r>
          </a:p>
          <a:p>
            <a:pPr lvl="1"/>
            <a:r>
              <a:rPr lang="en-US" dirty="0"/>
              <a:t>Increases flexibility by allowing variable input</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sz="1000" dirty="0"/>
          </a:p>
          <a:p>
            <a:pPr lvl="1"/>
            <a:endParaRPr lang="en-US" sz="1000" dirty="0"/>
          </a:p>
          <a:p>
            <a:r>
              <a:rPr lang="en-US" dirty="0"/>
              <a:t>Pass parameters in the JSON request</a:t>
            </a:r>
          </a:p>
        </p:txBody>
      </p:sp>
      <p:sp>
        <p:nvSpPr>
          <p:cNvPr id="4" name="Rectangle 3">
            <a:extLst>
              <a:ext uri="{FF2B5EF4-FFF2-40B4-BE49-F238E27FC236}">
                <a16:creationId xmlns:a16="http://schemas.microsoft.com/office/drawing/2014/main" id="{C8E0300D-FABA-499B-87E2-B500DEC31D4B}"/>
              </a:ext>
            </a:extLst>
          </p:cNvPr>
          <p:cNvSpPr/>
          <p:nvPr/>
        </p:nvSpPr>
        <p:spPr bwMode="auto">
          <a:xfrm>
            <a:off x="588263" y="2285456"/>
            <a:ext cx="11381908" cy="2226203"/>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reg_param</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PipelineParameter</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(name='</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reg_rate</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default_value</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=0.01)</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step2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PythonScriptStep</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(name='train model',</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estimator_entry_script_arguments</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=['--reg',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reg_param</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published_pipeline</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pipeline_run.publish</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(name='model training pipeline',</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description='trains a model with reg parameter',</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version='2.0')</a:t>
            </a:r>
          </a:p>
        </p:txBody>
      </p:sp>
      <p:sp>
        <p:nvSpPr>
          <p:cNvPr id="6" name="Rectangle 5">
            <a:extLst>
              <a:ext uri="{FF2B5EF4-FFF2-40B4-BE49-F238E27FC236}">
                <a16:creationId xmlns:a16="http://schemas.microsoft.com/office/drawing/2014/main" id="{CFEA0E87-C7E9-4EC4-A761-3F88B664D72F}"/>
              </a:ext>
            </a:extLst>
          </p:cNvPr>
          <p:cNvSpPr/>
          <p:nvPr/>
        </p:nvSpPr>
        <p:spPr bwMode="auto">
          <a:xfrm>
            <a:off x="588263" y="5357439"/>
            <a:ext cx="11381908" cy="1205818"/>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response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requests.post</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rest_endpoint</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headers=</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auth_header</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json={"</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ExperimentName</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"run training pipeline",</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ParameterAssignments</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reg_rate</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0.1}})</a:t>
            </a:r>
          </a:p>
        </p:txBody>
      </p:sp>
    </p:spTree>
    <p:extLst>
      <p:ext uri="{BB962C8B-B14F-4D97-AF65-F5344CB8AC3E}">
        <p14:creationId xmlns:p14="http://schemas.microsoft.com/office/powerpoint/2010/main" val="331789759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C9236-8F55-4944-AB1A-28E5B2B51B4B}"/>
              </a:ext>
            </a:extLst>
          </p:cNvPr>
          <p:cNvSpPr>
            <a:spLocks noGrp="1"/>
          </p:cNvSpPr>
          <p:nvPr>
            <p:ph type="title"/>
          </p:nvPr>
        </p:nvSpPr>
        <p:spPr/>
        <p:txBody>
          <a:bodyPr/>
          <a:lstStyle/>
          <a:p>
            <a:r>
              <a:rPr lang="en-US" dirty="0"/>
              <a:t>Scheduling Pipelines</a:t>
            </a:r>
          </a:p>
        </p:txBody>
      </p:sp>
      <p:sp>
        <p:nvSpPr>
          <p:cNvPr id="3" name="Text Placeholder 2">
            <a:extLst>
              <a:ext uri="{FF2B5EF4-FFF2-40B4-BE49-F238E27FC236}">
                <a16:creationId xmlns:a16="http://schemas.microsoft.com/office/drawing/2014/main" id="{3F4803A7-F03D-4863-9D67-01D046BF4D80}"/>
              </a:ext>
            </a:extLst>
          </p:cNvPr>
          <p:cNvSpPr>
            <a:spLocks noGrp="1"/>
          </p:cNvSpPr>
          <p:nvPr>
            <p:ph type="body" sz="quarter" idx="10"/>
          </p:nvPr>
        </p:nvSpPr>
        <p:spPr>
          <a:xfrm>
            <a:off x="584200" y="1435497"/>
            <a:ext cx="11018520" cy="2841483"/>
          </a:xfrm>
        </p:spPr>
        <p:txBody>
          <a:bodyPr/>
          <a:lstStyle/>
          <a:p>
            <a:r>
              <a:rPr lang="en-US" dirty="0"/>
              <a:t>Schedule pipeline runs based on time</a:t>
            </a:r>
          </a:p>
          <a:p>
            <a:endParaRPr lang="en-US" dirty="0"/>
          </a:p>
          <a:p>
            <a:endParaRPr lang="en-US" dirty="0"/>
          </a:p>
          <a:p>
            <a:endParaRPr lang="en-US" sz="3600" dirty="0"/>
          </a:p>
          <a:p>
            <a:endParaRPr lang="en-US" dirty="0"/>
          </a:p>
          <a:p>
            <a:r>
              <a:rPr lang="en-US" dirty="0"/>
              <a:t>Trigger pipeline runs when data changes</a:t>
            </a:r>
          </a:p>
        </p:txBody>
      </p:sp>
      <p:sp>
        <p:nvSpPr>
          <p:cNvPr id="4" name="Rectangle 3">
            <a:extLst>
              <a:ext uri="{FF2B5EF4-FFF2-40B4-BE49-F238E27FC236}">
                <a16:creationId xmlns:a16="http://schemas.microsoft.com/office/drawing/2014/main" id="{7AD4C7C1-3D31-470E-9923-9CF9D04A75CB}"/>
              </a:ext>
            </a:extLst>
          </p:cNvPr>
          <p:cNvSpPr/>
          <p:nvPr/>
        </p:nvSpPr>
        <p:spPr bwMode="auto">
          <a:xfrm>
            <a:off x="718341" y="1896305"/>
            <a:ext cx="10508637" cy="1744246"/>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daily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ScheduleRecurrence</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(frequency='Day', interval=1)</a:t>
            </a:r>
          </a:p>
          <a:p>
            <a:pPr defTabSz="932472" fontAlgn="base">
              <a:spcBef>
                <a:spcPct val="0"/>
              </a:spcBef>
              <a:spcAft>
                <a:spcPct val="0"/>
              </a:spcAft>
            </a:pP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pipeline_schedule</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Schedule.create</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ws</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name='Daily Training', </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description='trains model every day',</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pipeline_id</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published_pipeline_id</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experiment_name</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='Training-Pipeline', </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recurrence=daily)</a:t>
            </a:r>
          </a:p>
        </p:txBody>
      </p:sp>
      <p:sp>
        <p:nvSpPr>
          <p:cNvPr id="5" name="Rectangle 4">
            <a:extLst>
              <a:ext uri="{FF2B5EF4-FFF2-40B4-BE49-F238E27FC236}">
                <a16:creationId xmlns:a16="http://schemas.microsoft.com/office/drawing/2014/main" id="{91E82A6B-8B2B-492C-A0BC-BAC778DC40D5}"/>
              </a:ext>
            </a:extLst>
          </p:cNvPr>
          <p:cNvSpPr/>
          <p:nvPr/>
        </p:nvSpPr>
        <p:spPr bwMode="auto">
          <a:xfrm>
            <a:off x="718341" y="4276980"/>
            <a:ext cx="10508637" cy="2027385"/>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training_datastore</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Datastore(workspace=</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ws</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name='</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blob_data</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pipeline_schedule</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Schedule.create</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ws</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name='Reactive Training', </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description='trains model on data change',</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pipeline_id</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published_pipeline_id</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experiment_name</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='Training-Pipeline', </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datastore=</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training_datastore</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path_on_datastore</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='data/training')</a:t>
            </a:r>
          </a:p>
        </p:txBody>
      </p:sp>
    </p:spTree>
    <p:extLst>
      <p:ext uri="{BB962C8B-B14F-4D97-AF65-F5344CB8AC3E}">
        <p14:creationId xmlns:p14="http://schemas.microsoft.com/office/powerpoint/2010/main" val="247858730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44EB3-7B0A-437F-B156-CDEB47C55878}"/>
              </a:ext>
            </a:extLst>
          </p:cNvPr>
          <p:cNvSpPr>
            <a:spLocks noGrp="1"/>
          </p:cNvSpPr>
          <p:nvPr>
            <p:ph type="title"/>
          </p:nvPr>
        </p:nvSpPr>
        <p:spPr/>
        <p:txBody>
          <a:bodyPr/>
          <a:lstStyle/>
          <a:p>
            <a:r>
              <a:rPr lang="en-US" dirty="0"/>
              <a:t>Event-Driven Workflows</a:t>
            </a:r>
          </a:p>
        </p:txBody>
      </p:sp>
      <p:sp>
        <p:nvSpPr>
          <p:cNvPr id="4" name="Content Placeholder 3">
            <a:extLst>
              <a:ext uri="{FF2B5EF4-FFF2-40B4-BE49-F238E27FC236}">
                <a16:creationId xmlns:a16="http://schemas.microsoft.com/office/drawing/2014/main" id="{CE9CE7E3-EFEC-47C1-A892-B3EEA6CDA48E}"/>
              </a:ext>
            </a:extLst>
          </p:cNvPr>
          <p:cNvSpPr>
            <a:spLocks noGrp="1"/>
          </p:cNvSpPr>
          <p:nvPr>
            <p:ph sz="quarter" idx="10"/>
          </p:nvPr>
        </p:nvSpPr>
        <p:spPr>
          <a:xfrm>
            <a:off x="1304223" y="3598518"/>
            <a:ext cx="4693614" cy="2641749"/>
          </a:xfrm>
        </p:spPr>
        <p:txBody>
          <a:bodyPr/>
          <a:lstStyle/>
          <a:p>
            <a:r>
              <a:rPr lang="en-US" dirty="0"/>
              <a:t>Define events for:</a:t>
            </a:r>
          </a:p>
          <a:p>
            <a:pPr marL="342900" indent="-342900">
              <a:buFont typeface="Arial" panose="020B0604020202020204" pitchFamily="34" charset="0"/>
              <a:buChar char="•"/>
            </a:pPr>
            <a:r>
              <a:rPr lang="en-US" sz="2000" dirty="0"/>
              <a:t>Run completion</a:t>
            </a:r>
          </a:p>
          <a:p>
            <a:pPr marL="342900" indent="-342900">
              <a:buFont typeface="Arial" panose="020B0604020202020204" pitchFamily="34" charset="0"/>
              <a:buChar char="•"/>
            </a:pPr>
            <a:r>
              <a:rPr lang="en-US" sz="2000" dirty="0"/>
              <a:t>Run failure</a:t>
            </a:r>
          </a:p>
          <a:p>
            <a:pPr marL="342900" indent="-342900">
              <a:buFont typeface="Arial" panose="020B0604020202020204" pitchFamily="34" charset="0"/>
              <a:buChar char="•"/>
            </a:pPr>
            <a:r>
              <a:rPr lang="en-US" sz="2000" dirty="0"/>
              <a:t>Model registration</a:t>
            </a:r>
          </a:p>
          <a:p>
            <a:pPr marL="342900" indent="-342900">
              <a:buFont typeface="Arial" panose="020B0604020202020204" pitchFamily="34" charset="0"/>
              <a:buChar char="•"/>
            </a:pPr>
            <a:r>
              <a:rPr lang="en-US" sz="2000" dirty="0"/>
              <a:t>Model deployment</a:t>
            </a:r>
          </a:p>
          <a:p>
            <a:pPr marL="342900" indent="-342900">
              <a:buFont typeface="Arial" panose="020B0604020202020204" pitchFamily="34" charset="0"/>
              <a:buChar char="•"/>
            </a:pPr>
            <a:r>
              <a:rPr lang="en-US" sz="2000" dirty="0"/>
              <a:t>Data drift detection</a:t>
            </a:r>
          </a:p>
        </p:txBody>
      </p:sp>
      <p:sp>
        <p:nvSpPr>
          <p:cNvPr id="5" name="Content Placeholder 3">
            <a:extLst>
              <a:ext uri="{FF2B5EF4-FFF2-40B4-BE49-F238E27FC236}">
                <a16:creationId xmlns:a16="http://schemas.microsoft.com/office/drawing/2014/main" id="{E3D0F911-8C02-4923-8DF8-EC8EAD97837F}"/>
              </a:ext>
            </a:extLst>
          </p:cNvPr>
          <p:cNvSpPr txBox="1">
            <a:spLocks/>
          </p:cNvSpPr>
          <p:nvPr/>
        </p:nvSpPr>
        <p:spPr>
          <a:xfrm>
            <a:off x="6708808" y="3598517"/>
            <a:ext cx="5198692" cy="2641749"/>
          </a:xfrm>
          <a:prstGeom prst="rect">
            <a:avLst/>
          </a:prstGeom>
        </p:spPr>
        <p:txBody>
          <a:bodyPr vert="horz" wrap="square" lIns="91440" tIns="45720" rIns="91440" bIns="4572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392"/>
              </a:spcBef>
              <a:spcAft>
                <a:spcPts val="588"/>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Trigger automated actions:</a:t>
            </a:r>
          </a:p>
          <a:p>
            <a:pPr marL="342900" indent="-342900">
              <a:buFont typeface="Arial" panose="020B0604020202020204" pitchFamily="34" charset="0"/>
              <a:buChar char="•"/>
            </a:pPr>
            <a:r>
              <a:rPr lang="en-US" sz="2000" dirty="0"/>
              <a:t>Azure Functions</a:t>
            </a:r>
          </a:p>
          <a:p>
            <a:pPr marL="342900" indent="-342900">
              <a:buFont typeface="Arial" panose="020B0604020202020204" pitchFamily="34" charset="0"/>
              <a:buChar char="•"/>
            </a:pPr>
            <a:r>
              <a:rPr lang="en-US" sz="2000" dirty="0"/>
              <a:t>Azure Logic Apps</a:t>
            </a:r>
          </a:p>
          <a:p>
            <a:pPr marL="342900" indent="-342900">
              <a:buFont typeface="Arial" panose="020B0604020202020204" pitchFamily="34" charset="0"/>
              <a:buChar char="•"/>
            </a:pPr>
            <a:r>
              <a:rPr lang="en-US" sz="2000" dirty="0"/>
              <a:t>Azure Event Hubs</a:t>
            </a:r>
          </a:p>
          <a:p>
            <a:pPr marL="342900" indent="-342900">
              <a:buFont typeface="Arial" panose="020B0604020202020204" pitchFamily="34" charset="0"/>
              <a:buChar char="•"/>
            </a:pPr>
            <a:r>
              <a:rPr lang="en-US" sz="2000" dirty="0"/>
              <a:t>Azure Data Factory pipelines</a:t>
            </a:r>
          </a:p>
          <a:p>
            <a:pPr marL="342900" indent="-342900">
              <a:buFont typeface="Arial" panose="020B0604020202020204" pitchFamily="34" charset="0"/>
              <a:buChar char="•"/>
            </a:pPr>
            <a:r>
              <a:rPr lang="en-US" sz="2000" dirty="0"/>
              <a:t>Generic webhooks</a:t>
            </a:r>
          </a:p>
        </p:txBody>
      </p:sp>
      <p:grpSp>
        <p:nvGrpSpPr>
          <p:cNvPr id="7" name="Group 6">
            <a:extLst>
              <a:ext uri="{FF2B5EF4-FFF2-40B4-BE49-F238E27FC236}">
                <a16:creationId xmlns:a16="http://schemas.microsoft.com/office/drawing/2014/main" id="{32BE833E-4152-43C9-9B70-384954D0B1AC}"/>
              </a:ext>
            </a:extLst>
          </p:cNvPr>
          <p:cNvGrpSpPr/>
          <p:nvPr/>
        </p:nvGrpSpPr>
        <p:grpSpPr>
          <a:xfrm>
            <a:off x="1304223" y="1283430"/>
            <a:ext cx="8017536" cy="2226309"/>
            <a:chOff x="1304223" y="1283430"/>
            <a:chExt cx="8017536" cy="2226309"/>
          </a:xfrm>
        </p:grpSpPr>
        <p:grpSp>
          <p:nvGrpSpPr>
            <p:cNvPr id="17" name="Group 16">
              <a:extLst>
                <a:ext uri="{FF2B5EF4-FFF2-40B4-BE49-F238E27FC236}">
                  <a16:creationId xmlns:a16="http://schemas.microsoft.com/office/drawing/2014/main" id="{C23B4EE0-2491-4BA3-944F-3CCDE7125ABE}"/>
                </a:ext>
              </a:extLst>
            </p:cNvPr>
            <p:cNvGrpSpPr/>
            <p:nvPr/>
          </p:nvGrpSpPr>
          <p:grpSpPr>
            <a:xfrm>
              <a:off x="7879576" y="1769808"/>
              <a:ext cx="1442183" cy="1574397"/>
              <a:chOff x="6397594" y="1547272"/>
              <a:chExt cx="1122944" cy="1225891"/>
            </a:xfrm>
          </p:grpSpPr>
          <p:pic>
            <p:nvPicPr>
              <p:cNvPr id="12" name="Graphic 11" descr="Single gear with solid fill">
                <a:extLst>
                  <a:ext uri="{FF2B5EF4-FFF2-40B4-BE49-F238E27FC236}">
                    <a16:creationId xmlns:a16="http://schemas.microsoft.com/office/drawing/2014/main" id="{5D0FBC20-AAC9-4BDB-B37A-93A984C729B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42433" y="1995058"/>
                <a:ext cx="778105" cy="778105"/>
              </a:xfrm>
              <a:prstGeom prst="rect">
                <a:avLst/>
              </a:prstGeom>
            </p:spPr>
          </p:pic>
          <p:pic>
            <p:nvPicPr>
              <p:cNvPr id="14" name="Graphic 13" descr="Lightning bolt with solid fill">
                <a:extLst>
                  <a:ext uri="{FF2B5EF4-FFF2-40B4-BE49-F238E27FC236}">
                    <a16:creationId xmlns:a16="http://schemas.microsoft.com/office/drawing/2014/main" id="{D3220D57-1934-4645-AE6E-5A3457006A9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397594" y="1547272"/>
                <a:ext cx="914400" cy="914400"/>
              </a:xfrm>
              <a:prstGeom prst="rect">
                <a:avLst/>
              </a:prstGeom>
            </p:spPr>
          </p:pic>
        </p:grpSp>
        <p:grpSp>
          <p:nvGrpSpPr>
            <p:cNvPr id="18" name="Group 17">
              <a:extLst>
                <a:ext uri="{FF2B5EF4-FFF2-40B4-BE49-F238E27FC236}">
                  <a16:creationId xmlns:a16="http://schemas.microsoft.com/office/drawing/2014/main" id="{4B29546E-B907-4F00-A2AE-F5A4648EC9A2}"/>
                </a:ext>
              </a:extLst>
            </p:cNvPr>
            <p:cNvGrpSpPr/>
            <p:nvPr/>
          </p:nvGrpSpPr>
          <p:grpSpPr>
            <a:xfrm>
              <a:off x="1304223" y="1283430"/>
              <a:ext cx="2425434" cy="2226309"/>
              <a:chOff x="2743332" y="1167926"/>
              <a:chExt cx="2425434" cy="2226309"/>
            </a:xfrm>
          </p:grpSpPr>
          <p:sp>
            <p:nvSpPr>
              <p:cNvPr id="10" name="Rectangle: Rounded Corners 9">
                <a:extLst>
                  <a:ext uri="{FF2B5EF4-FFF2-40B4-BE49-F238E27FC236}">
                    <a16:creationId xmlns:a16="http://schemas.microsoft.com/office/drawing/2014/main" id="{8AB8B722-52E3-4F75-A398-E51F92A65B45}"/>
                  </a:ext>
                </a:extLst>
              </p:cNvPr>
              <p:cNvSpPr/>
              <p:nvPr/>
            </p:nvSpPr>
            <p:spPr bwMode="auto">
              <a:xfrm>
                <a:off x="2979019" y="1530416"/>
                <a:ext cx="2189747" cy="1863819"/>
              </a:xfrm>
              <a:prstGeom prst="round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9" name="Group 8">
                <a:extLst>
                  <a:ext uri="{FF2B5EF4-FFF2-40B4-BE49-F238E27FC236}">
                    <a16:creationId xmlns:a16="http://schemas.microsoft.com/office/drawing/2014/main" id="{E6A0E42E-5796-4F3C-8BF8-02BD7BACF941}"/>
                  </a:ext>
                </a:extLst>
              </p:cNvPr>
              <p:cNvGrpSpPr/>
              <p:nvPr/>
            </p:nvGrpSpPr>
            <p:grpSpPr>
              <a:xfrm>
                <a:off x="3249868" y="1637648"/>
                <a:ext cx="1648048" cy="1648048"/>
                <a:chOff x="3039455" y="1564656"/>
                <a:chExt cx="1648048" cy="1648048"/>
              </a:xfrm>
            </p:grpSpPr>
            <p:pic>
              <p:nvPicPr>
                <p:cNvPr id="8" name="Graphic 7" descr="Arrow circle with solid fill">
                  <a:extLst>
                    <a:ext uri="{FF2B5EF4-FFF2-40B4-BE49-F238E27FC236}">
                      <a16:creationId xmlns:a16="http://schemas.microsoft.com/office/drawing/2014/main" id="{C58C90A4-354D-46A4-88EB-9A564D6D04B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039455" y="1564656"/>
                  <a:ext cx="1648048" cy="1648048"/>
                </a:xfrm>
                <a:prstGeom prst="rect">
                  <a:avLst/>
                </a:prstGeom>
              </p:spPr>
            </p:pic>
            <p:pic>
              <p:nvPicPr>
                <p:cNvPr id="3" name="Graphic 2" descr="Connected">
                  <a:extLst>
                    <a:ext uri="{FF2B5EF4-FFF2-40B4-BE49-F238E27FC236}">
                      <a16:creationId xmlns:a16="http://schemas.microsoft.com/office/drawing/2014/main" id="{55857AFC-9309-456B-8CF4-4563A744397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438113" y="1922066"/>
                  <a:ext cx="875075" cy="875076"/>
                </a:xfrm>
                <a:prstGeom prst="rect">
                  <a:avLst/>
                </a:prstGeom>
              </p:spPr>
            </p:pic>
          </p:grpSp>
          <p:pic>
            <p:nvPicPr>
              <p:cNvPr id="16" name="Graphic 15" descr="Flask with solid fill">
                <a:extLst>
                  <a:ext uri="{FF2B5EF4-FFF2-40B4-BE49-F238E27FC236}">
                    <a16:creationId xmlns:a16="http://schemas.microsoft.com/office/drawing/2014/main" id="{2240C8E2-7380-410C-BE3C-1F31FEC67FF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743332" y="1167926"/>
                <a:ext cx="1013071" cy="1013071"/>
              </a:xfrm>
              <a:prstGeom prst="rect">
                <a:avLst/>
              </a:prstGeom>
            </p:spPr>
          </p:pic>
        </p:grpSp>
        <p:sp>
          <p:nvSpPr>
            <p:cNvPr id="24" name="Arrow: Right 23">
              <a:extLst>
                <a:ext uri="{FF2B5EF4-FFF2-40B4-BE49-F238E27FC236}">
                  <a16:creationId xmlns:a16="http://schemas.microsoft.com/office/drawing/2014/main" id="{B74CB072-2794-470A-8729-AA69C1CD8067}"/>
                </a:ext>
              </a:extLst>
            </p:cNvPr>
            <p:cNvSpPr/>
            <p:nvPr/>
          </p:nvSpPr>
          <p:spPr bwMode="auto">
            <a:xfrm>
              <a:off x="3483151" y="2073187"/>
              <a:ext cx="4656518" cy="96388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6" name="Group 25">
              <a:extLst>
                <a:ext uri="{FF2B5EF4-FFF2-40B4-BE49-F238E27FC236}">
                  <a16:creationId xmlns:a16="http://schemas.microsoft.com/office/drawing/2014/main" id="{F8099AD2-EED9-4EF2-B32C-9DB345A4BE9A}"/>
                </a:ext>
              </a:extLst>
            </p:cNvPr>
            <p:cNvGrpSpPr/>
            <p:nvPr/>
          </p:nvGrpSpPr>
          <p:grpSpPr>
            <a:xfrm>
              <a:off x="4814366" y="1426633"/>
              <a:ext cx="2032136" cy="1994083"/>
              <a:chOff x="4441496" y="1455992"/>
              <a:chExt cx="1911239" cy="1875450"/>
            </a:xfrm>
          </p:grpSpPr>
          <p:grpSp>
            <p:nvGrpSpPr>
              <p:cNvPr id="23" name="Group 22">
                <a:extLst>
                  <a:ext uri="{FF2B5EF4-FFF2-40B4-BE49-F238E27FC236}">
                    <a16:creationId xmlns:a16="http://schemas.microsoft.com/office/drawing/2014/main" id="{D31A064B-8A33-47B0-94BE-FF5FA4E97C46}"/>
                  </a:ext>
                </a:extLst>
              </p:cNvPr>
              <p:cNvGrpSpPr/>
              <p:nvPr/>
            </p:nvGrpSpPr>
            <p:grpSpPr>
              <a:xfrm>
                <a:off x="4441496" y="1455992"/>
                <a:ext cx="1875450" cy="1875450"/>
                <a:chOff x="4441496" y="1455992"/>
                <a:chExt cx="1875450" cy="1875450"/>
              </a:xfrm>
            </p:grpSpPr>
            <p:pic>
              <p:nvPicPr>
                <p:cNvPr id="21" name="Graphic 20" descr="Cloud with solid fill">
                  <a:extLst>
                    <a:ext uri="{FF2B5EF4-FFF2-40B4-BE49-F238E27FC236}">
                      <a16:creationId xmlns:a16="http://schemas.microsoft.com/office/drawing/2014/main" id="{6E27B405-1B91-43D7-B45E-0F4A5A97730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441496" y="1455992"/>
                  <a:ext cx="1875450" cy="1875450"/>
                </a:xfrm>
                <a:prstGeom prst="rect">
                  <a:avLst/>
                </a:prstGeom>
              </p:spPr>
            </p:pic>
            <p:sp>
              <p:nvSpPr>
                <p:cNvPr id="22" name="TextBox 21">
                  <a:extLst>
                    <a:ext uri="{FF2B5EF4-FFF2-40B4-BE49-F238E27FC236}">
                      <a16:creationId xmlns:a16="http://schemas.microsoft.com/office/drawing/2014/main" id="{290F39E4-7FD0-42CA-AC96-9C6C9D83FA31}"/>
                    </a:ext>
                  </a:extLst>
                </p:cNvPr>
                <p:cNvSpPr txBox="1"/>
                <p:nvPr/>
              </p:nvSpPr>
              <p:spPr>
                <a:xfrm>
                  <a:off x="4862409" y="2110562"/>
                  <a:ext cx="986489" cy="794064"/>
                </a:xfrm>
                <a:prstGeom prst="rect">
                  <a:avLst/>
                </a:prstGeom>
                <a:noFill/>
              </p:spPr>
              <p:txBody>
                <a:bodyPr wrap="none" lIns="182880" tIns="146304" rIns="182880" bIns="146304" rtlCol="0">
                  <a:spAutoFit/>
                </a:bodyPr>
                <a:lstStyle/>
                <a:p>
                  <a:pPr>
                    <a:lnSpc>
                      <a:spcPct val="90000"/>
                    </a:lnSpc>
                    <a:spcAft>
                      <a:spcPts val="600"/>
                    </a:spcAft>
                  </a:pPr>
                  <a:r>
                    <a:rPr lang="en-US" sz="3600" dirty="0">
                      <a:solidFill>
                        <a:schemeClr val="accent1"/>
                      </a:solidFill>
                    </a:rPr>
                    <a:t>[…]</a:t>
                  </a:r>
                </a:p>
              </p:txBody>
            </p:sp>
          </p:grpSp>
          <p:sp>
            <p:nvSpPr>
              <p:cNvPr id="25" name="TextBox 24">
                <a:extLst>
                  <a:ext uri="{FF2B5EF4-FFF2-40B4-BE49-F238E27FC236}">
                    <a16:creationId xmlns:a16="http://schemas.microsoft.com/office/drawing/2014/main" id="{73EAFB5F-E1B0-4861-AFE4-EB6BF3C5F32A}"/>
                  </a:ext>
                </a:extLst>
              </p:cNvPr>
              <p:cNvSpPr txBox="1"/>
              <p:nvPr/>
            </p:nvSpPr>
            <p:spPr>
              <a:xfrm>
                <a:off x="4477285" y="2742417"/>
                <a:ext cx="1875450"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Azure Event Grid</a:t>
                </a:r>
              </a:p>
            </p:txBody>
          </p:sp>
        </p:grpSp>
      </p:grpSp>
    </p:spTree>
    <p:extLst>
      <p:ext uri="{BB962C8B-B14F-4D97-AF65-F5344CB8AC3E}">
        <p14:creationId xmlns:p14="http://schemas.microsoft.com/office/powerpoint/2010/main" val="120117019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Create a Pipeline</a:t>
            </a:r>
          </a:p>
        </p:txBody>
      </p:sp>
      <p:sp>
        <p:nvSpPr>
          <p:cNvPr id="8" name="Text Placeholder 6">
            <a:extLst>
              <a:ext uri="{FF2B5EF4-FFF2-40B4-BE49-F238E27FC236}">
                <a16:creationId xmlns:a16="http://schemas.microsoft.com/office/drawing/2014/main" id="{7F6D085D-B395-41BC-B1E6-8B9B933DC046}"/>
              </a:ext>
            </a:extLst>
          </p:cNvPr>
          <p:cNvSpPr txBox="1">
            <a:spLocks/>
          </p:cNvSpPr>
          <p:nvPr/>
        </p:nvSpPr>
        <p:spPr>
          <a:xfrm>
            <a:off x="914387" y="4462691"/>
            <a:ext cx="10153628" cy="893450"/>
          </a:xfrm>
          <a:prstGeom prst="rect">
            <a:avLst/>
          </a:prstGeom>
        </p:spPr>
        <p:txBody>
          <a:bodyPr vert="horz" wrap="square" lIns="0" tIns="45720" rIns="91440" bIns="4572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457200" indent="-457200">
              <a:buFont typeface="+mj-lt"/>
              <a:buAutoNum type="arabicPeriod"/>
            </a:pPr>
            <a:r>
              <a:rPr lang="en-US" dirty="0">
                <a:latin typeface="+mn-lt"/>
              </a:rPr>
              <a:t>View the lab instructions at </a:t>
            </a:r>
            <a:r>
              <a:rPr lang="en-US" dirty="0">
                <a:latin typeface="+mn-lt"/>
                <a:hlinkClick r:id="rId3"/>
              </a:rPr>
              <a:t>https://aka.ms/mslearn-dp100</a:t>
            </a:r>
            <a:endParaRPr lang="en-US" dirty="0">
              <a:latin typeface="+mn-lt"/>
            </a:endParaRPr>
          </a:p>
          <a:p>
            <a:pPr marL="457200" indent="-457200">
              <a:buFont typeface="+mj-lt"/>
              <a:buAutoNum type="arabicPeriod"/>
            </a:pPr>
            <a:r>
              <a:rPr lang="en-US" dirty="0">
                <a:latin typeface="+mn-lt"/>
              </a:rPr>
              <a:t>Complete the </a:t>
            </a:r>
            <a:r>
              <a:rPr lang="en-US" b="1" dirty="0">
                <a:latin typeface="+mn-lt"/>
              </a:rPr>
              <a:t>Create a pipeline</a:t>
            </a:r>
            <a:r>
              <a:rPr lang="en-US" dirty="0">
                <a:latin typeface="+mn-lt"/>
              </a:rPr>
              <a:t> exercise </a:t>
            </a:r>
          </a:p>
        </p:txBody>
      </p:sp>
      <p:pic>
        <p:nvPicPr>
          <p:cNvPr id="9" name="Graphic 8" descr="Ui Ux with solid fill">
            <a:extLst>
              <a:ext uri="{FF2B5EF4-FFF2-40B4-BE49-F238E27FC236}">
                <a16:creationId xmlns:a16="http://schemas.microsoft.com/office/drawing/2014/main" id="{CB932F05-C812-49A5-B063-DF6E675B42A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01817" y="1195411"/>
            <a:ext cx="2988365" cy="2988365"/>
          </a:xfrm>
          <a:prstGeom prst="rect">
            <a:avLst/>
          </a:prstGeom>
        </p:spPr>
      </p:pic>
    </p:spTree>
    <p:extLst>
      <p:ext uri="{BB962C8B-B14F-4D97-AF65-F5344CB8AC3E}">
        <p14:creationId xmlns:p14="http://schemas.microsoft.com/office/powerpoint/2010/main" val="3476806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FBC5FD-9635-49A0-95D0-53CC684F529D}"/>
              </a:ext>
            </a:extLst>
          </p:cNvPr>
          <p:cNvSpPr>
            <a:spLocks noGrp="1"/>
          </p:cNvSpPr>
          <p:nvPr>
            <p:ph type="title"/>
          </p:nvPr>
        </p:nvSpPr>
        <p:spPr/>
        <p:txBody>
          <a:bodyPr/>
          <a:lstStyle/>
          <a:p>
            <a:r>
              <a:rPr lang="en-US" dirty="0"/>
              <a:t>Knowledge check</a:t>
            </a:r>
          </a:p>
        </p:txBody>
      </p:sp>
      <p:sp>
        <p:nvSpPr>
          <p:cNvPr id="23" name="Text Placeholder 7">
            <a:extLst>
              <a:ext uri="{FF2B5EF4-FFF2-40B4-BE49-F238E27FC236}">
                <a16:creationId xmlns:a16="http://schemas.microsoft.com/office/drawing/2014/main" id="{0F962A88-15A8-44F1-AA21-AD68C55499C1}"/>
              </a:ext>
            </a:extLst>
          </p:cNvPr>
          <p:cNvSpPr txBox="1">
            <a:spLocks/>
          </p:cNvSpPr>
          <p:nvPr/>
        </p:nvSpPr>
        <p:spPr>
          <a:xfrm>
            <a:off x="1376012" y="3429000"/>
            <a:ext cx="10383899" cy="1763773"/>
          </a:xfrm>
          <a:prstGeom prst="rect">
            <a:avLst/>
          </a:prstGeom>
        </p:spPr>
        <p:txBody>
          <a:bodyPr vert="horz" wrap="square" lIns="0" tIns="0" rIns="0" bIns="0" rtlCol="0" anchor="ctr">
            <a:noAutofit/>
          </a:bodyPr>
          <a:lstStyle>
            <a:lvl1pPr marL="0" marR="0" indent="0" algn="l" defTabSz="914367" rtl="0" eaLnBrk="1" fontAlgn="auto" latinLnBrk="0" hangingPunct="1">
              <a:lnSpc>
                <a:spcPts val="1765"/>
              </a:lnSpc>
              <a:spcBef>
                <a:spcPts val="882"/>
              </a:spcBef>
              <a:spcAft>
                <a:spcPts val="40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32742">
              <a:lnSpc>
                <a:spcPct val="100000"/>
              </a:lnSpc>
              <a:spcBef>
                <a:spcPts val="0"/>
              </a:spcBef>
              <a:buSzTx/>
              <a:buFontTx/>
              <a:buNone/>
              <a:defRPr/>
            </a:pPr>
            <a:r>
              <a:rPr lang="en-US" sz="1800" dirty="0">
                <a:latin typeface="+mj-lt"/>
              </a:rPr>
              <a:t>You plan to use the </a:t>
            </a:r>
            <a:r>
              <a:rPr lang="en-US" sz="1800" i="1" dirty="0" err="1">
                <a:latin typeface="+mj-lt"/>
              </a:rPr>
              <a:t>Schedule.create</a:t>
            </a:r>
            <a:r>
              <a:rPr lang="en-US" sz="1800" dirty="0">
                <a:latin typeface="+mj-lt"/>
              </a:rPr>
              <a:t> method to create a schedule for a published pipeline.</a:t>
            </a:r>
          </a:p>
          <a:p>
            <a:pPr defTabSz="932742">
              <a:lnSpc>
                <a:spcPct val="100000"/>
              </a:lnSpc>
              <a:spcBef>
                <a:spcPts val="0"/>
              </a:spcBef>
              <a:buSzTx/>
              <a:buFontTx/>
              <a:buNone/>
              <a:defRPr/>
            </a:pPr>
            <a:r>
              <a:rPr lang="en-US" sz="1800" dirty="0">
                <a:latin typeface="+mj-lt"/>
              </a:rPr>
              <a:t>What kind of object must you create first to configure how frequently the pipeline runs?</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err="1"/>
              <a:t>ScheduleRecurrance</a:t>
            </a:r>
            <a:endParaRPr lang="en-US" sz="1400" dirty="0"/>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a:t>Datastore </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err="1"/>
              <a:t>PipelineParameter</a:t>
            </a:r>
            <a:r>
              <a:rPr lang="en-US" sz="1400" dirty="0"/>
              <a:t> </a:t>
            </a:r>
          </a:p>
        </p:txBody>
      </p:sp>
      <p:sp>
        <p:nvSpPr>
          <p:cNvPr id="24" name="Text Placeholder 7">
            <a:extLst>
              <a:ext uri="{FF2B5EF4-FFF2-40B4-BE49-F238E27FC236}">
                <a16:creationId xmlns:a16="http://schemas.microsoft.com/office/drawing/2014/main" id="{9192FFBA-26E2-4772-BCC0-A8DE2353BBF1}"/>
              </a:ext>
            </a:extLst>
          </p:cNvPr>
          <p:cNvSpPr>
            <a:spLocks noGrp="1"/>
          </p:cNvSpPr>
          <p:nvPr>
            <p:ph type="body" sz="quarter" idx="11"/>
          </p:nvPr>
        </p:nvSpPr>
        <p:spPr>
          <a:xfrm>
            <a:off x="1376012" y="1713538"/>
            <a:ext cx="10383899" cy="1443714"/>
          </a:xfrm>
        </p:spPr>
        <p:txBody>
          <a:bodyPr/>
          <a:lstStyle/>
          <a:p>
            <a:pPr marL="0" marR="0" lvl="0" indent="0" algn="l" defTabSz="932742" rtl="0" eaLnBrk="1" fontAlgn="auto" latinLnBrk="0" hangingPunct="1">
              <a:lnSpc>
                <a:spcPct val="100000"/>
              </a:lnSpc>
              <a:spcBef>
                <a:spcPts val="0"/>
              </a:spcBef>
              <a:buClrTx/>
              <a:buSzTx/>
              <a:buFontTx/>
              <a:buNone/>
              <a:tabLst/>
              <a:defRPr/>
            </a:pPr>
            <a:r>
              <a:rPr kumimoji="0" lang="en-US" sz="1800" b="0" i="0" u="none" strike="noStrike" kern="1200" cap="none" spc="0" normalizeH="0" baseline="0" noProof="0" dirty="0">
                <a:ln>
                  <a:noFill/>
                </a:ln>
                <a:effectLst/>
                <a:uLnTx/>
                <a:uFillTx/>
                <a:latin typeface="+mj-lt"/>
                <a:ea typeface="+mn-ea"/>
                <a:cs typeface="+mn-cs"/>
              </a:rPr>
              <a:t>What type of object should you use to pass data between pipeline steps?</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a:t>Datastore</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a:t>Dataset </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a:t>OutputFileDatasetConfig </a:t>
            </a:r>
            <a:endParaRPr lang="en-US" sz="1400" dirty="0"/>
          </a:p>
        </p:txBody>
      </p:sp>
      <p:sp>
        <p:nvSpPr>
          <p:cNvPr id="25" name="Graphic 26" descr="Checkmark on Backing up and restoring databases">
            <a:extLst>
              <a:ext uri="{FF2B5EF4-FFF2-40B4-BE49-F238E27FC236}">
                <a16:creationId xmlns:a16="http://schemas.microsoft.com/office/drawing/2014/main" id="{F897ACDA-D920-4A68-8AF7-FE7451D473B3}"/>
              </a:ext>
            </a:extLst>
          </p:cNvPr>
          <p:cNvSpPr/>
          <p:nvPr/>
        </p:nvSpPr>
        <p:spPr>
          <a:xfrm>
            <a:off x="1376012" y="2851459"/>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cxnSp>
        <p:nvCxnSpPr>
          <p:cNvPr id="26" name="Straight Connector 25">
            <a:extLst>
              <a:ext uri="{FF2B5EF4-FFF2-40B4-BE49-F238E27FC236}">
                <a16:creationId xmlns:a16="http://schemas.microsoft.com/office/drawing/2014/main" id="{4D8108C8-02B2-4C17-9FFC-B3B3A6B3C277}"/>
              </a:ext>
              <a:ext uri="{C183D7F6-B498-43B3-948B-1728B52AA6E4}">
                <adec:decorative xmlns:adec="http://schemas.microsoft.com/office/drawing/2017/decorative" val="1"/>
              </a:ext>
            </a:extLst>
          </p:cNvPr>
          <p:cNvCxnSpPr>
            <a:cxnSpLocks/>
          </p:cNvCxnSpPr>
          <p:nvPr/>
        </p:nvCxnSpPr>
        <p:spPr>
          <a:xfrm>
            <a:off x="1376012" y="3317895"/>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7" name="Graphic 26" descr="Checkmark on Power BI">
            <a:extLst>
              <a:ext uri="{FF2B5EF4-FFF2-40B4-BE49-F238E27FC236}">
                <a16:creationId xmlns:a16="http://schemas.microsoft.com/office/drawing/2014/main" id="{C60C8800-0771-4E02-8255-4BEF5A6BCDF4}"/>
              </a:ext>
            </a:extLst>
          </p:cNvPr>
          <p:cNvSpPr/>
          <p:nvPr/>
        </p:nvSpPr>
        <p:spPr>
          <a:xfrm>
            <a:off x="1376012" y="4246701"/>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pic>
        <p:nvPicPr>
          <p:cNvPr id="2" name="Graphic 1" descr="Badge Question Mark with solid fill">
            <a:extLst>
              <a:ext uri="{FF2B5EF4-FFF2-40B4-BE49-F238E27FC236}">
                <a16:creationId xmlns:a16="http://schemas.microsoft.com/office/drawing/2014/main" id="{07FFADF2-2146-49DC-9F9B-325DE03CC9B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9188" y="1617332"/>
            <a:ext cx="702232" cy="702232"/>
          </a:xfrm>
          <a:prstGeom prst="rect">
            <a:avLst/>
          </a:prstGeom>
        </p:spPr>
      </p:pic>
      <p:pic>
        <p:nvPicPr>
          <p:cNvPr id="19" name="Graphic 18" descr="Badge Question Mark with solid fill">
            <a:extLst>
              <a:ext uri="{FF2B5EF4-FFF2-40B4-BE49-F238E27FC236}">
                <a16:creationId xmlns:a16="http://schemas.microsoft.com/office/drawing/2014/main" id="{EE17A7FF-C67A-4290-BF68-959BE809B8D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9188" y="3330084"/>
            <a:ext cx="702232" cy="702232"/>
          </a:xfrm>
          <a:prstGeom prst="rect">
            <a:avLst/>
          </a:prstGeom>
        </p:spPr>
      </p:pic>
    </p:spTree>
    <p:extLst>
      <p:ext uri="{BB962C8B-B14F-4D97-AF65-F5344CB8AC3E}">
        <p14:creationId xmlns:p14="http://schemas.microsoft.com/office/powerpoint/2010/main" val="21050517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References</a:t>
            </a:r>
          </a:p>
        </p:txBody>
      </p:sp>
      <p:sp>
        <p:nvSpPr>
          <p:cNvPr id="11" name="Freeform: Shape 10">
            <a:extLst>
              <a:ext uri="{FF2B5EF4-FFF2-40B4-BE49-F238E27FC236}">
                <a16:creationId xmlns:a16="http://schemas.microsoft.com/office/drawing/2014/main" id="{5ED1849D-D74B-4CC9-8934-CB243E12F20C}"/>
              </a:ext>
            </a:extLst>
          </p:cNvPr>
          <p:cNvSpPr/>
          <p:nvPr/>
        </p:nvSpPr>
        <p:spPr bwMode="auto">
          <a:xfrm rot="16200000">
            <a:off x="8648068" y="2657645"/>
            <a:ext cx="3239761" cy="3848099"/>
          </a:xfrm>
          <a:custGeom>
            <a:avLst/>
            <a:gdLst>
              <a:gd name="connsiteX0" fmla="*/ 3407580 w 3407580"/>
              <a:gd name="connsiteY0" fmla="*/ 1703790 h 4047430"/>
              <a:gd name="connsiteX1" fmla="*/ 3407579 w 3407580"/>
              <a:gd name="connsiteY1" fmla="*/ 4047430 h 4047430"/>
              <a:gd name="connsiteX2" fmla="*/ 0 w 3407580"/>
              <a:gd name="connsiteY2" fmla="*/ 4047430 h 4047430"/>
              <a:gd name="connsiteX3" fmla="*/ 0 w 3407580"/>
              <a:gd name="connsiteY3" fmla="*/ 1703790 h 4047430"/>
              <a:gd name="connsiteX4" fmla="*/ 1703790 w 3407580"/>
              <a:gd name="connsiteY4" fmla="*/ 0 h 4047430"/>
              <a:gd name="connsiteX5" fmla="*/ 3407580 w 3407580"/>
              <a:gd name="connsiteY5" fmla="*/ 1703790 h 4047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07580" h="4047430">
                <a:moveTo>
                  <a:pt x="3407580" y="1703790"/>
                </a:moveTo>
                <a:lnTo>
                  <a:pt x="3407579" y="4047430"/>
                </a:lnTo>
                <a:lnTo>
                  <a:pt x="0" y="4047430"/>
                </a:lnTo>
                <a:lnTo>
                  <a:pt x="0" y="1703790"/>
                </a:lnTo>
                <a:cubicBezTo>
                  <a:pt x="0" y="762813"/>
                  <a:pt x="762813" y="0"/>
                  <a:pt x="1703790" y="0"/>
                </a:cubicBezTo>
                <a:cubicBezTo>
                  <a:pt x="2644767" y="0"/>
                  <a:pt x="3407580" y="762813"/>
                  <a:pt x="3407580" y="1703790"/>
                </a:cubicBez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descr="Icon of a book with a bookmark">
            <a:extLst>
              <a:ext uri="{FF2B5EF4-FFF2-40B4-BE49-F238E27FC236}">
                <a16:creationId xmlns:a16="http://schemas.microsoft.com/office/drawing/2014/main" id="{F80FAE76-67DE-4DEE-B788-39F736085B45}"/>
              </a:ext>
            </a:extLst>
          </p:cNvPr>
          <p:cNvPicPr>
            <a:picLocks noChangeAspect="1"/>
          </p:cNvPicPr>
          <p:nvPr/>
        </p:nvPicPr>
        <p:blipFill>
          <a:blip r:embed="rId3"/>
          <a:stretch>
            <a:fillRect/>
          </a:stretch>
        </p:blipFill>
        <p:spPr>
          <a:xfrm>
            <a:off x="9793859" y="3787169"/>
            <a:ext cx="1192444" cy="1589050"/>
          </a:xfrm>
          <a:prstGeom prst="rect">
            <a:avLst/>
          </a:prstGeom>
        </p:spPr>
      </p:pic>
      <p:sp>
        <p:nvSpPr>
          <p:cNvPr id="15" name="Text Placeholder 14">
            <a:extLst>
              <a:ext uri="{FF2B5EF4-FFF2-40B4-BE49-F238E27FC236}">
                <a16:creationId xmlns:a16="http://schemas.microsoft.com/office/drawing/2014/main" id="{7AFD9358-0F0F-DD41-8430-DD40142A3348}"/>
              </a:ext>
            </a:extLst>
          </p:cNvPr>
          <p:cNvSpPr>
            <a:spLocks noGrp="1"/>
          </p:cNvSpPr>
          <p:nvPr>
            <p:ph sz="quarter" idx="10"/>
          </p:nvPr>
        </p:nvSpPr>
        <p:spPr>
          <a:xfrm>
            <a:off x="454169" y="1291797"/>
            <a:ext cx="9628294" cy="3185487"/>
          </a:xfrm>
        </p:spPr>
        <p:txBody>
          <a:bodyPr/>
          <a:lstStyle/>
          <a:p>
            <a:pPr>
              <a:lnSpc>
                <a:spcPct val="100000"/>
              </a:lnSpc>
              <a:spcBef>
                <a:spcPts val="0"/>
              </a:spcBef>
              <a:spcAft>
                <a:spcPts val="300"/>
              </a:spcAft>
            </a:pPr>
            <a:r>
              <a:rPr lang="en-US" sz="1600" spc="0" dirty="0">
                <a:solidFill>
                  <a:schemeClr val="tx1"/>
                </a:solidFill>
              </a:rPr>
              <a:t>Microsoft Learn: Orchestrate machine learning with pipelines</a:t>
            </a:r>
          </a:p>
          <a:p>
            <a:pPr>
              <a:spcBef>
                <a:spcPts val="0"/>
              </a:spcBef>
              <a:spcAft>
                <a:spcPts val="300"/>
              </a:spcAft>
            </a:pPr>
            <a:r>
              <a:rPr lang="en-US" sz="1600" spc="0" dirty="0">
                <a:solidFill>
                  <a:schemeClr val="tx2"/>
                </a:solidFill>
                <a:latin typeface="+mn-lt"/>
              </a:rPr>
              <a:t>https://docs.microsoft.com/learn/modules/create-pipelines-in-aml/  </a:t>
            </a:r>
          </a:p>
          <a:p>
            <a:pPr>
              <a:lnSpc>
                <a:spcPct val="100000"/>
              </a:lnSpc>
              <a:spcBef>
                <a:spcPts val="0"/>
              </a:spcBef>
              <a:spcAft>
                <a:spcPts val="300"/>
              </a:spcAft>
            </a:pPr>
            <a:endParaRPr lang="en-US" sz="1600" spc="0" dirty="0">
              <a:solidFill>
                <a:schemeClr val="tx1"/>
              </a:solidFill>
            </a:endParaRPr>
          </a:p>
          <a:p>
            <a:pPr>
              <a:lnSpc>
                <a:spcPct val="100000"/>
              </a:lnSpc>
              <a:spcBef>
                <a:spcPts val="0"/>
              </a:spcBef>
              <a:spcAft>
                <a:spcPts val="300"/>
              </a:spcAft>
            </a:pPr>
            <a:r>
              <a:rPr lang="en-US" sz="1600" spc="0" dirty="0">
                <a:solidFill>
                  <a:schemeClr val="tx1"/>
                </a:solidFill>
              </a:rPr>
              <a:t>Azure Machine Learning pipelines documentation</a:t>
            </a:r>
          </a:p>
          <a:p>
            <a:pPr>
              <a:spcBef>
                <a:spcPts val="0"/>
              </a:spcBef>
              <a:spcAft>
                <a:spcPts val="300"/>
              </a:spcAft>
            </a:pPr>
            <a:r>
              <a:rPr lang="en-US" sz="1600" spc="0" dirty="0">
                <a:solidFill>
                  <a:schemeClr val="tx2"/>
                </a:solidFill>
                <a:latin typeface="+mn-lt"/>
              </a:rPr>
              <a:t>https://docs.microsoft.com/azure/machine-learning/how-to-create-your-first-pipeline  </a:t>
            </a:r>
          </a:p>
          <a:p>
            <a:pPr>
              <a:lnSpc>
                <a:spcPct val="100000"/>
              </a:lnSpc>
              <a:spcBef>
                <a:spcPts val="0"/>
              </a:spcBef>
              <a:spcAft>
                <a:spcPts val="300"/>
              </a:spcAft>
            </a:pPr>
            <a:endParaRPr lang="en-US" sz="1600" spc="0" dirty="0">
              <a:solidFill>
                <a:schemeClr val="tx1"/>
              </a:solidFill>
            </a:endParaRPr>
          </a:p>
          <a:p>
            <a:pPr>
              <a:lnSpc>
                <a:spcPct val="100000"/>
              </a:lnSpc>
              <a:spcBef>
                <a:spcPts val="0"/>
              </a:spcBef>
              <a:spcAft>
                <a:spcPts val="300"/>
              </a:spcAft>
            </a:pPr>
            <a:r>
              <a:rPr lang="en-US" sz="1600" spc="0" dirty="0">
                <a:solidFill>
                  <a:schemeClr val="tx1"/>
                </a:solidFill>
              </a:rPr>
              <a:t>Azure Machine Learning ML Ops documentation</a:t>
            </a:r>
          </a:p>
          <a:p>
            <a:pPr>
              <a:spcBef>
                <a:spcPts val="0"/>
              </a:spcBef>
              <a:spcAft>
                <a:spcPts val="300"/>
              </a:spcAft>
            </a:pPr>
            <a:r>
              <a:rPr lang="en-US" sz="1600" spc="0" dirty="0">
                <a:solidFill>
                  <a:schemeClr val="tx2"/>
                </a:solidFill>
                <a:latin typeface="+mn-lt"/>
              </a:rPr>
              <a:t>https://docs.microsoft.com/azure/machine-learning/concept-model-management-and-deployment  </a:t>
            </a:r>
          </a:p>
          <a:p>
            <a:pPr>
              <a:lnSpc>
                <a:spcPct val="100000"/>
              </a:lnSpc>
              <a:spcBef>
                <a:spcPts val="0"/>
              </a:spcBef>
              <a:spcAft>
                <a:spcPts val="300"/>
              </a:spcAft>
            </a:pPr>
            <a:endParaRPr lang="en-US" sz="1600" spc="0" dirty="0">
              <a:latin typeface="+mn-lt"/>
            </a:endParaRPr>
          </a:p>
          <a:p>
            <a:pPr>
              <a:lnSpc>
                <a:spcPct val="100000"/>
              </a:lnSpc>
              <a:spcBef>
                <a:spcPts val="0"/>
              </a:spcBef>
              <a:spcAft>
                <a:spcPts val="300"/>
              </a:spcAft>
            </a:pPr>
            <a:r>
              <a:rPr lang="en-US" sz="1600" spc="0" dirty="0">
                <a:solidFill>
                  <a:schemeClr val="tx1"/>
                </a:solidFill>
              </a:rPr>
              <a:t>Azure Machine Learning events documentation</a:t>
            </a:r>
          </a:p>
          <a:p>
            <a:pPr>
              <a:spcBef>
                <a:spcPts val="0"/>
              </a:spcBef>
              <a:spcAft>
                <a:spcPts val="300"/>
              </a:spcAft>
            </a:pPr>
            <a:r>
              <a:rPr lang="en-US" sz="1600" spc="0" dirty="0">
                <a:solidFill>
                  <a:schemeClr val="tx2"/>
                </a:solidFill>
                <a:latin typeface="+mn-lt"/>
              </a:rPr>
              <a:t>https://docs.microsoft.com/azure/machine-learning/how-to-use-event-grid </a:t>
            </a:r>
          </a:p>
        </p:txBody>
      </p:sp>
    </p:spTree>
    <p:extLst>
      <p:ext uri="{BB962C8B-B14F-4D97-AF65-F5344CB8AC3E}">
        <p14:creationId xmlns:p14="http://schemas.microsoft.com/office/powerpoint/2010/main" val="117537814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err="1">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Agenda</a:t>
            </a:r>
          </a:p>
        </p:txBody>
      </p:sp>
      <p:sp>
        <p:nvSpPr>
          <p:cNvPr id="6" name="Text Placeholder 5"/>
          <p:cNvSpPr>
            <a:spLocks noGrp="1"/>
          </p:cNvSpPr>
          <p:nvPr>
            <p:ph type="body" sz="quarter" idx="21"/>
          </p:nvPr>
        </p:nvSpPr>
        <p:spPr>
          <a:xfrm>
            <a:off x="4078289" y="2415123"/>
            <a:ext cx="7695069" cy="1224436"/>
          </a:xfrm>
        </p:spPr>
        <p:txBody>
          <a:bodyPr/>
          <a:lstStyle/>
          <a:p>
            <a:pPr lvl="1"/>
            <a:r>
              <a:rPr lang="en-US" dirty="0"/>
              <a:t>Introduction to Pipelines</a:t>
            </a:r>
          </a:p>
        </p:txBody>
      </p:sp>
      <p:sp>
        <p:nvSpPr>
          <p:cNvPr id="2" name="Text Placeholder 1"/>
          <p:cNvSpPr>
            <a:spLocks noGrp="1"/>
          </p:cNvSpPr>
          <p:nvPr>
            <p:ph type="body" sz="quarter" idx="22"/>
          </p:nvPr>
        </p:nvSpPr>
        <p:spPr>
          <a:xfrm>
            <a:off x="4078288" y="3429000"/>
            <a:ext cx="7695069" cy="1224436"/>
          </a:xfrm>
        </p:spPr>
        <p:txBody>
          <a:bodyPr/>
          <a:lstStyle/>
          <a:p>
            <a:pPr lvl="1"/>
            <a:r>
              <a:rPr lang="en-US" dirty="0"/>
              <a:t>Publishing and Running Pipelines</a:t>
            </a:r>
          </a:p>
        </p:txBody>
      </p:sp>
      <p:grpSp>
        <p:nvGrpSpPr>
          <p:cNvPr id="9" name="Group 8">
            <a:extLst>
              <a:ext uri="{FF2B5EF4-FFF2-40B4-BE49-F238E27FC236}">
                <a16:creationId xmlns:a16="http://schemas.microsoft.com/office/drawing/2014/main" id="{5569B5D9-DB16-44AD-A118-9450D79774B6}"/>
              </a:ext>
            </a:extLst>
          </p:cNvPr>
          <p:cNvGrpSpPr/>
          <p:nvPr/>
        </p:nvGrpSpPr>
        <p:grpSpPr>
          <a:xfrm>
            <a:off x="3214549" y="2661753"/>
            <a:ext cx="702132" cy="702232"/>
            <a:chOff x="3214548" y="2661753"/>
            <a:chExt cx="702132" cy="702232"/>
          </a:xfrm>
        </p:grpSpPr>
        <p:grpSp>
          <p:nvGrpSpPr>
            <p:cNvPr id="28" name="Group 27">
              <a:extLst>
                <a:ext uri="{FF2B5EF4-FFF2-40B4-BE49-F238E27FC236}">
                  <a16:creationId xmlns:a16="http://schemas.microsoft.com/office/drawing/2014/main" id="{D65DC82E-A598-4D09-ADFD-D15FAC60165E}"/>
                </a:ext>
              </a:extLst>
            </p:cNvPr>
            <p:cNvGrpSpPr/>
            <p:nvPr/>
          </p:nvGrpSpPr>
          <p:grpSpPr>
            <a:xfrm>
              <a:off x="3214548" y="2661753"/>
              <a:ext cx="702132" cy="702232"/>
              <a:chOff x="7465384" y="3849138"/>
              <a:chExt cx="648329" cy="648421"/>
            </a:xfrm>
          </p:grpSpPr>
          <p:sp>
            <p:nvSpPr>
              <p:cNvPr id="30" name="Freeform 5">
                <a:extLst>
                  <a:ext uri="{FF2B5EF4-FFF2-40B4-BE49-F238E27FC236}">
                    <a16:creationId xmlns:a16="http://schemas.microsoft.com/office/drawing/2014/main" id="{0FC9D5AC-7C81-4E87-8D48-6231EC47A9C2}"/>
                  </a:ext>
                </a:extLst>
              </p:cNvPr>
              <p:cNvSpPr>
                <a:spLocks/>
              </p:cNvSpPr>
              <p:nvPr/>
            </p:nvSpPr>
            <p:spPr bwMode="auto">
              <a:xfrm>
                <a:off x="7465384" y="3849138"/>
                <a:ext cx="648329" cy="648421"/>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2" name="Freeform 6">
                <a:extLst>
                  <a:ext uri="{FF2B5EF4-FFF2-40B4-BE49-F238E27FC236}">
                    <a16:creationId xmlns:a16="http://schemas.microsoft.com/office/drawing/2014/main" id="{13B96D7B-7575-4EBF-9F95-5C5324981E2A}"/>
                  </a:ext>
                </a:extLst>
              </p:cNvPr>
              <p:cNvSpPr>
                <a:spLocks noEditPoints="1"/>
              </p:cNvSpPr>
              <p:nvPr/>
            </p:nvSpPr>
            <p:spPr bwMode="auto">
              <a:xfrm>
                <a:off x="7509969" y="3894255"/>
                <a:ext cx="559158" cy="558187"/>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 name="Graphic 3" descr="Connected">
              <a:extLst>
                <a:ext uri="{FF2B5EF4-FFF2-40B4-BE49-F238E27FC236}">
                  <a16:creationId xmlns:a16="http://schemas.microsoft.com/office/drawing/2014/main" id="{49028390-48D1-40CE-9927-B31EE4D6C5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30842" y="2784269"/>
              <a:ext cx="457200" cy="457200"/>
            </a:xfrm>
            <a:prstGeom prst="rect">
              <a:avLst/>
            </a:prstGeom>
          </p:spPr>
        </p:pic>
      </p:grpSp>
      <p:grpSp>
        <p:nvGrpSpPr>
          <p:cNvPr id="8" name="Group 7">
            <a:extLst>
              <a:ext uri="{FF2B5EF4-FFF2-40B4-BE49-F238E27FC236}">
                <a16:creationId xmlns:a16="http://schemas.microsoft.com/office/drawing/2014/main" id="{4FE0A712-41C8-4FEF-BDE8-3C1B59E108FE}"/>
              </a:ext>
            </a:extLst>
          </p:cNvPr>
          <p:cNvGrpSpPr/>
          <p:nvPr/>
        </p:nvGrpSpPr>
        <p:grpSpPr>
          <a:xfrm>
            <a:off x="3288354" y="3740100"/>
            <a:ext cx="605561" cy="604510"/>
            <a:chOff x="3288353" y="3740100"/>
            <a:chExt cx="605561" cy="604510"/>
          </a:xfrm>
        </p:grpSpPr>
        <p:sp>
          <p:nvSpPr>
            <p:cNvPr id="24" name="Freeform 6">
              <a:extLst>
                <a:ext uri="{FF2B5EF4-FFF2-40B4-BE49-F238E27FC236}">
                  <a16:creationId xmlns:a16="http://schemas.microsoft.com/office/drawing/2014/main" id="{823D077A-46AC-4B44-A6C7-BF45A367229D}"/>
                </a:ext>
              </a:extLst>
            </p:cNvPr>
            <p:cNvSpPr>
              <a:spLocks noEditPoints="1"/>
            </p:cNvSpPr>
            <p:nvPr/>
          </p:nvSpPr>
          <p:spPr bwMode="auto">
            <a:xfrm>
              <a:off x="3288353" y="3740100"/>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pic>
          <p:nvPicPr>
            <p:cNvPr id="41" name="Graphic 40" descr="Connected">
              <a:extLst>
                <a:ext uri="{FF2B5EF4-FFF2-40B4-BE49-F238E27FC236}">
                  <a16:creationId xmlns:a16="http://schemas.microsoft.com/office/drawing/2014/main" id="{7F7D549F-FB4F-49B4-86E8-CBEB1D5EB7E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36714" y="3802006"/>
              <a:ext cx="457200" cy="457200"/>
            </a:xfrm>
            <a:prstGeom prst="rect">
              <a:avLst/>
            </a:prstGeom>
          </p:spPr>
        </p:pic>
        <p:pic>
          <p:nvPicPr>
            <p:cNvPr id="7" name="Graphic 6" descr="Single gear">
              <a:extLst>
                <a:ext uri="{FF2B5EF4-FFF2-40B4-BE49-F238E27FC236}">
                  <a16:creationId xmlns:a16="http://schemas.microsoft.com/office/drawing/2014/main" id="{F7048949-0726-46E1-9DF7-7DC8FD30813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20386" y="3919279"/>
              <a:ext cx="339927" cy="339927"/>
            </a:xfrm>
            <a:prstGeom prst="rect">
              <a:avLst/>
            </a:prstGeom>
          </p:spPr>
        </p:pic>
      </p:grpSp>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Introduction to Pipelines</a:t>
            </a:r>
          </a:p>
        </p:txBody>
      </p:sp>
      <p:grpSp>
        <p:nvGrpSpPr>
          <p:cNvPr id="10" name="Group 9">
            <a:extLst>
              <a:ext uri="{FF2B5EF4-FFF2-40B4-BE49-F238E27FC236}">
                <a16:creationId xmlns:a16="http://schemas.microsoft.com/office/drawing/2014/main" id="{8C5EB984-4644-4F8A-98DB-668E410F793C}"/>
              </a:ext>
            </a:extLst>
          </p:cNvPr>
          <p:cNvGrpSpPr/>
          <p:nvPr/>
        </p:nvGrpSpPr>
        <p:grpSpPr>
          <a:xfrm>
            <a:off x="10049465" y="2769191"/>
            <a:ext cx="1343872" cy="1344064"/>
            <a:chOff x="3214548" y="2661753"/>
            <a:chExt cx="702132" cy="702232"/>
          </a:xfrm>
        </p:grpSpPr>
        <p:grpSp>
          <p:nvGrpSpPr>
            <p:cNvPr id="11" name="Group 10">
              <a:extLst>
                <a:ext uri="{FF2B5EF4-FFF2-40B4-BE49-F238E27FC236}">
                  <a16:creationId xmlns:a16="http://schemas.microsoft.com/office/drawing/2014/main" id="{B7E3B504-244E-4379-A267-0B5B9B6D2458}"/>
                </a:ext>
              </a:extLst>
            </p:cNvPr>
            <p:cNvGrpSpPr/>
            <p:nvPr/>
          </p:nvGrpSpPr>
          <p:grpSpPr>
            <a:xfrm>
              <a:off x="3214548" y="2661753"/>
              <a:ext cx="702132" cy="702232"/>
              <a:chOff x="7465384" y="3849138"/>
              <a:chExt cx="648329" cy="648421"/>
            </a:xfrm>
          </p:grpSpPr>
          <p:sp>
            <p:nvSpPr>
              <p:cNvPr id="13" name="Freeform 5">
                <a:extLst>
                  <a:ext uri="{FF2B5EF4-FFF2-40B4-BE49-F238E27FC236}">
                    <a16:creationId xmlns:a16="http://schemas.microsoft.com/office/drawing/2014/main" id="{D43FC163-8A42-43DD-A16A-FC895DC4FB60}"/>
                  </a:ext>
                </a:extLst>
              </p:cNvPr>
              <p:cNvSpPr>
                <a:spLocks/>
              </p:cNvSpPr>
              <p:nvPr/>
            </p:nvSpPr>
            <p:spPr bwMode="auto">
              <a:xfrm>
                <a:off x="7465384" y="3849138"/>
                <a:ext cx="648329" cy="648421"/>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4" name="Freeform 6">
                <a:extLst>
                  <a:ext uri="{FF2B5EF4-FFF2-40B4-BE49-F238E27FC236}">
                    <a16:creationId xmlns:a16="http://schemas.microsoft.com/office/drawing/2014/main" id="{EB874289-A077-482F-B762-AD2E55580B69}"/>
                  </a:ext>
                </a:extLst>
              </p:cNvPr>
              <p:cNvSpPr>
                <a:spLocks noEditPoints="1"/>
              </p:cNvSpPr>
              <p:nvPr/>
            </p:nvSpPr>
            <p:spPr bwMode="auto">
              <a:xfrm>
                <a:off x="7509969" y="3894255"/>
                <a:ext cx="559158" cy="558187"/>
              </a:xfrm>
              <a:prstGeom prst="ellipse">
                <a:avLst/>
              </a:prstGeom>
              <a:noFill/>
              <a:ln w="571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2" name="Graphic 11" descr="Connected">
              <a:extLst>
                <a:ext uri="{FF2B5EF4-FFF2-40B4-BE49-F238E27FC236}">
                  <a16:creationId xmlns:a16="http://schemas.microsoft.com/office/drawing/2014/main" id="{72C27E5F-0414-4BC0-BFE8-4D833C00AE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30842" y="2784269"/>
              <a:ext cx="457200" cy="457200"/>
            </a:xfrm>
            <a:prstGeom prst="rect">
              <a:avLst/>
            </a:prstGeom>
          </p:spPr>
        </p:pic>
      </p:grpSp>
    </p:spTree>
    <p:extLst>
      <p:ext uri="{BB962C8B-B14F-4D97-AF65-F5344CB8AC3E}">
        <p14:creationId xmlns:p14="http://schemas.microsoft.com/office/powerpoint/2010/main" val="22817505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4BC73-787D-4AB7-9D66-26A75BB82710}"/>
              </a:ext>
            </a:extLst>
          </p:cNvPr>
          <p:cNvSpPr>
            <a:spLocks noGrp="1"/>
          </p:cNvSpPr>
          <p:nvPr>
            <p:ph type="title"/>
          </p:nvPr>
        </p:nvSpPr>
        <p:spPr/>
        <p:txBody>
          <a:bodyPr/>
          <a:lstStyle/>
          <a:p>
            <a:r>
              <a:rPr lang="en-US" dirty="0"/>
              <a:t>What is a Pipeline?</a:t>
            </a:r>
          </a:p>
        </p:txBody>
      </p:sp>
      <p:sp>
        <p:nvSpPr>
          <p:cNvPr id="3" name="Text Placeholder 2">
            <a:extLst>
              <a:ext uri="{FF2B5EF4-FFF2-40B4-BE49-F238E27FC236}">
                <a16:creationId xmlns:a16="http://schemas.microsoft.com/office/drawing/2014/main" id="{8C9BE0C7-6217-4BE3-97A5-C50CD2722944}"/>
              </a:ext>
            </a:extLst>
          </p:cNvPr>
          <p:cNvSpPr>
            <a:spLocks noGrp="1"/>
          </p:cNvSpPr>
          <p:nvPr>
            <p:ph type="body" sz="quarter" idx="10"/>
          </p:nvPr>
        </p:nvSpPr>
        <p:spPr>
          <a:xfrm>
            <a:off x="584200" y="1435497"/>
            <a:ext cx="11018520" cy="4025526"/>
          </a:xfrm>
        </p:spPr>
        <p:txBody>
          <a:bodyPr/>
          <a:lstStyle/>
          <a:p>
            <a:r>
              <a:rPr lang="en-US" dirty="0"/>
              <a:t>A workflow of machine learning tasks</a:t>
            </a:r>
          </a:p>
          <a:p>
            <a:pPr marL="342900" lvl="1" indent="-342900">
              <a:buFont typeface="Arial" panose="020B0604020202020204" pitchFamily="34" charset="0"/>
              <a:buChar char="•"/>
            </a:pPr>
            <a:r>
              <a:rPr lang="en-US" dirty="0"/>
              <a:t>Each task is a step</a:t>
            </a:r>
          </a:p>
          <a:p>
            <a:pPr marL="342900" lvl="1" indent="-342900">
              <a:buFont typeface="Arial" panose="020B0604020202020204" pitchFamily="34" charset="0"/>
              <a:buChar char="•"/>
            </a:pPr>
            <a:r>
              <a:rPr lang="en-US" dirty="0"/>
              <a:t>Steps may be arranged sequentially or in parallel</a:t>
            </a:r>
          </a:p>
          <a:p>
            <a:pPr marL="342900" lvl="1" indent="-342900">
              <a:buFont typeface="Arial" panose="020B0604020202020204" pitchFamily="34" charset="0"/>
              <a:buChar char="•"/>
            </a:pPr>
            <a:r>
              <a:rPr lang="en-US" dirty="0"/>
              <a:t>Steps can be allocated to specific compute targets</a:t>
            </a:r>
          </a:p>
          <a:p>
            <a:r>
              <a:rPr lang="en-US" dirty="0"/>
              <a:t>An executable process</a:t>
            </a:r>
          </a:p>
          <a:p>
            <a:pPr marL="342900" lvl="1" indent="-342900">
              <a:buFont typeface="Arial" panose="020B0604020202020204" pitchFamily="34" charset="0"/>
              <a:buChar char="•"/>
            </a:pPr>
            <a:r>
              <a:rPr lang="en-US" dirty="0"/>
              <a:t>Can be run as an experiment</a:t>
            </a:r>
          </a:p>
          <a:p>
            <a:pPr marL="342900" lvl="1" indent="-342900">
              <a:buFont typeface="Arial" panose="020B0604020202020204" pitchFamily="34" charset="0"/>
              <a:buChar char="•"/>
            </a:pPr>
            <a:r>
              <a:rPr lang="en-US" dirty="0"/>
              <a:t>Can be published as a REST-based service</a:t>
            </a:r>
          </a:p>
          <a:p>
            <a:r>
              <a:rPr lang="en-US" dirty="0"/>
              <a:t>The foundation for automating ML operationalization tasks</a:t>
            </a:r>
          </a:p>
          <a:p>
            <a:pPr marL="342900" lvl="1" indent="-342900">
              <a:buFont typeface="Arial" panose="020B0604020202020204" pitchFamily="34" charset="0"/>
              <a:buChar char="•"/>
            </a:pPr>
            <a:r>
              <a:rPr lang="en-US" dirty="0"/>
              <a:t>Automate data preparation, model training, and deployment</a:t>
            </a:r>
          </a:p>
          <a:p>
            <a:pPr marL="342900" lvl="1" indent="-342900">
              <a:buFont typeface="Arial" panose="020B0604020202020204" pitchFamily="34" charset="0"/>
              <a:buChar char="•"/>
            </a:pPr>
            <a:r>
              <a:rPr lang="en-US" dirty="0"/>
              <a:t>Trigger based on events or schedules</a:t>
            </a:r>
          </a:p>
        </p:txBody>
      </p:sp>
    </p:spTree>
    <p:extLst>
      <p:ext uri="{BB962C8B-B14F-4D97-AF65-F5344CB8AC3E}">
        <p14:creationId xmlns:p14="http://schemas.microsoft.com/office/powerpoint/2010/main" val="408208409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320E8-379C-41AC-BFFE-EF2DCB353CE9}"/>
              </a:ext>
            </a:extLst>
          </p:cNvPr>
          <p:cNvSpPr>
            <a:spLocks noGrp="1"/>
          </p:cNvSpPr>
          <p:nvPr>
            <p:ph type="title"/>
          </p:nvPr>
        </p:nvSpPr>
        <p:spPr/>
        <p:txBody>
          <a:bodyPr/>
          <a:lstStyle/>
          <a:p>
            <a:r>
              <a:rPr lang="en-US" dirty="0"/>
              <a:t>Pipeline Steps</a:t>
            </a:r>
          </a:p>
        </p:txBody>
      </p:sp>
      <p:sp>
        <p:nvSpPr>
          <p:cNvPr id="5" name="Text Placeholder 4">
            <a:extLst>
              <a:ext uri="{FF2B5EF4-FFF2-40B4-BE49-F238E27FC236}">
                <a16:creationId xmlns:a16="http://schemas.microsoft.com/office/drawing/2014/main" id="{79553BB2-9102-4CED-B46C-634ADC4F8478}"/>
              </a:ext>
            </a:extLst>
          </p:cNvPr>
          <p:cNvSpPr>
            <a:spLocks noGrp="1"/>
          </p:cNvSpPr>
          <p:nvPr>
            <p:ph type="body" sz="quarter" idx="10"/>
          </p:nvPr>
        </p:nvSpPr>
        <p:spPr>
          <a:xfrm>
            <a:off x="584200" y="1435497"/>
            <a:ext cx="11018520" cy="430887"/>
          </a:xfrm>
        </p:spPr>
        <p:txBody>
          <a:bodyPr/>
          <a:lstStyle/>
          <a:p>
            <a:pPr marL="0" indent="0">
              <a:buNone/>
            </a:pPr>
            <a:r>
              <a:rPr lang="en-US" dirty="0"/>
              <a:t>Common Step Types:</a:t>
            </a:r>
          </a:p>
        </p:txBody>
      </p:sp>
      <p:graphicFrame>
        <p:nvGraphicFramePr>
          <p:cNvPr id="3" name="Table 3">
            <a:extLst>
              <a:ext uri="{FF2B5EF4-FFF2-40B4-BE49-F238E27FC236}">
                <a16:creationId xmlns:a16="http://schemas.microsoft.com/office/drawing/2014/main" id="{238BF4B0-C8E6-4C2A-B28D-9B0C43608E7F}"/>
              </a:ext>
            </a:extLst>
          </p:cNvPr>
          <p:cNvGraphicFramePr>
            <a:graphicFrameLocks noGrp="1"/>
          </p:cNvGraphicFramePr>
          <p:nvPr>
            <p:extLst>
              <p:ext uri="{D42A27DB-BD31-4B8C-83A1-F6EECF244321}">
                <p14:modId xmlns:p14="http://schemas.microsoft.com/office/powerpoint/2010/main" val="1743909024"/>
              </p:ext>
            </p:extLst>
          </p:nvPr>
        </p:nvGraphicFramePr>
        <p:xfrm>
          <a:off x="1151123" y="2121437"/>
          <a:ext cx="9673145" cy="2225040"/>
        </p:xfrm>
        <a:graphic>
          <a:graphicData uri="http://schemas.openxmlformats.org/drawingml/2006/table">
            <a:tbl>
              <a:tblPr firstRow="1" bandRow="1">
                <a:tableStyleId>{5C22544A-7EE6-4342-B048-85BDC9FD1C3A}</a:tableStyleId>
              </a:tblPr>
              <a:tblGrid>
                <a:gridCol w="2579806">
                  <a:extLst>
                    <a:ext uri="{9D8B030D-6E8A-4147-A177-3AD203B41FA5}">
                      <a16:colId xmlns:a16="http://schemas.microsoft.com/office/drawing/2014/main" val="1281114039"/>
                    </a:ext>
                  </a:extLst>
                </a:gridCol>
                <a:gridCol w="7093339">
                  <a:extLst>
                    <a:ext uri="{9D8B030D-6E8A-4147-A177-3AD203B41FA5}">
                      <a16:colId xmlns:a16="http://schemas.microsoft.com/office/drawing/2014/main" val="238357145"/>
                    </a:ext>
                  </a:extLst>
                </a:gridCol>
              </a:tblGrid>
              <a:tr h="370840">
                <a:tc>
                  <a:txBody>
                    <a:bodyPr/>
                    <a:lstStyle/>
                    <a:p>
                      <a:r>
                        <a:rPr lang="en-US" dirty="0"/>
                        <a:t>Step Class</a:t>
                      </a:r>
                    </a:p>
                  </a:txBody>
                  <a:tcPr/>
                </a:tc>
                <a:tc>
                  <a:txBody>
                    <a:bodyPr/>
                    <a:lstStyle/>
                    <a:p>
                      <a:r>
                        <a:rPr lang="en-US" dirty="0"/>
                        <a:t>Description</a:t>
                      </a:r>
                    </a:p>
                  </a:txBody>
                  <a:tcPr/>
                </a:tc>
                <a:extLst>
                  <a:ext uri="{0D108BD9-81ED-4DB2-BD59-A6C34878D82A}">
                    <a16:rowId xmlns:a16="http://schemas.microsoft.com/office/drawing/2014/main" val="2024822801"/>
                  </a:ext>
                </a:extLst>
              </a:tr>
              <a:tr h="370840">
                <a:tc>
                  <a:txBody>
                    <a:bodyPr/>
                    <a:lstStyle/>
                    <a:p>
                      <a:r>
                        <a:rPr lang="en-US" dirty="0" err="1"/>
                        <a:t>PythonScriptStep</a:t>
                      </a:r>
                      <a:endParaRPr lang="en-US" dirty="0"/>
                    </a:p>
                  </a:txBody>
                  <a:tcPr/>
                </a:tc>
                <a:tc>
                  <a:txBody>
                    <a:bodyPr/>
                    <a:lstStyle/>
                    <a:p>
                      <a:r>
                        <a:rPr lang="en-US" dirty="0"/>
                        <a:t>Run a Python script</a:t>
                      </a:r>
                    </a:p>
                  </a:txBody>
                  <a:tcPr/>
                </a:tc>
                <a:extLst>
                  <a:ext uri="{0D108BD9-81ED-4DB2-BD59-A6C34878D82A}">
                    <a16:rowId xmlns:a16="http://schemas.microsoft.com/office/drawing/2014/main" val="2605587540"/>
                  </a:ext>
                </a:extLst>
              </a:tr>
              <a:tr h="370840">
                <a:tc>
                  <a:txBody>
                    <a:bodyPr/>
                    <a:lstStyle/>
                    <a:p>
                      <a:r>
                        <a:rPr lang="en-US" dirty="0" err="1"/>
                        <a:t>DataTransferStep</a:t>
                      </a:r>
                      <a:endParaRPr lang="en-US" dirty="0"/>
                    </a:p>
                  </a:txBody>
                  <a:tcPr/>
                </a:tc>
                <a:tc>
                  <a:txBody>
                    <a:bodyPr/>
                    <a:lstStyle/>
                    <a:p>
                      <a:r>
                        <a:rPr lang="en-US" dirty="0"/>
                        <a:t>Copy data between data stores</a:t>
                      </a:r>
                    </a:p>
                  </a:txBody>
                  <a:tcPr/>
                </a:tc>
                <a:extLst>
                  <a:ext uri="{0D108BD9-81ED-4DB2-BD59-A6C34878D82A}">
                    <a16:rowId xmlns:a16="http://schemas.microsoft.com/office/drawing/2014/main" val="1016150440"/>
                  </a:ext>
                </a:extLst>
              </a:tr>
              <a:tr h="370840">
                <a:tc>
                  <a:txBody>
                    <a:bodyPr/>
                    <a:lstStyle/>
                    <a:p>
                      <a:r>
                        <a:rPr lang="en-US" dirty="0" err="1"/>
                        <a:t>DatabricksStep</a:t>
                      </a:r>
                      <a:endParaRPr lang="en-US" dirty="0"/>
                    </a:p>
                  </a:txBody>
                  <a:tcPr/>
                </a:tc>
                <a:tc>
                  <a:txBody>
                    <a:bodyPr/>
                    <a:lstStyle/>
                    <a:p>
                      <a:r>
                        <a:rPr lang="en-US" dirty="0"/>
                        <a:t>Run a Databricks notebook, script, or JAR</a:t>
                      </a:r>
                    </a:p>
                  </a:txBody>
                  <a:tcPr/>
                </a:tc>
                <a:extLst>
                  <a:ext uri="{0D108BD9-81ED-4DB2-BD59-A6C34878D82A}">
                    <a16:rowId xmlns:a16="http://schemas.microsoft.com/office/drawing/2014/main" val="3173043457"/>
                  </a:ext>
                </a:extLst>
              </a:tr>
              <a:tr h="370840">
                <a:tc>
                  <a:txBody>
                    <a:bodyPr/>
                    <a:lstStyle/>
                    <a:p>
                      <a:r>
                        <a:rPr lang="en-US" dirty="0" err="1"/>
                        <a:t>AdlaStep</a:t>
                      </a:r>
                      <a:endParaRPr lang="en-US" dirty="0"/>
                    </a:p>
                  </a:txBody>
                  <a:tcPr/>
                </a:tc>
                <a:tc>
                  <a:txBody>
                    <a:bodyPr/>
                    <a:lstStyle/>
                    <a:p>
                      <a:r>
                        <a:rPr lang="en-US" dirty="0"/>
                        <a:t>Run an Azure Data Lake Analytics U-SQL script</a:t>
                      </a:r>
                    </a:p>
                  </a:txBody>
                  <a:tcPr/>
                </a:tc>
                <a:extLst>
                  <a:ext uri="{0D108BD9-81ED-4DB2-BD59-A6C34878D82A}">
                    <a16:rowId xmlns:a16="http://schemas.microsoft.com/office/drawing/2014/main" val="439251262"/>
                  </a:ext>
                </a:extLst>
              </a:tr>
              <a:tr h="370840">
                <a:tc>
                  <a:txBody>
                    <a:bodyPr/>
                    <a:lstStyle/>
                    <a:p>
                      <a:r>
                        <a:rPr lang="en-US" dirty="0" err="1"/>
                        <a:t>ParallelRunStep</a:t>
                      </a:r>
                      <a:endParaRPr lang="en-US" dirty="0"/>
                    </a:p>
                  </a:txBody>
                  <a:tcPr/>
                </a:tc>
                <a:tc>
                  <a:txBody>
                    <a:bodyPr/>
                    <a:lstStyle/>
                    <a:p>
                      <a:r>
                        <a:rPr lang="en-US" dirty="0"/>
                        <a:t>Run a Python script as a distributed task on multiple compute nodes</a:t>
                      </a:r>
                    </a:p>
                  </a:txBody>
                  <a:tcPr/>
                </a:tc>
                <a:extLst>
                  <a:ext uri="{0D108BD9-81ED-4DB2-BD59-A6C34878D82A}">
                    <a16:rowId xmlns:a16="http://schemas.microsoft.com/office/drawing/2014/main" val="1887344572"/>
                  </a:ext>
                </a:extLst>
              </a:tr>
            </a:tbl>
          </a:graphicData>
        </a:graphic>
      </p:graphicFrame>
      <p:sp>
        <p:nvSpPr>
          <p:cNvPr id="6" name="Rectangle 5">
            <a:extLst>
              <a:ext uri="{FF2B5EF4-FFF2-40B4-BE49-F238E27FC236}">
                <a16:creationId xmlns:a16="http://schemas.microsoft.com/office/drawing/2014/main" id="{119D809A-7339-43D4-919F-9131093518D7}"/>
              </a:ext>
            </a:extLst>
          </p:cNvPr>
          <p:cNvSpPr/>
          <p:nvPr/>
        </p:nvSpPr>
        <p:spPr bwMode="auto">
          <a:xfrm>
            <a:off x="1151123" y="4585518"/>
            <a:ext cx="9673144" cy="1531592"/>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step1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PythonScriptStep</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(name='</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prepare_data</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step2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PythonScriptStep</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(name='</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train_model</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p>
          <a:p>
            <a:pPr defTabSz="932472" fontAlgn="base">
              <a:spcBef>
                <a:spcPct val="0"/>
              </a:spcBef>
              <a:spcAft>
                <a:spcPct val="0"/>
              </a:spcAft>
            </a:pP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training_pipeline</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Pipeline(workspace=</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ws</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steps=[step1,step2])</a:t>
            </a:r>
          </a:p>
          <a:p>
            <a:pPr defTabSz="932472" fontAlgn="base">
              <a:spcBef>
                <a:spcPct val="0"/>
              </a:spcBef>
              <a:spcAft>
                <a:spcPct val="0"/>
              </a:spcAft>
            </a:pP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pipeline_experiment</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Experiment(workspace=</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ws</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name='training-pipeline')</a:t>
            </a:r>
          </a:p>
          <a:p>
            <a:pPr defTabSz="932472" fontAlgn="base">
              <a:spcBef>
                <a:spcPct val="0"/>
              </a:spcBef>
              <a:spcAft>
                <a:spcPct val="0"/>
              </a:spcAft>
            </a:pP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pipeline_run</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experiment.submit</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pipeline_experiment</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588389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72009-6C4F-460A-8A94-C78BF04326C0}"/>
              </a:ext>
            </a:extLst>
          </p:cNvPr>
          <p:cNvSpPr>
            <a:spLocks noGrp="1"/>
          </p:cNvSpPr>
          <p:nvPr>
            <p:ph type="title"/>
          </p:nvPr>
        </p:nvSpPr>
        <p:spPr/>
        <p:txBody>
          <a:bodyPr/>
          <a:lstStyle/>
          <a:p>
            <a:r>
              <a:rPr lang="en-US" dirty="0"/>
              <a:t>Passing Data Between Steps</a:t>
            </a:r>
          </a:p>
        </p:txBody>
      </p:sp>
      <p:sp>
        <p:nvSpPr>
          <p:cNvPr id="3" name="Text Placeholder 2">
            <a:extLst>
              <a:ext uri="{FF2B5EF4-FFF2-40B4-BE49-F238E27FC236}">
                <a16:creationId xmlns:a16="http://schemas.microsoft.com/office/drawing/2014/main" id="{F4449F03-6CB6-4490-B435-5EB1EA246B3F}"/>
              </a:ext>
            </a:extLst>
          </p:cNvPr>
          <p:cNvSpPr>
            <a:spLocks noGrp="1"/>
          </p:cNvSpPr>
          <p:nvPr>
            <p:ph type="body" sz="quarter" idx="10"/>
          </p:nvPr>
        </p:nvSpPr>
        <p:spPr>
          <a:xfrm>
            <a:off x="584200" y="1435497"/>
            <a:ext cx="11018520" cy="1608582"/>
          </a:xfrm>
        </p:spPr>
        <p:txBody>
          <a:bodyPr/>
          <a:lstStyle/>
          <a:p>
            <a:r>
              <a:rPr lang="en-US" dirty="0"/>
              <a:t>Use a </a:t>
            </a:r>
            <a:r>
              <a:rPr lang="en-US" b="1" dirty="0" err="1"/>
              <a:t>OutputFileDatasetConfig</a:t>
            </a:r>
            <a:r>
              <a:rPr lang="en-US" dirty="0"/>
              <a:t> object:</a:t>
            </a:r>
          </a:p>
          <a:p>
            <a:pPr marL="342900" lvl="1" indent="-342900">
              <a:buFont typeface="Arial" panose="020B0604020202020204" pitchFamily="34" charset="0"/>
              <a:buChar char="•"/>
            </a:pPr>
            <a:r>
              <a:rPr lang="en-US" dirty="0"/>
              <a:t>Defines a data reference for an intermediary data store</a:t>
            </a:r>
          </a:p>
          <a:p>
            <a:pPr marL="342900" lvl="1" indent="-342900">
              <a:buFont typeface="Arial" panose="020B0604020202020204" pitchFamily="34" charset="0"/>
              <a:buChar char="•"/>
            </a:pPr>
            <a:r>
              <a:rPr lang="en-US" dirty="0"/>
              <a:t>Pass as script argument </a:t>
            </a:r>
            <a:r>
              <a:rPr lang="en-US" i="1" u="sng" dirty="0"/>
              <a:t>and</a:t>
            </a:r>
            <a:r>
              <a:rPr lang="en-US" dirty="0"/>
              <a:t> step input/output</a:t>
            </a:r>
          </a:p>
          <a:p>
            <a:pPr marL="342900" lvl="1" indent="-342900">
              <a:buFont typeface="Arial" panose="020B0604020202020204" pitchFamily="34" charset="0"/>
              <a:buChar char="•"/>
            </a:pPr>
            <a:r>
              <a:rPr lang="en-US" dirty="0"/>
              <a:t>Creates flow dependency between steps</a:t>
            </a:r>
          </a:p>
        </p:txBody>
      </p:sp>
      <p:sp>
        <p:nvSpPr>
          <p:cNvPr id="24" name="Rectangle 23">
            <a:extLst>
              <a:ext uri="{FF2B5EF4-FFF2-40B4-BE49-F238E27FC236}">
                <a16:creationId xmlns:a16="http://schemas.microsoft.com/office/drawing/2014/main" id="{ECCABC0F-E43D-47DF-B5F0-23EEC08C1C9D}"/>
              </a:ext>
            </a:extLst>
          </p:cNvPr>
          <p:cNvSpPr/>
          <p:nvPr/>
        </p:nvSpPr>
        <p:spPr bwMode="auto">
          <a:xfrm>
            <a:off x="625973" y="3299695"/>
            <a:ext cx="7947451" cy="2546469"/>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data_store</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ws.get_default_datastore</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prepped = </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OutputFileDatasetConfig</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prepped_data</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endPar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step1 = </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PythonScriptStep</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(name='prepare data',</a:t>
            </a:r>
          </a:p>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arguments=['--output-data', prepped],</a:t>
            </a:r>
          </a:p>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p>
          <a:p>
            <a:pPr defTabSz="932472" fontAlgn="base">
              <a:spcBef>
                <a:spcPct val="0"/>
              </a:spcBef>
              <a:spcAft>
                <a:spcPct val="0"/>
              </a:spcAft>
            </a:pPr>
            <a:endPar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step2 = </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PythonScriptStep</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(name='train model',</a:t>
            </a:r>
          </a:p>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arguments=['--input-data', </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prepped.as_input</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p>
          <a:p>
            <a:pPr defTabSz="932472" fontAlgn="base">
              <a:spcBef>
                <a:spcPct val="0"/>
              </a:spcBef>
              <a:spcAft>
                <a:spcPct val="0"/>
              </a:spcAft>
            </a:pPr>
            <a:endPar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p:txBody>
      </p:sp>
      <p:grpSp>
        <p:nvGrpSpPr>
          <p:cNvPr id="30" name="Group 29">
            <a:extLst>
              <a:ext uri="{FF2B5EF4-FFF2-40B4-BE49-F238E27FC236}">
                <a16:creationId xmlns:a16="http://schemas.microsoft.com/office/drawing/2014/main" id="{992AE4CC-42FC-4719-88C8-C3EBD8B10916}"/>
              </a:ext>
            </a:extLst>
          </p:cNvPr>
          <p:cNvGrpSpPr/>
          <p:nvPr/>
        </p:nvGrpSpPr>
        <p:grpSpPr>
          <a:xfrm>
            <a:off x="8925844" y="1864230"/>
            <a:ext cx="2263454" cy="3820891"/>
            <a:chOff x="8642705" y="2281976"/>
            <a:chExt cx="2263454" cy="3820891"/>
          </a:xfrm>
        </p:grpSpPr>
        <p:sp>
          <p:nvSpPr>
            <p:cNvPr id="4" name="Rectangle 3">
              <a:extLst>
                <a:ext uri="{FF2B5EF4-FFF2-40B4-BE49-F238E27FC236}">
                  <a16:creationId xmlns:a16="http://schemas.microsoft.com/office/drawing/2014/main" id="{57308535-D146-493F-B3B0-59F436A9C0CA}"/>
                </a:ext>
              </a:extLst>
            </p:cNvPr>
            <p:cNvSpPr/>
            <p:nvPr/>
          </p:nvSpPr>
          <p:spPr bwMode="auto">
            <a:xfrm>
              <a:off x="8642705" y="2281976"/>
              <a:ext cx="2227980" cy="96545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Step 1</a:t>
              </a:r>
            </a:p>
          </p:txBody>
        </p:sp>
        <p:sp>
          <p:nvSpPr>
            <p:cNvPr id="5" name="Rectangle 4">
              <a:extLst>
                <a:ext uri="{FF2B5EF4-FFF2-40B4-BE49-F238E27FC236}">
                  <a16:creationId xmlns:a16="http://schemas.microsoft.com/office/drawing/2014/main" id="{1F4F4B86-C97A-453F-A89D-37457ECACE67}"/>
                </a:ext>
              </a:extLst>
            </p:cNvPr>
            <p:cNvSpPr/>
            <p:nvPr/>
          </p:nvSpPr>
          <p:spPr bwMode="auto">
            <a:xfrm>
              <a:off x="8678179" y="5137409"/>
              <a:ext cx="2227980" cy="96545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Step 2</a:t>
              </a:r>
            </a:p>
          </p:txBody>
        </p:sp>
        <p:grpSp>
          <p:nvGrpSpPr>
            <p:cNvPr id="10" name="Group 9">
              <a:extLst>
                <a:ext uri="{FF2B5EF4-FFF2-40B4-BE49-F238E27FC236}">
                  <a16:creationId xmlns:a16="http://schemas.microsoft.com/office/drawing/2014/main" id="{357C79F7-A58D-4D5C-A6A9-2A82D55766F1}"/>
                </a:ext>
              </a:extLst>
            </p:cNvPr>
            <p:cNvGrpSpPr/>
            <p:nvPr/>
          </p:nvGrpSpPr>
          <p:grpSpPr>
            <a:xfrm>
              <a:off x="9078005" y="3603411"/>
              <a:ext cx="1176705" cy="1176704"/>
              <a:chOff x="8118386" y="829529"/>
              <a:chExt cx="1388150" cy="1388150"/>
            </a:xfrm>
            <a:solidFill>
              <a:schemeClr val="accent2">
                <a:lumMod val="25000"/>
                <a:lumOff val="75000"/>
              </a:schemeClr>
            </a:solidFill>
          </p:grpSpPr>
          <p:pic>
            <p:nvPicPr>
              <p:cNvPr id="11" name="Graphic 16" descr="Paper">
                <a:extLst>
                  <a:ext uri="{FF2B5EF4-FFF2-40B4-BE49-F238E27FC236}">
                    <a16:creationId xmlns:a16="http://schemas.microsoft.com/office/drawing/2014/main" id="{4AA77E90-B1DE-4D41-ACD7-3CD2C63257F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67700" y="881782"/>
                <a:ext cx="807433" cy="807434"/>
              </a:xfrm>
              <a:prstGeom prst="rect">
                <a:avLst/>
              </a:prstGeom>
            </p:spPr>
          </p:pic>
          <p:pic>
            <p:nvPicPr>
              <p:cNvPr id="12" name="Graphic 20" descr="Folder">
                <a:extLst>
                  <a:ext uri="{FF2B5EF4-FFF2-40B4-BE49-F238E27FC236}">
                    <a16:creationId xmlns:a16="http://schemas.microsoft.com/office/drawing/2014/main" id="{18D2D4B4-AB79-40F5-A084-09221032238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118386" y="829529"/>
                <a:ext cx="1388150" cy="1388150"/>
              </a:xfrm>
              <a:prstGeom prst="rect">
                <a:avLst/>
              </a:prstGeom>
            </p:spPr>
          </p:pic>
        </p:grpSp>
        <p:cxnSp>
          <p:nvCxnSpPr>
            <p:cNvPr id="16" name="Straight Arrow Connector 15">
              <a:extLst>
                <a:ext uri="{FF2B5EF4-FFF2-40B4-BE49-F238E27FC236}">
                  <a16:creationId xmlns:a16="http://schemas.microsoft.com/office/drawing/2014/main" id="{2820152F-394A-4D58-9EA9-B1F37FA7BCF9}"/>
                </a:ext>
              </a:extLst>
            </p:cNvPr>
            <p:cNvCxnSpPr>
              <a:cxnSpLocks/>
            </p:cNvCxnSpPr>
            <p:nvPr/>
          </p:nvCxnSpPr>
          <p:spPr>
            <a:xfrm>
              <a:off x="9792169" y="3261360"/>
              <a:ext cx="0" cy="443025"/>
            </a:xfrm>
            <a:prstGeom prst="straightConnector1">
              <a:avLst/>
            </a:prstGeom>
            <a:ln w="76200">
              <a:solidFill>
                <a:schemeClr val="accent2"/>
              </a:solidFill>
              <a:headEnd type="none" w="lg" len="med"/>
              <a:tailEnd type="triangle"/>
            </a:ln>
          </p:spPr>
          <p:style>
            <a:lnRef idx="1">
              <a:schemeClr val="accent3"/>
            </a:lnRef>
            <a:fillRef idx="0">
              <a:schemeClr val="accent3"/>
            </a:fillRef>
            <a:effectRef idx="0">
              <a:schemeClr val="accent3"/>
            </a:effectRef>
            <a:fontRef idx="minor">
              <a:schemeClr val="tx1"/>
            </a:fontRef>
          </p:style>
        </p:cxnSp>
        <p:cxnSp>
          <p:nvCxnSpPr>
            <p:cNvPr id="17" name="Straight Arrow Connector 16">
              <a:extLst>
                <a:ext uri="{FF2B5EF4-FFF2-40B4-BE49-F238E27FC236}">
                  <a16:creationId xmlns:a16="http://schemas.microsoft.com/office/drawing/2014/main" id="{04153520-760E-45A5-A2D8-904C03FC2C1B}"/>
                </a:ext>
              </a:extLst>
            </p:cNvPr>
            <p:cNvCxnSpPr>
              <a:cxnSpLocks/>
            </p:cNvCxnSpPr>
            <p:nvPr/>
          </p:nvCxnSpPr>
          <p:spPr>
            <a:xfrm>
              <a:off x="9792169" y="4643268"/>
              <a:ext cx="0" cy="443025"/>
            </a:xfrm>
            <a:prstGeom prst="straightConnector1">
              <a:avLst/>
            </a:prstGeom>
            <a:ln w="76200">
              <a:solidFill>
                <a:schemeClr val="accent2"/>
              </a:solidFill>
              <a:headEnd type="none" w="lg" len="med"/>
              <a:tailEnd type="triangle"/>
            </a:ln>
          </p:spPr>
          <p:style>
            <a:lnRef idx="1">
              <a:schemeClr val="accent3"/>
            </a:lnRef>
            <a:fillRef idx="0">
              <a:schemeClr val="accent3"/>
            </a:fillRef>
            <a:effectRef idx="0">
              <a:schemeClr val="accent3"/>
            </a:effectRef>
            <a:fontRef idx="minor">
              <a:schemeClr val="tx1"/>
            </a:fontRef>
          </p:style>
        </p:cxnSp>
      </p:grpSp>
      <p:sp>
        <p:nvSpPr>
          <p:cNvPr id="6" name="Speech Bubble: Rectangle with Corners Rounded 5">
            <a:extLst>
              <a:ext uri="{FF2B5EF4-FFF2-40B4-BE49-F238E27FC236}">
                <a16:creationId xmlns:a16="http://schemas.microsoft.com/office/drawing/2014/main" id="{92063308-EBC6-484D-BC1C-9BA53EFC7F59}"/>
              </a:ext>
            </a:extLst>
          </p:cNvPr>
          <p:cNvSpPr/>
          <p:nvPr/>
        </p:nvSpPr>
        <p:spPr bwMode="auto">
          <a:xfrm>
            <a:off x="5926809" y="4668547"/>
            <a:ext cx="2877885" cy="371890"/>
          </a:xfrm>
          <a:prstGeom prst="wedgeRoundRectCallout">
            <a:avLst>
              <a:gd name="adj1" fmla="val -65335"/>
              <a:gd name="adj2" fmla="val -59284"/>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0" tIns="91440" rIns="0" bIns="9144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err="1">
                <a:solidFill>
                  <a:schemeClr val="accent3"/>
                </a:solidFill>
                <a:ea typeface="Segoe UI" pitchFamily="34" charset="0"/>
                <a:cs typeface="Segoe UI" pitchFamily="34" charset="0"/>
              </a:rPr>
              <a:t>OutputFileDatasetConfig</a:t>
            </a:r>
            <a:r>
              <a:rPr lang="en-US" sz="1400" dirty="0">
                <a:solidFill>
                  <a:schemeClr val="accent3"/>
                </a:solidFill>
                <a:ea typeface="Segoe UI" pitchFamily="34" charset="0"/>
                <a:cs typeface="Segoe UI" pitchFamily="34" charset="0"/>
              </a:rPr>
              <a:t> output …</a:t>
            </a:r>
          </a:p>
        </p:txBody>
      </p:sp>
      <p:sp>
        <p:nvSpPr>
          <p:cNvPr id="18" name="Speech Bubble: Rectangle with Corners Rounded 17">
            <a:extLst>
              <a:ext uri="{FF2B5EF4-FFF2-40B4-BE49-F238E27FC236}">
                <a16:creationId xmlns:a16="http://schemas.microsoft.com/office/drawing/2014/main" id="{5779CEA9-A097-45C6-B440-0078808AF493}"/>
              </a:ext>
            </a:extLst>
          </p:cNvPr>
          <p:cNvSpPr/>
          <p:nvPr/>
        </p:nvSpPr>
        <p:spPr bwMode="auto">
          <a:xfrm>
            <a:off x="5709983" y="6000447"/>
            <a:ext cx="2993807" cy="371890"/>
          </a:xfrm>
          <a:prstGeom prst="wedgeRoundRectCallout">
            <a:avLst>
              <a:gd name="adj1" fmla="val -53870"/>
              <a:gd name="adj2" fmla="val -163134"/>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0" tIns="91440" rIns="0" bIns="9144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err="1">
                <a:solidFill>
                  <a:schemeClr val="accent3"/>
                </a:solidFill>
                <a:ea typeface="Segoe UI" pitchFamily="34" charset="0"/>
                <a:cs typeface="Segoe UI" pitchFamily="34" charset="0"/>
              </a:rPr>
              <a:t>OutputFileDatasetConfig</a:t>
            </a:r>
            <a:r>
              <a:rPr lang="en-US" sz="1400" dirty="0">
                <a:solidFill>
                  <a:schemeClr val="accent3"/>
                </a:solidFill>
                <a:ea typeface="Segoe UI" pitchFamily="34" charset="0"/>
                <a:cs typeface="Segoe UI" pitchFamily="34" charset="0"/>
              </a:rPr>
              <a:t> input</a:t>
            </a:r>
          </a:p>
        </p:txBody>
      </p:sp>
    </p:spTree>
    <p:extLst>
      <p:ext uri="{BB962C8B-B14F-4D97-AF65-F5344CB8AC3E}">
        <p14:creationId xmlns:p14="http://schemas.microsoft.com/office/powerpoint/2010/main" val="395175645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08A45-6597-4C0B-A329-ECB471ACC25E}"/>
              </a:ext>
            </a:extLst>
          </p:cNvPr>
          <p:cNvSpPr>
            <a:spLocks noGrp="1"/>
          </p:cNvSpPr>
          <p:nvPr>
            <p:ph type="title"/>
          </p:nvPr>
        </p:nvSpPr>
        <p:spPr/>
        <p:txBody>
          <a:bodyPr/>
          <a:lstStyle/>
          <a:p>
            <a:r>
              <a:rPr lang="en-US" dirty="0"/>
              <a:t>Pipeline Step Reuse</a:t>
            </a:r>
          </a:p>
        </p:txBody>
      </p:sp>
      <p:sp>
        <p:nvSpPr>
          <p:cNvPr id="3" name="Text Placeholder 2">
            <a:extLst>
              <a:ext uri="{FF2B5EF4-FFF2-40B4-BE49-F238E27FC236}">
                <a16:creationId xmlns:a16="http://schemas.microsoft.com/office/drawing/2014/main" id="{FFEA862D-D7B0-4288-99AA-DE44138F43F0}"/>
              </a:ext>
            </a:extLst>
          </p:cNvPr>
          <p:cNvSpPr>
            <a:spLocks noGrp="1"/>
          </p:cNvSpPr>
          <p:nvPr>
            <p:ph type="body" sz="quarter" idx="10"/>
          </p:nvPr>
        </p:nvSpPr>
        <p:spPr>
          <a:xfrm>
            <a:off x="584200" y="1435497"/>
            <a:ext cx="11018520" cy="2794611"/>
          </a:xfrm>
        </p:spPr>
        <p:txBody>
          <a:bodyPr/>
          <a:lstStyle/>
          <a:p>
            <a:r>
              <a:rPr lang="en-US" dirty="0"/>
              <a:t>Reuse output without re-running the step</a:t>
            </a:r>
          </a:p>
          <a:p>
            <a:pPr lvl="1"/>
            <a:r>
              <a:rPr lang="en-US" dirty="0"/>
              <a:t>Control this behavior with the </a:t>
            </a:r>
            <a:r>
              <a:rPr lang="en-US" b="1" dirty="0" err="1"/>
              <a:t>allow_reuse</a:t>
            </a:r>
            <a:r>
              <a:rPr lang="en-US" dirty="0"/>
              <a:t> parameter</a:t>
            </a:r>
          </a:p>
          <a:p>
            <a:pPr lvl="1"/>
            <a:endParaRPr lang="en-US" dirty="0"/>
          </a:p>
          <a:p>
            <a:pPr lvl="1"/>
            <a:endParaRPr lang="en-US" dirty="0"/>
          </a:p>
          <a:p>
            <a:pPr lvl="1"/>
            <a:endParaRPr lang="en-US" dirty="0"/>
          </a:p>
          <a:p>
            <a:r>
              <a:rPr lang="en-US" dirty="0"/>
              <a:t>Force all steps to re-run:</a:t>
            </a:r>
          </a:p>
          <a:p>
            <a:pPr lvl="1"/>
            <a:r>
              <a:rPr lang="en-US" dirty="0"/>
              <a:t>Use the </a:t>
            </a:r>
            <a:r>
              <a:rPr lang="en-US" b="1" dirty="0" err="1"/>
              <a:t>regenerate_outputs</a:t>
            </a:r>
            <a:r>
              <a:rPr lang="en-US" b="1" dirty="0"/>
              <a:t> </a:t>
            </a:r>
            <a:r>
              <a:rPr lang="en-US" dirty="0"/>
              <a:t>parameter when submitting the experiment</a:t>
            </a:r>
          </a:p>
        </p:txBody>
      </p:sp>
      <p:sp>
        <p:nvSpPr>
          <p:cNvPr id="4" name="Rectangle 3">
            <a:extLst>
              <a:ext uri="{FF2B5EF4-FFF2-40B4-BE49-F238E27FC236}">
                <a16:creationId xmlns:a16="http://schemas.microsoft.com/office/drawing/2014/main" id="{A5610FA6-9175-4D85-918B-F0D638595261}"/>
              </a:ext>
            </a:extLst>
          </p:cNvPr>
          <p:cNvSpPr/>
          <p:nvPr/>
        </p:nvSpPr>
        <p:spPr bwMode="auto">
          <a:xfrm>
            <a:off x="858700" y="2404506"/>
            <a:ext cx="10508637" cy="756441"/>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step1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PythonScriptStep</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(name='prepare data', arguments = ['--folder', prepped],</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outputs=[prepped],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allow_reuse</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=True, ...)</a:t>
            </a:r>
          </a:p>
        </p:txBody>
      </p:sp>
      <p:sp>
        <p:nvSpPr>
          <p:cNvPr id="5" name="Rectangle 4">
            <a:extLst>
              <a:ext uri="{FF2B5EF4-FFF2-40B4-BE49-F238E27FC236}">
                <a16:creationId xmlns:a16="http://schemas.microsoft.com/office/drawing/2014/main" id="{EA9C88AA-5091-4388-A8D0-6F272A61F7B4}"/>
              </a:ext>
            </a:extLst>
          </p:cNvPr>
          <p:cNvSpPr/>
          <p:nvPr/>
        </p:nvSpPr>
        <p:spPr bwMode="auto">
          <a:xfrm>
            <a:off x="858700" y="4369836"/>
            <a:ext cx="10508637" cy="569142"/>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pipeline_run</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experiment.submit</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pipeline_experiment</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regenerate_outputs</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=True)</a:t>
            </a:r>
          </a:p>
        </p:txBody>
      </p:sp>
      <p:sp>
        <p:nvSpPr>
          <p:cNvPr id="7" name="Speech Bubble: Rectangle with Corners Rounded 6">
            <a:extLst>
              <a:ext uri="{FF2B5EF4-FFF2-40B4-BE49-F238E27FC236}">
                <a16:creationId xmlns:a16="http://schemas.microsoft.com/office/drawing/2014/main" id="{892384A7-195C-460B-9492-B346670EEB88}"/>
              </a:ext>
            </a:extLst>
          </p:cNvPr>
          <p:cNvSpPr/>
          <p:nvPr/>
        </p:nvSpPr>
        <p:spPr bwMode="auto">
          <a:xfrm>
            <a:off x="9051734" y="3300675"/>
            <a:ext cx="2260372" cy="592714"/>
          </a:xfrm>
          <a:prstGeom prst="wedgeRoundRectCallout">
            <a:avLst>
              <a:gd name="adj1" fmla="val -96879"/>
              <a:gd name="adj2" fmla="val -96274"/>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0" tIns="91440" rIns="0" bIns="9144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accent3"/>
                </a:solidFill>
                <a:ea typeface="Segoe UI" pitchFamily="34" charset="0"/>
                <a:cs typeface="Segoe UI" pitchFamily="34" charset="0"/>
              </a:rPr>
              <a:t>Reuse cached step output if unchanged</a:t>
            </a:r>
          </a:p>
        </p:txBody>
      </p:sp>
      <p:sp>
        <p:nvSpPr>
          <p:cNvPr id="8" name="Speech Bubble: Rectangle with Corners Rounded 7">
            <a:extLst>
              <a:ext uri="{FF2B5EF4-FFF2-40B4-BE49-F238E27FC236}">
                <a16:creationId xmlns:a16="http://schemas.microsoft.com/office/drawing/2014/main" id="{C7D68C10-CF7A-432A-9C08-5651955F72C0}"/>
              </a:ext>
            </a:extLst>
          </p:cNvPr>
          <p:cNvSpPr/>
          <p:nvPr/>
        </p:nvSpPr>
        <p:spPr bwMode="auto">
          <a:xfrm>
            <a:off x="7921548" y="5201993"/>
            <a:ext cx="2260372" cy="416679"/>
          </a:xfrm>
          <a:prstGeom prst="wedgeRoundRectCallout">
            <a:avLst>
              <a:gd name="adj1" fmla="val 29570"/>
              <a:gd name="adj2" fmla="val -164287"/>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0" tIns="91440" rIns="0" bIns="9144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accent3"/>
                </a:solidFill>
                <a:ea typeface="Segoe UI" pitchFamily="34" charset="0"/>
                <a:cs typeface="Segoe UI" pitchFamily="34" charset="0"/>
              </a:rPr>
              <a:t>Override step reuse</a:t>
            </a:r>
          </a:p>
        </p:txBody>
      </p:sp>
    </p:spTree>
    <p:extLst>
      <p:ext uri="{BB962C8B-B14F-4D97-AF65-F5344CB8AC3E}">
        <p14:creationId xmlns:p14="http://schemas.microsoft.com/office/powerpoint/2010/main" val="8196041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Publishing and Running Pipelines</a:t>
            </a:r>
          </a:p>
        </p:txBody>
      </p:sp>
      <p:grpSp>
        <p:nvGrpSpPr>
          <p:cNvPr id="29" name="Group 28">
            <a:extLst>
              <a:ext uri="{FF2B5EF4-FFF2-40B4-BE49-F238E27FC236}">
                <a16:creationId xmlns:a16="http://schemas.microsoft.com/office/drawing/2014/main" id="{19D31251-00BC-4AAA-A0FE-514810C27D73}"/>
              </a:ext>
            </a:extLst>
          </p:cNvPr>
          <p:cNvGrpSpPr/>
          <p:nvPr/>
        </p:nvGrpSpPr>
        <p:grpSpPr>
          <a:xfrm>
            <a:off x="10174918" y="2856115"/>
            <a:ext cx="1127068" cy="1125110"/>
            <a:chOff x="3288353" y="3740100"/>
            <a:chExt cx="605561" cy="604510"/>
          </a:xfrm>
        </p:grpSpPr>
        <p:sp>
          <p:nvSpPr>
            <p:cNvPr id="30" name="Freeform 6">
              <a:extLst>
                <a:ext uri="{FF2B5EF4-FFF2-40B4-BE49-F238E27FC236}">
                  <a16:creationId xmlns:a16="http://schemas.microsoft.com/office/drawing/2014/main" id="{8377C84B-F6EA-4EA7-A927-58E50735B756}"/>
                </a:ext>
              </a:extLst>
            </p:cNvPr>
            <p:cNvSpPr>
              <a:spLocks noEditPoints="1"/>
            </p:cNvSpPr>
            <p:nvPr/>
          </p:nvSpPr>
          <p:spPr bwMode="auto">
            <a:xfrm>
              <a:off x="3288353" y="3740100"/>
              <a:ext cx="605561" cy="604510"/>
            </a:xfrm>
            <a:prstGeom prst="ellipse">
              <a:avLst/>
            </a:prstGeom>
            <a:noFill/>
            <a:ln w="571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pic>
          <p:nvPicPr>
            <p:cNvPr id="31" name="Graphic 30" descr="Connected">
              <a:extLst>
                <a:ext uri="{FF2B5EF4-FFF2-40B4-BE49-F238E27FC236}">
                  <a16:creationId xmlns:a16="http://schemas.microsoft.com/office/drawing/2014/main" id="{DED64CF3-A94A-41FA-84D4-472B544AF46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36714" y="3802006"/>
              <a:ext cx="457200" cy="457200"/>
            </a:xfrm>
            <a:prstGeom prst="rect">
              <a:avLst/>
            </a:prstGeom>
          </p:spPr>
        </p:pic>
        <p:pic>
          <p:nvPicPr>
            <p:cNvPr id="32" name="Graphic 31" descr="Single gear">
              <a:extLst>
                <a:ext uri="{FF2B5EF4-FFF2-40B4-BE49-F238E27FC236}">
                  <a16:creationId xmlns:a16="http://schemas.microsoft.com/office/drawing/2014/main" id="{54F673C5-BBA0-46FA-A0F8-726911AB496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20386" y="3919279"/>
              <a:ext cx="339927" cy="339927"/>
            </a:xfrm>
            <a:prstGeom prst="rect">
              <a:avLst/>
            </a:prstGeom>
          </p:spPr>
        </p:pic>
      </p:grpSp>
    </p:spTree>
    <p:extLst>
      <p:ext uri="{BB962C8B-B14F-4D97-AF65-F5344CB8AC3E}">
        <p14:creationId xmlns:p14="http://schemas.microsoft.com/office/powerpoint/2010/main" val="364024380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9CA89-4A50-4A84-A7AB-1795421215FC}"/>
              </a:ext>
            </a:extLst>
          </p:cNvPr>
          <p:cNvSpPr>
            <a:spLocks noGrp="1"/>
          </p:cNvSpPr>
          <p:nvPr>
            <p:ph type="title"/>
          </p:nvPr>
        </p:nvSpPr>
        <p:spPr/>
        <p:txBody>
          <a:bodyPr/>
          <a:lstStyle/>
          <a:p>
            <a:r>
              <a:rPr lang="en-US" dirty="0"/>
              <a:t>Pipeline Endpoints</a:t>
            </a:r>
          </a:p>
        </p:txBody>
      </p:sp>
      <p:sp>
        <p:nvSpPr>
          <p:cNvPr id="3" name="Text Placeholder 2">
            <a:extLst>
              <a:ext uri="{FF2B5EF4-FFF2-40B4-BE49-F238E27FC236}">
                <a16:creationId xmlns:a16="http://schemas.microsoft.com/office/drawing/2014/main" id="{EF2B6D9B-DA43-4943-BDE2-3B71FAEF9F71}"/>
              </a:ext>
            </a:extLst>
          </p:cNvPr>
          <p:cNvSpPr>
            <a:spLocks noGrp="1"/>
          </p:cNvSpPr>
          <p:nvPr>
            <p:ph type="body" sz="quarter" idx="10"/>
          </p:nvPr>
        </p:nvSpPr>
        <p:spPr>
          <a:xfrm>
            <a:off x="584200" y="1435497"/>
            <a:ext cx="11018520" cy="4488986"/>
          </a:xfrm>
        </p:spPr>
        <p:txBody>
          <a:bodyPr/>
          <a:lstStyle/>
          <a:p>
            <a:r>
              <a:rPr lang="en-US" dirty="0"/>
              <a:t>Publish a pipeline to create a REST endpoint</a:t>
            </a:r>
          </a:p>
          <a:p>
            <a:endParaRPr lang="en-US" dirty="0"/>
          </a:p>
          <a:p>
            <a:endParaRPr lang="en-US" dirty="0"/>
          </a:p>
          <a:p>
            <a:endParaRPr lang="en-US" sz="3600" dirty="0"/>
          </a:p>
          <a:p>
            <a:r>
              <a:rPr lang="en-US" dirty="0"/>
              <a:t>Post a JSON request to initiate a pipeline</a:t>
            </a:r>
          </a:p>
          <a:p>
            <a:pPr marL="342900" lvl="1" indent="-342900">
              <a:buFont typeface="Arial" panose="020B0604020202020204" pitchFamily="34" charset="0"/>
              <a:buChar char="•"/>
            </a:pPr>
            <a:r>
              <a:rPr lang="en-US" dirty="0"/>
              <a:t>Requires an authorization header</a:t>
            </a:r>
          </a:p>
          <a:p>
            <a:pPr marL="342900" lvl="1" indent="-342900">
              <a:buFont typeface="Arial" panose="020B0604020202020204" pitchFamily="34" charset="0"/>
              <a:buChar char="•"/>
            </a:pPr>
            <a:r>
              <a:rPr lang="en-US" dirty="0"/>
              <a:t>Returns a run ID</a:t>
            </a:r>
          </a:p>
          <a:p>
            <a:pPr marL="0" indent="0">
              <a:buNone/>
            </a:pPr>
            <a:endParaRPr lang="en-US" dirty="0"/>
          </a:p>
          <a:p>
            <a:endParaRPr lang="en-US" dirty="0"/>
          </a:p>
          <a:p>
            <a:endParaRPr lang="en-US" dirty="0"/>
          </a:p>
        </p:txBody>
      </p:sp>
      <p:sp>
        <p:nvSpPr>
          <p:cNvPr id="4" name="Rectangle 3">
            <a:extLst>
              <a:ext uri="{FF2B5EF4-FFF2-40B4-BE49-F238E27FC236}">
                <a16:creationId xmlns:a16="http://schemas.microsoft.com/office/drawing/2014/main" id="{5564BAC3-8C88-4529-89E2-58D52908501A}"/>
              </a:ext>
            </a:extLst>
          </p:cNvPr>
          <p:cNvSpPr/>
          <p:nvPr/>
        </p:nvSpPr>
        <p:spPr bwMode="auto">
          <a:xfrm>
            <a:off x="798359" y="2104435"/>
            <a:ext cx="10508637" cy="982246"/>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published_pipeline</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pipeline_run.publish</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(name='</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training_pipeline</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description='Model training pipeline',</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version='1.0')</a:t>
            </a:r>
          </a:p>
        </p:txBody>
      </p:sp>
      <p:sp>
        <p:nvSpPr>
          <p:cNvPr id="5" name="Rectangle 4">
            <a:extLst>
              <a:ext uri="{FF2B5EF4-FFF2-40B4-BE49-F238E27FC236}">
                <a16:creationId xmlns:a16="http://schemas.microsoft.com/office/drawing/2014/main" id="{E0232813-C7C8-4372-8A74-F541F9E2C62F}"/>
              </a:ext>
            </a:extLst>
          </p:cNvPr>
          <p:cNvSpPr/>
          <p:nvPr/>
        </p:nvSpPr>
        <p:spPr bwMode="auto">
          <a:xfrm>
            <a:off x="798358" y="4647854"/>
            <a:ext cx="10508637" cy="1549297"/>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import requests</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response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requests.post</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rest_endpoint</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headers=</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auth_header</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json={"</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ExperimentName</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"run training pipeline"})</a:t>
            </a:r>
          </a:p>
          <a:p>
            <a:pPr defTabSz="932472" fontAlgn="base">
              <a:spcBef>
                <a:spcPct val="0"/>
              </a:spcBef>
              <a:spcAft>
                <a:spcPct val="0"/>
              </a:spcAft>
            </a:pP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run_id</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response.json</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()["Id"]</a:t>
            </a:r>
          </a:p>
        </p:txBody>
      </p:sp>
    </p:spTree>
    <p:extLst>
      <p:ext uri="{BB962C8B-B14F-4D97-AF65-F5344CB8AC3E}">
        <p14:creationId xmlns:p14="http://schemas.microsoft.com/office/powerpoint/2010/main" val="3078972832"/>
      </p:ext>
    </p:extLst>
  </p:cSld>
  <p:clrMapOvr>
    <a:masterClrMapping/>
  </p:clrMapOvr>
  <p:transition>
    <p:fade/>
  </p:transition>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358DD63460F6D46982CDFCFF3E015F7" ma:contentTypeVersion="8" ma:contentTypeDescription="Create a new document." ma:contentTypeScope="" ma:versionID="d4c95c701b69dc54ce68342230fc4205">
  <xsd:schema xmlns:xsd="http://www.w3.org/2001/XMLSchema" xmlns:xs="http://www.w3.org/2001/XMLSchema" xmlns:p="http://schemas.microsoft.com/office/2006/metadata/properties" xmlns:ns1="http://schemas.microsoft.com/sharepoint/v3" xmlns:ns2="7e96d60b-db1d-44a2-8be4-a128982f8e65" xmlns:ns3="76e03480-8cba-4236-ba8e-c2eaec5d39d6" targetNamespace="http://schemas.microsoft.com/office/2006/metadata/properties" ma:root="true" ma:fieldsID="7b3ec7c302ac4ba5bc825fb57c2e71f6" ns1:_="" ns2:_="" ns3:_="">
    <xsd:import namespace="http://schemas.microsoft.com/sharepoint/v3"/>
    <xsd:import namespace="7e96d60b-db1d-44a2-8be4-a128982f8e65"/>
    <xsd:import namespace="76e03480-8cba-4236-ba8e-c2eaec5d39d6"/>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96d60b-db1d-44a2-8be4-a128982f8e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6e03480-8cba-4236-ba8e-c2eaec5d39d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10db0749-eddb-4627-97e5-bcd86b41c8cd"/>
    <ds:schemaRef ds:uri="a4bc753f-e3bb-4cba-8373-da173ea1515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720A05D-C617-4701-A14E-CD880E1E4CE6}">
  <ds:schemaRefs>
    <ds:schemaRef ds:uri="76e03480-8cba-4236-ba8e-c2eaec5d39d6"/>
    <ds:schemaRef ds:uri="7e96d60b-db1d-44a2-8be4-a128982f8e6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1412</TotalTime>
  <Words>2772</Words>
  <Application>Microsoft Office PowerPoint</Application>
  <PresentationFormat>Widescreen</PresentationFormat>
  <Paragraphs>267</Paragraphs>
  <Slides>16</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Consolas</vt:lpstr>
      <vt:lpstr>Courier New</vt:lpstr>
      <vt:lpstr>Segoe UI</vt:lpstr>
      <vt:lpstr>Segoe UI Light</vt:lpstr>
      <vt:lpstr>Segoe UI Semibold</vt:lpstr>
      <vt:lpstr>Wingdings</vt:lpstr>
      <vt:lpstr>Microsoft Azure Template</vt:lpstr>
      <vt:lpstr>Module 6: Orchestrating Machine Learning  Workflows</vt:lpstr>
      <vt:lpstr>Agenda</vt:lpstr>
      <vt:lpstr>Introduction to Pipelines</vt:lpstr>
      <vt:lpstr>What is a Pipeline?</vt:lpstr>
      <vt:lpstr>Pipeline Steps</vt:lpstr>
      <vt:lpstr>Passing Data Between Steps</vt:lpstr>
      <vt:lpstr>Pipeline Step Reuse</vt:lpstr>
      <vt:lpstr>Publishing and Running Pipelines</vt:lpstr>
      <vt:lpstr>Pipeline Endpoints</vt:lpstr>
      <vt:lpstr>Pipeline Parameters</vt:lpstr>
      <vt:lpstr>Scheduling Pipelines</vt:lpstr>
      <vt:lpstr>Event-Driven Workflows</vt:lpstr>
      <vt:lpstr>Lab: Create a Pipeline</vt:lpstr>
      <vt:lpstr>Knowledge check</vt:lpstr>
      <vt:lpstr>References</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PowerPoint Template</dc:title>
  <dc:creator>Celene Abramson</dc:creator>
  <cp:lastModifiedBy>Mary-Jo Diepeveen</cp:lastModifiedBy>
  <cp:revision>11</cp:revision>
  <dcterms:created xsi:type="dcterms:W3CDTF">2020-04-30T00:33:59Z</dcterms:created>
  <dcterms:modified xsi:type="dcterms:W3CDTF">2022-05-11T10:37:29Z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0x0101000358DD63460F6D46982CDFCFF3E015F7</vt:lpwstr>
  </property>
</Properties>
</file>