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25"/>
  </p:notesMasterIdLst>
  <p:handoutMasterIdLst>
    <p:handoutMasterId r:id="rId26"/>
  </p:handoutMasterIdLst>
  <p:sldIdLst>
    <p:sldId id="1627" r:id="rId5"/>
    <p:sldId id="1778" r:id="rId6"/>
    <p:sldId id="1684" r:id="rId7"/>
    <p:sldId id="3468" r:id="rId8"/>
    <p:sldId id="3469" r:id="rId9"/>
    <p:sldId id="3470" r:id="rId10"/>
    <p:sldId id="3471" r:id="rId11"/>
    <p:sldId id="1840" r:id="rId12"/>
    <p:sldId id="1834" r:id="rId13"/>
    <p:sldId id="3457" r:id="rId14"/>
    <p:sldId id="3458" r:id="rId15"/>
    <p:sldId id="3459" r:id="rId16"/>
    <p:sldId id="3477" r:id="rId17"/>
    <p:sldId id="3473" r:id="rId18"/>
    <p:sldId id="3474" r:id="rId19"/>
    <p:sldId id="3475" r:id="rId20"/>
    <p:sldId id="3476" r:id="rId21"/>
    <p:sldId id="1843" r:id="rId22"/>
    <p:sldId id="1841" r:id="rId23"/>
    <p:sldId id="1786" r:id="rId2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E4A7A13-90F8-7BE2-A9EF-18A72C80ADC4}" name="Graeme Malcolm" initials="GM" userId="S::gmalc@microsoft.com::0828a162-3a1f-48c4-ad15-5bbb25c8ef77"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3C41"/>
    <a:srgbClr val="0078D4"/>
    <a:srgbClr val="F7F7F7"/>
    <a:srgbClr val="FFFFFF"/>
    <a:srgbClr val="4BCBEE"/>
    <a:srgbClr val="1392B4"/>
    <a:srgbClr val="0B556A"/>
    <a:srgbClr val="59B4D9"/>
    <a:srgbClr val="EBEBEB"/>
    <a:srgbClr val="FFF10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69C232-576A-419F-9A4C-40315466ABD7}" v="466" dt="2020-12-01T02:33:52.1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51" autoAdjust="0"/>
    <p:restoredTop sz="67857" autoAdjust="0"/>
  </p:normalViewPr>
  <p:slideViewPr>
    <p:cSldViewPr snapToGrid="0">
      <p:cViewPr varScale="1">
        <p:scale>
          <a:sx n="75" d="100"/>
          <a:sy n="75" d="100"/>
        </p:scale>
        <p:origin x="1076" y="4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eme Malcolm" userId="0828a162-3a1f-48c4-ad15-5bbb25c8ef77" providerId="ADAL" clId="{3EABD1BD-2490-4091-8728-BAA8875E2390}"/>
    <pc:docChg chg="undo custSel addSld delSld modSld">
      <pc:chgData name="Graeme Malcolm" userId="0828a162-3a1f-48c4-ad15-5bbb25c8ef77" providerId="ADAL" clId="{3EABD1BD-2490-4091-8728-BAA8875E2390}" dt="2020-11-12T20:36:43.683" v="1588" actId="20577"/>
      <pc:docMkLst>
        <pc:docMk/>
      </pc:docMkLst>
      <pc:sldChg chg="modSp mod">
        <pc:chgData name="Graeme Malcolm" userId="0828a162-3a1f-48c4-ad15-5bbb25c8ef77" providerId="ADAL" clId="{3EABD1BD-2490-4091-8728-BAA8875E2390}" dt="2020-11-12T20:04:37.645" v="792" actId="20577"/>
        <pc:sldMkLst>
          <pc:docMk/>
          <pc:sldMk cId="3018641981" sldId="1627"/>
        </pc:sldMkLst>
        <pc:spChg chg="mod">
          <ac:chgData name="Graeme Malcolm" userId="0828a162-3a1f-48c4-ad15-5bbb25c8ef77" providerId="ADAL" clId="{3EABD1BD-2490-4091-8728-BAA8875E2390}" dt="2020-11-12T20:04:37.645" v="792" actId="20577"/>
          <ac:spMkLst>
            <pc:docMk/>
            <pc:sldMk cId="3018641981" sldId="1627"/>
            <ac:spMk id="4" creationId="{841CB59B-EF9E-4E47-BF33-B8075EB6C7A1}"/>
          </ac:spMkLst>
        </pc:spChg>
      </pc:sldChg>
      <pc:sldChg chg="addSp delSp modSp mod">
        <pc:chgData name="Graeme Malcolm" userId="0828a162-3a1f-48c4-ad15-5bbb25c8ef77" providerId="ADAL" clId="{3EABD1BD-2490-4091-8728-BAA8875E2390}" dt="2020-11-12T19:50:22.194" v="218" actId="164"/>
        <pc:sldMkLst>
          <pc:docMk/>
          <pc:sldMk cId="2281750522" sldId="1684"/>
        </pc:sldMkLst>
        <pc:spChg chg="mod">
          <ac:chgData name="Graeme Malcolm" userId="0828a162-3a1f-48c4-ad15-5bbb25c8ef77" providerId="ADAL" clId="{3EABD1BD-2490-4091-8728-BAA8875E2390}" dt="2020-11-12T19:48:00.358" v="188" actId="20577"/>
          <ac:spMkLst>
            <pc:docMk/>
            <pc:sldMk cId="2281750522" sldId="1684"/>
            <ac:spMk id="5" creationId="{007C2C26-EFD2-E847-AEA7-5CEF245E0904}"/>
          </ac:spMkLst>
        </pc:spChg>
        <pc:spChg chg="mod">
          <ac:chgData name="Graeme Malcolm" userId="0828a162-3a1f-48c4-ad15-5bbb25c8ef77" providerId="ADAL" clId="{3EABD1BD-2490-4091-8728-BAA8875E2390}" dt="2020-11-12T19:48:46.804" v="200" actId="1076"/>
          <ac:spMkLst>
            <pc:docMk/>
            <pc:sldMk cId="2281750522" sldId="1684"/>
            <ac:spMk id="22" creationId="{8ED89E00-32C6-4B28-9A0C-8C4D4421E410}"/>
          </ac:spMkLst>
        </pc:spChg>
        <pc:spChg chg="mod">
          <ac:chgData name="Graeme Malcolm" userId="0828a162-3a1f-48c4-ad15-5bbb25c8ef77" providerId="ADAL" clId="{3EABD1BD-2490-4091-8728-BAA8875E2390}" dt="2020-11-12T19:48:20.314" v="191" actId="14100"/>
          <ac:spMkLst>
            <pc:docMk/>
            <pc:sldMk cId="2281750522" sldId="1684"/>
            <ac:spMk id="24" creationId="{C6F93D7C-6840-4C5B-A45D-85023B6B785B}"/>
          </ac:spMkLst>
        </pc:spChg>
        <pc:spChg chg="mod">
          <ac:chgData name="Graeme Malcolm" userId="0828a162-3a1f-48c4-ad15-5bbb25c8ef77" providerId="ADAL" clId="{3EABD1BD-2490-4091-8728-BAA8875E2390}" dt="2020-11-12T19:50:03.439" v="215" actId="1582"/>
          <ac:spMkLst>
            <pc:docMk/>
            <pc:sldMk cId="2281750522" sldId="1684"/>
            <ac:spMk id="25" creationId="{D1D953EC-A295-4466-8C78-EC3D907F83C3}"/>
          </ac:spMkLst>
        </pc:spChg>
        <pc:grpChg chg="add">
          <ac:chgData name="Graeme Malcolm" userId="0828a162-3a1f-48c4-ad15-5bbb25c8ef77" providerId="ADAL" clId="{3EABD1BD-2490-4091-8728-BAA8875E2390}" dt="2020-11-12T19:50:22.194" v="218" actId="164"/>
          <ac:grpSpMkLst>
            <pc:docMk/>
            <pc:sldMk cId="2281750522" sldId="1684"/>
            <ac:grpSpMk id="2" creationId="{F5BD001B-3DB4-419B-B36E-DBE05A22D35B}"/>
          </ac:grpSpMkLst>
        </pc:grpChg>
        <pc:grpChg chg="del">
          <ac:chgData name="Graeme Malcolm" userId="0828a162-3a1f-48c4-ad15-5bbb25c8ef77" providerId="ADAL" clId="{3EABD1BD-2490-4091-8728-BAA8875E2390}" dt="2020-11-12T19:49:11.729" v="204" actId="478"/>
          <ac:grpSpMkLst>
            <pc:docMk/>
            <pc:sldMk cId="2281750522" sldId="1684"/>
            <ac:grpSpMk id="11" creationId="{F682B0FA-DD88-4437-8908-4B2486F355DB}"/>
          </ac:grpSpMkLst>
        </pc:grpChg>
        <pc:grpChg chg="add del mod">
          <ac:chgData name="Graeme Malcolm" userId="0828a162-3a1f-48c4-ad15-5bbb25c8ef77" providerId="ADAL" clId="{3EABD1BD-2490-4091-8728-BAA8875E2390}" dt="2020-11-12T19:49:43.176" v="212" actId="165"/>
          <ac:grpSpMkLst>
            <pc:docMk/>
            <pc:sldMk cId="2281750522" sldId="1684"/>
            <ac:grpSpMk id="16" creationId="{6A1F6BAE-D088-4937-8924-687C9101BC0D}"/>
          </ac:grpSpMkLst>
        </pc:grpChg>
        <pc:grpChg chg="mod topLvl">
          <ac:chgData name="Graeme Malcolm" userId="0828a162-3a1f-48c4-ad15-5bbb25c8ef77" providerId="ADAL" clId="{3EABD1BD-2490-4091-8728-BAA8875E2390}" dt="2020-11-12T19:49:43.176" v="212" actId="165"/>
          <ac:grpSpMkLst>
            <pc:docMk/>
            <pc:sldMk cId="2281750522" sldId="1684"/>
            <ac:grpSpMk id="17" creationId="{C0B39E91-5980-4A4D-85EA-9AA6B4D60EF9}"/>
          </ac:grpSpMkLst>
        </pc:grpChg>
        <pc:grpChg chg="mod topLvl">
          <ac:chgData name="Graeme Malcolm" userId="0828a162-3a1f-48c4-ad15-5bbb25c8ef77" providerId="ADAL" clId="{3EABD1BD-2490-4091-8728-BAA8875E2390}" dt="2020-11-12T19:50:08.820" v="216" actId="1076"/>
          <ac:grpSpMkLst>
            <pc:docMk/>
            <pc:sldMk cId="2281750522" sldId="1684"/>
            <ac:grpSpMk id="21" creationId="{F0DDB006-2484-4F5C-BC87-FD41E1D2214C}"/>
          </ac:grpSpMkLst>
        </pc:grpChg>
        <pc:picChg chg="mod ord">
          <ac:chgData name="Graeme Malcolm" userId="0828a162-3a1f-48c4-ad15-5bbb25c8ef77" providerId="ADAL" clId="{3EABD1BD-2490-4091-8728-BAA8875E2390}" dt="2020-11-12T19:50:14.828" v="217" actId="1076"/>
          <ac:picMkLst>
            <pc:docMk/>
            <pc:sldMk cId="2281750522" sldId="1684"/>
            <ac:picMk id="23" creationId="{D1F9ACA7-F866-41BA-82FE-1DD26A4DB101}"/>
          </ac:picMkLst>
        </pc:picChg>
      </pc:sldChg>
      <pc:sldChg chg="addSp delSp modSp mod">
        <pc:chgData name="Graeme Malcolm" userId="0828a162-3a1f-48c4-ad15-5bbb25c8ef77" providerId="ADAL" clId="{3EABD1BD-2490-4091-8728-BAA8875E2390}" dt="2020-11-12T20:12:21.594" v="911" actId="20577"/>
        <pc:sldMkLst>
          <pc:docMk/>
          <pc:sldMk cId="4244671936" sldId="1778"/>
        </pc:sldMkLst>
        <pc:spChg chg="mod">
          <ac:chgData name="Graeme Malcolm" userId="0828a162-3a1f-48c4-ad15-5bbb25c8ef77" providerId="ADAL" clId="{3EABD1BD-2490-4091-8728-BAA8875E2390}" dt="2020-11-12T20:12:21.594" v="911" actId="20577"/>
          <ac:spMkLst>
            <pc:docMk/>
            <pc:sldMk cId="4244671936" sldId="1778"/>
            <ac:spMk id="2" creationId="{00000000-0000-0000-0000-000000000000}"/>
          </ac:spMkLst>
        </pc:spChg>
        <pc:spChg chg="mod">
          <ac:chgData name="Graeme Malcolm" userId="0828a162-3a1f-48c4-ad15-5bbb25c8ef77" providerId="ADAL" clId="{3EABD1BD-2490-4091-8728-BAA8875E2390}" dt="2020-11-12T19:34:32.631" v="143" actId="338"/>
          <ac:spMkLst>
            <pc:docMk/>
            <pc:sldMk cId="4244671936" sldId="1778"/>
            <ac:spMk id="6" creationId="{00000000-0000-0000-0000-000000000000}"/>
          </ac:spMkLst>
        </pc:spChg>
        <pc:spChg chg="add mod ord">
          <ac:chgData name="Graeme Malcolm" userId="0828a162-3a1f-48c4-ad15-5bbb25c8ef77" providerId="ADAL" clId="{3EABD1BD-2490-4091-8728-BAA8875E2390}" dt="2020-11-12T19:47:33.998" v="166" actId="167"/>
          <ac:spMkLst>
            <pc:docMk/>
            <pc:sldMk cId="4244671936" sldId="1778"/>
            <ac:spMk id="13" creationId="{51987106-0214-4F95-8CDE-F89023F049B2}"/>
          </ac:spMkLst>
        </pc:spChg>
        <pc:spChg chg="mod">
          <ac:chgData name="Graeme Malcolm" userId="0828a162-3a1f-48c4-ad15-5bbb25c8ef77" providerId="ADAL" clId="{3EABD1BD-2490-4091-8728-BAA8875E2390}" dt="2020-11-12T19:34:32.631" v="143" actId="338"/>
          <ac:spMkLst>
            <pc:docMk/>
            <pc:sldMk cId="4244671936" sldId="1778"/>
            <ac:spMk id="17" creationId="{00000000-0000-0000-0000-000000000000}"/>
          </ac:spMkLst>
        </pc:spChg>
        <pc:spChg chg="mod">
          <ac:chgData name="Graeme Malcolm" userId="0828a162-3a1f-48c4-ad15-5bbb25c8ef77" providerId="ADAL" clId="{3EABD1BD-2490-4091-8728-BAA8875E2390}" dt="2020-11-12T19:34:32.631" v="143" actId="338"/>
          <ac:spMkLst>
            <pc:docMk/>
            <pc:sldMk cId="4244671936" sldId="1778"/>
            <ac:spMk id="23" creationId="{83412BEE-766D-40D2-B7E8-CFD2BA290D70}"/>
          </ac:spMkLst>
        </pc:spChg>
        <pc:spChg chg="mod">
          <ac:chgData name="Graeme Malcolm" userId="0828a162-3a1f-48c4-ad15-5bbb25c8ef77" providerId="ADAL" clId="{3EABD1BD-2490-4091-8728-BAA8875E2390}" dt="2020-11-12T19:34:32.631" v="143" actId="338"/>
          <ac:spMkLst>
            <pc:docMk/>
            <pc:sldMk cId="4244671936" sldId="1778"/>
            <ac:spMk id="24" creationId="{823D077A-46AC-4B44-A6C7-BF45A367229D}"/>
          </ac:spMkLst>
        </pc:spChg>
        <pc:spChg chg="del mod topLvl">
          <ac:chgData name="Graeme Malcolm" userId="0828a162-3a1f-48c4-ad15-5bbb25c8ef77" providerId="ADAL" clId="{3EABD1BD-2490-4091-8728-BAA8875E2390}" dt="2020-11-12T19:34:48.138" v="147" actId="478"/>
          <ac:spMkLst>
            <pc:docMk/>
            <pc:sldMk cId="4244671936" sldId="1778"/>
            <ac:spMk id="26" creationId="{466A4FD2-310C-4475-9BB4-F8959FBC7ECB}"/>
          </ac:spMkLst>
        </pc:spChg>
        <pc:spChg chg="del mod topLvl">
          <ac:chgData name="Graeme Malcolm" userId="0828a162-3a1f-48c4-ad15-5bbb25c8ef77" providerId="ADAL" clId="{3EABD1BD-2490-4091-8728-BAA8875E2390}" dt="2020-11-12T19:34:52.835" v="149" actId="478"/>
          <ac:spMkLst>
            <pc:docMk/>
            <pc:sldMk cId="4244671936" sldId="1778"/>
            <ac:spMk id="27" creationId="{97E3BE21-895C-41E8-8692-C4ADF36ADB6F}"/>
          </ac:spMkLst>
        </pc:spChg>
        <pc:spChg chg="mod topLvl">
          <ac:chgData name="Graeme Malcolm" userId="0828a162-3a1f-48c4-ad15-5bbb25c8ef77" providerId="ADAL" clId="{3EABD1BD-2490-4091-8728-BAA8875E2390}" dt="2020-11-12T19:36:20.763" v="157" actId="1076"/>
          <ac:spMkLst>
            <pc:docMk/>
            <pc:sldMk cId="4244671936" sldId="1778"/>
            <ac:spMk id="29" creationId="{AFE93020-2B46-40E5-9C3D-DCCFFD5869CF}"/>
          </ac:spMkLst>
        </pc:spChg>
        <pc:spChg chg="mod">
          <ac:chgData name="Graeme Malcolm" userId="0828a162-3a1f-48c4-ad15-5bbb25c8ef77" providerId="ADAL" clId="{3EABD1BD-2490-4091-8728-BAA8875E2390}" dt="2020-11-12T19:34:32.631" v="143" actId="338"/>
          <ac:spMkLst>
            <pc:docMk/>
            <pc:sldMk cId="4244671936" sldId="1778"/>
            <ac:spMk id="30" creationId="{0FC9D5AC-7C81-4E87-8D48-6231EC47A9C2}"/>
          </ac:spMkLst>
        </pc:spChg>
        <pc:spChg chg="mod topLvl">
          <ac:chgData name="Graeme Malcolm" userId="0828a162-3a1f-48c4-ad15-5bbb25c8ef77" providerId="ADAL" clId="{3EABD1BD-2490-4091-8728-BAA8875E2390}" dt="2020-11-12T19:36:20.763" v="157" actId="1076"/>
          <ac:spMkLst>
            <pc:docMk/>
            <pc:sldMk cId="4244671936" sldId="1778"/>
            <ac:spMk id="31" creationId="{EC5713D1-E109-4AE1-A8F4-9636EAC6DDA6}"/>
          </ac:spMkLst>
        </pc:spChg>
        <pc:spChg chg="mod">
          <ac:chgData name="Graeme Malcolm" userId="0828a162-3a1f-48c4-ad15-5bbb25c8ef77" providerId="ADAL" clId="{3EABD1BD-2490-4091-8728-BAA8875E2390}" dt="2020-11-12T19:34:32.631" v="143" actId="338"/>
          <ac:spMkLst>
            <pc:docMk/>
            <pc:sldMk cId="4244671936" sldId="1778"/>
            <ac:spMk id="32" creationId="{13B96D7B-7575-4EBF-9F95-5C5324981E2A}"/>
          </ac:spMkLst>
        </pc:spChg>
        <pc:spChg chg="mod topLvl">
          <ac:chgData name="Graeme Malcolm" userId="0828a162-3a1f-48c4-ad15-5bbb25c8ef77" providerId="ADAL" clId="{3EABD1BD-2490-4091-8728-BAA8875E2390}" dt="2020-11-12T19:36:20.763" v="157" actId="1076"/>
          <ac:spMkLst>
            <pc:docMk/>
            <pc:sldMk cId="4244671936" sldId="1778"/>
            <ac:spMk id="33" creationId="{FEE9B0E5-A0FB-4C89-BD16-4C9F718BA3AF}"/>
          </ac:spMkLst>
        </pc:spChg>
        <pc:spChg chg="mod topLvl">
          <ac:chgData name="Graeme Malcolm" userId="0828a162-3a1f-48c4-ad15-5bbb25c8ef77" providerId="ADAL" clId="{3EABD1BD-2490-4091-8728-BAA8875E2390}" dt="2020-11-12T19:36:20.763" v="157" actId="1076"/>
          <ac:spMkLst>
            <pc:docMk/>
            <pc:sldMk cId="4244671936" sldId="1778"/>
            <ac:spMk id="34" creationId="{3626B949-BD62-47A9-AFD3-49C85073F099}"/>
          </ac:spMkLst>
        </pc:spChg>
        <pc:spChg chg="mod topLvl">
          <ac:chgData name="Graeme Malcolm" userId="0828a162-3a1f-48c4-ad15-5bbb25c8ef77" providerId="ADAL" clId="{3EABD1BD-2490-4091-8728-BAA8875E2390}" dt="2020-11-12T19:36:20.763" v="157" actId="1076"/>
          <ac:spMkLst>
            <pc:docMk/>
            <pc:sldMk cId="4244671936" sldId="1778"/>
            <ac:spMk id="35" creationId="{A2807ADD-6B72-4717-9E67-3F26D1C3F0CB}"/>
          </ac:spMkLst>
        </pc:spChg>
        <pc:spChg chg="mod topLvl">
          <ac:chgData name="Graeme Malcolm" userId="0828a162-3a1f-48c4-ad15-5bbb25c8ef77" providerId="ADAL" clId="{3EABD1BD-2490-4091-8728-BAA8875E2390}" dt="2020-11-12T19:36:20.763" v="157" actId="1076"/>
          <ac:spMkLst>
            <pc:docMk/>
            <pc:sldMk cId="4244671936" sldId="1778"/>
            <ac:spMk id="36" creationId="{A9C33D31-DA33-4C91-AFF3-B6602BB452E0}"/>
          </ac:spMkLst>
        </pc:spChg>
        <pc:spChg chg="mod topLvl">
          <ac:chgData name="Graeme Malcolm" userId="0828a162-3a1f-48c4-ad15-5bbb25c8ef77" providerId="ADAL" clId="{3EABD1BD-2490-4091-8728-BAA8875E2390}" dt="2020-11-12T19:36:20.763" v="157" actId="1076"/>
          <ac:spMkLst>
            <pc:docMk/>
            <pc:sldMk cId="4244671936" sldId="1778"/>
            <ac:spMk id="37" creationId="{1678B761-757A-47F0-AF94-A062683BF6F0}"/>
          </ac:spMkLst>
        </pc:spChg>
        <pc:spChg chg="mod topLvl">
          <ac:chgData name="Graeme Malcolm" userId="0828a162-3a1f-48c4-ad15-5bbb25c8ef77" providerId="ADAL" clId="{3EABD1BD-2490-4091-8728-BAA8875E2390}" dt="2020-11-12T19:36:20.763" v="157" actId="1076"/>
          <ac:spMkLst>
            <pc:docMk/>
            <pc:sldMk cId="4244671936" sldId="1778"/>
            <ac:spMk id="38" creationId="{41B4F224-44D1-45E9-92FD-EC6EF961D919}"/>
          </ac:spMkLst>
        </pc:spChg>
        <pc:spChg chg="mod topLvl">
          <ac:chgData name="Graeme Malcolm" userId="0828a162-3a1f-48c4-ad15-5bbb25c8ef77" providerId="ADAL" clId="{3EABD1BD-2490-4091-8728-BAA8875E2390}" dt="2020-11-12T19:36:20.763" v="157" actId="1076"/>
          <ac:spMkLst>
            <pc:docMk/>
            <pc:sldMk cId="4244671936" sldId="1778"/>
            <ac:spMk id="39" creationId="{FFEAE32F-BA84-489D-8D84-D8235A940215}"/>
          </ac:spMkLst>
        </pc:spChg>
        <pc:grpChg chg="mod">
          <ac:chgData name="Graeme Malcolm" userId="0828a162-3a1f-48c4-ad15-5bbb25c8ef77" providerId="ADAL" clId="{3EABD1BD-2490-4091-8728-BAA8875E2390}" dt="2020-11-12T19:34:32.631" v="143" actId="338"/>
          <ac:grpSpMkLst>
            <pc:docMk/>
            <pc:sldMk cId="4244671936" sldId="1778"/>
            <ac:grpSpMk id="1" creationId="{00000000-0000-0000-0000-000000000000}"/>
          </ac:grpSpMkLst>
        </pc:grpChg>
        <pc:grpChg chg="del topLvl">
          <ac:chgData name="Graeme Malcolm" userId="0828a162-3a1f-48c4-ad15-5bbb25c8ef77" providerId="ADAL" clId="{3EABD1BD-2490-4091-8728-BAA8875E2390}" dt="2020-11-12T19:32:39.821" v="106" actId="478"/>
          <ac:grpSpMkLst>
            <pc:docMk/>
            <pc:sldMk cId="4244671936" sldId="1778"/>
            <ac:grpSpMk id="9" creationId="{1D94B7DC-5B02-4903-80E1-30E7F8AAE62D}"/>
          </ac:grpSpMkLst>
        </pc:grpChg>
        <pc:grpChg chg="del">
          <ac:chgData name="Graeme Malcolm" userId="0828a162-3a1f-48c4-ad15-5bbb25c8ef77" providerId="ADAL" clId="{3EABD1BD-2490-4091-8728-BAA8875E2390}" dt="2020-11-12T19:32:37.268" v="105" actId="165"/>
          <ac:grpSpMkLst>
            <pc:docMk/>
            <pc:sldMk cId="4244671936" sldId="1778"/>
            <ac:grpSpMk id="11" creationId="{CC0332E2-7496-4990-8384-26D799DDE82E}"/>
          </ac:grpSpMkLst>
        </pc:grpChg>
        <pc:grpChg chg="del">
          <ac:chgData name="Graeme Malcolm" userId="0828a162-3a1f-48c4-ad15-5bbb25c8ef77" providerId="ADAL" clId="{3EABD1BD-2490-4091-8728-BAA8875E2390}" dt="2020-11-12T19:29:47.993" v="74" actId="478"/>
          <ac:grpSpMkLst>
            <pc:docMk/>
            <pc:sldMk cId="4244671936" sldId="1778"/>
            <ac:grpSpMk id="12" creationId="{9D2E7699-F26F-414E-95ED-CAAF4CD786F1}"/>
          </ac:grpSpMkLst>
        </pc:grpChg>
        <pc:grpChg chg="add mod">
          <ac:chgData name="Graeme Malcolm" userId="0828a162-3a1f-48c4-ad15-5bbb25c8ef77" providerId="ADAL" clId="{3EABD1BD-2490-4091-8728-BAA8875E2390}" dt="2020-11-12T19:34:32.631" v="143" actId="338"/>
          <ac:grpSpMkLst>
            <pc:docMk/>
            <pc:sldMk cId="4244671936" sldId="1778"/>
            <ac:grpSpMk id="14" creationId="{6C4031BE-D4F1-48B8-9270-63340EB8E648}"/>
          </ac:grpSpMkLst>
        </pc:grpChg>
        <pc:grpChg chg="add mod">
          <ac:chgData name="Graeme Malcolm" userId="0828a162-3a1f-48c4-ad15-5bbb25c8ef77" providerId="ADAL" clId="{3EABD1BD-2490-4091-8728-BAA8875E2390}" dt="2020-11-12T19:47:11.865" v="163" actId="207"/>
          <ac:grpSpMkLst>
            <pc:docMk/>
            <pc:sldMk cId="4244671936" sldId="1778"/>
            <ac:grpSpMk id="15" creationId="{8C5115B6-6D5F-46D8-ADA3-C1DB468B4AB3}"/>
          </ac:grpSpMkLst>
        </pc:grpChg>
        <pc:grpChg chg="add del mod modVis">
          <ac:chgData name="Graeme Malcolm" userId="0828a162-3a1f-48c4-ad15-5bbb25c8ef77" providerId="ADAL" clId="{3EABD1BD-2490-4091-8728-BAA8875E2390}" dt="2020-11-12T19:34:22.792" v="141" actId="165"/>
          <ac:grpSpMkLst>
            <pc:docMk/>
            <pc:sldMk cId="4244671936" sldId="1778"/>
            <ac:grpSpMk id="18" creationId="{9BF6A23B-6566-453B-8130-B9E8D1722AA7}"/>
          </ac:grpSpMkLst>
        </pc:grpChg>
        <pc:grpChg chg="mod topLvl">
          <ac:chgData name="Graeme Malcolm" userId="0828a162-3a1f-48c4-ad15-5bbb25c8ef77" providerId="ADAL" clId="{3EABD1BD-2490-4091-8728-BAA8875E2390}" dt="2020-11-12T19:34:32.631" v="143" actId="338"/>
          <ac:grpSpMkLst>
            <pc:docMk/>
            <pc:sldMk cId="4244671936" sldId="1778"/>
            <ac:grpSpMk id="21" creationId="{E6CC660A-F5A0-48B1-948A-F8D486E93AA1}"/>
          </ac:grpSpMkLst>
        </pc:grpChg>
        <pc:grpChg chg="del mod">
          <ac:chgData name="Graeme Malcolm" userId="0828a162-3a1f-48c4-ad15-5bbb25c8ef77" providerId="ADAL" clId="{3EABD1BD-2490-4091-8728-BAA8875E2390}" dt="2020-11-12T19:34:41.396" v="145" actId="165"/>
          <ac:grpSpMkLst>
            <pc:docMk/>
            <pc:sldMk cId="4244671936" sldId="1778"/>
            <ac:grpSpMk id="25" creationId="{7117DCDC-158A-40AE-9726-2421D2C260F4}"/>
          </ac:grpSpMkLst>
        </pc:grpChg>
        <pc:grpChg chg="mod topLvl">
          <ac:chgData name="Graeme Malcolm" userId="0828a162-3a1f-48c4-ad15-5bbb25c8ef77" providerId="ADAL" clId="{3EABD1BD-2490-4091-8728-BAA8875E2390}" dt="2020-11-12T19:34:32.631" v="143" actId="338"/>
          <ac:grpSpMkLst>
            <pc:docMk/>
            <pc:sldMk cId="4244671936" sldId="1778"/>
            <ac:grpSpMk id="28" creationId="{D65DC82E-A598-4D09-ADFD-D15FAC60165E}"/>
          </ac:grpSpMkLst>
        </pc:grpChg>
        <pc:grpChg chg="add mod">
          <ac:chgData name="Graeme Malcolm" userId="0828a162-3a1f-48c4-ad15-5bbb25c8ef77" providerId="ADAL" clId="{3EABD1BD-2490-4091-8728-BAA8875E2390}" dt="2020-11-12T19:36:20.763" v="157" actId="1076"/>
          <ac:grpSpMkLst>
            <pc:docMk/>
            <pc:sldMk cId="4244671936" sldId="1778"/>
            <ac:grpSpMk id="40" creationId="{2FBDCBDA-987C-42C5-94ED-7079A29F0C24}"/>
          </ac:grpSpMkLst>
        </pc:grpChg>
        <pc:grpChg chg="add mod">
          <ac:chgData name="Graeme Malcolm" userId="0828a162-3a1f-48c4-ad15-5bbb25c8ef77" providerId="ADAL" clId="{3EABD1BD-2490-4091-8728-BAA8875E2390}" dt="2020-11-12T19:36:20.763" v="157" actId="1076"/>
          <ac:grpSpMkLst>
            <pc:docMk/>
            <pc:sldMk cId="4244671936" sldId="1778"/>
            <ac:grpSpMk id="43" creationId="{838204BE-50E3-4D17-A864-05D5F28A5828}"/>
          </ac:grpSpMkLst>
        </pc:grpChg>
        <pc:grpChg chg="add">
          <ac:chgData name="Graeme Malcolm" userId="0828a162-3a1f-48c4-ad15-5bbb25c8ef77" providerId="ADAL" clId="{3EABD1BD-2490-4091-8728-BAA8875E2390}" dt="2020-11-12T19:36:30.316" v="158" actId="164"/>
          <ac:grpSpMkLst>
            <pc:docMk/>
            <pc:sldMk cId="4244671936" sldId="1778"/>
            <ac:grpSpMk id="44" creationId="{8B78831F-F1F1-43CD-ADFB-2F38DB514905}"/>
          </ac:grpSpMkLst>
        </pc:grpChg>
        <pc:picChg chg="add mod">
          <ac:chgData name="Graeme Malcolm" userId="0828a162-3a1f-48c4-ad15-5bbb25c8ef77" providerId="ADAL" clId="{3EABD1BD-2490-4091-8728-BAA8875E2390}" dt="2020-11-12T19:47:37.423" v="167" actId="207"/>
          <ac:picMkLst>
            <pc:docMk/>
            <pc:sldMk cId="4244671936" sldId="1778"/>
            <ac:picMk id="10" creationId="{F2D7533D-48DD-44DB-A832-B7A3A509309D}"/>
          </ac:picMkLst>
        </pc:picChg>
        <pc:picChg chg="del mod topLvl">
          <ac:chgData name="Graeme Malcolm" userId="0828a162-3a1f-48c4-ad15-5bbb25c8ef77" providerId="ADAL" clId="{3EABD1BD-2490-4091-8728-BAA8875E2390}" dt="2020-11-12T19:34:32.631" v="143" actId="338"/>
          <ac:picMkLst>
            <pc:docMk/>
            <pc:sldMk cId="4244671936" sldId="1778"/>
            <ac:picMk id="22" creationId="{9C5EC25F-4680-435B-96F1-E50EE9BDAB69}"/>
          </ac:picMkLst>
        </pc:picChg>
        <pc:picChg chg="add mod">
          <ac:chgData name="Graeme Malcolm" userId="0828a162-3a1f-48c4-ad15-5bbb25c8ef77" providerId="ADAL" clId="{3EABD1BD-2490-4091-8728-BAA8875E2390}" dt="2020-11-12T19:46:50.715" v="159" actId="207"/>
          <ac:picMkLst>
            <pc:docMk/>
            <pc:sldMk cId="4244671936" sldId="1778"/>
            <ac:picMk id="42" creationId="{3C0A4871-77C7-4312-8EA1-494EC8B6D270}"/>
          </ac:picMkLst>
        </pc:picChg>
      </pc:sldChg>
      <pc:sldChg chg="modSp add mod">
        <pc:chgData name="Graeme Malcolm" userId="0828a162-3a1f-48c4-ad15-5bbb25c8ef77" providerId="ADAL" clId="{3EABD1BD-2490-4091-8728-BAA8875E2390}" dt="2020-11-12T20:11:58.639" v="889" actId="20577"/>
        <pc:sldMkLst>
          <pc:docMk/>
          <pc:sldMk cId="647265905" sldId="1797"/>
        </pc:sldMkLst>
        <pc:spChg chg="mod">
          <ac:chgData name="Graeme Malcolm" userId="0828a162-3a1f-48c4-ad15-5bbb25c8ef77" providerId="ADAL" clId="{3EABD1BD-2490-4091-8728-BAA8875E2390}" dt="2020-11-12T20:11:58.639" v="889" actId="20577"/>
          <ac:spMkLst>
            <pc:docMk/>
            <pc:sldMk cId="647265905" sldId="1797"/>
            <ac:spMk id="8" creationId="{13F9A67F-9E05-4A1C-BFF3-5B0F68E043E2}"/>
          </ac:spMkLst>
        </pc:spChg>
      </pc:sldChg>
      <pc:sldChg chg="addSp delSp modSp mod">
        <pc:chgData name="Graeme Malcolm" userId="0828a162-3a1f-48c4-ad15-5bbb25c8ef77" providerId="ADAL" clId="{3EABD1BD-2490-4091-8728-BAA8875E2390}" dt="2020-11-12T20:12:08.204" v="899" actId="20577"/>
        <pc:sldMkLst>
          <pc:docMk/>
          <pc:sldMk cId="3640243809" sldId="1834"/>
        </pc:sldMkLst>
        <pc:spChg chg="mod">
          <ac:chgData name="Graeme Malcolm" userId="0828a162-3a1f-48c4-ad15-5bbb25c8ef77" providerId="ADAL" clId="{3EABD1BD-2490-4091-8728-BAA8875E2390}" dt="2020-11-12T20:12:08.204" v="899" actId="20577"/>
          <ac:spMkLst>
            <pc:docMk/>
            <pc:sldMk cId="3640243809" sldId="1834"/>
            <ac:spMk id="5" creationId="{007C2C26-EFD2-E847-AEA7-5CEF245E0904}"/>
          </ac:spMkLst>
        </pc:spChg>
        <pc:spChg chg="mod">
          <ac:chgData name="Graeme Malcolm" userId="0828a162-3a1f-48c4-ad15-5bbb25c8ef77" providerId="ADAL" clId="{3EABD1BD-2490-4091-8728-BAA8875E2390}" dt="2020-11-12T20:08:18.503" v="831" actId="1076"/>
          <ac:spMkLst>
            <pc:docMk/>
            <pc:sldMk cId="3640243809" sldId="1834"/>
            <ac:spMk id="18" creationId="{3644F436-D34B-4A5B-B228-0366E4A22884}"/>
          </ac:spMkLst>
        </pc:spChg>
        <pc:spChg chg="mod">
          <ac:chgData name="Graeme Malcolm" userId="0828a162-3a1f-48c4-ad15-5bbb25c8ef77" providerId="ADAL" clId="{3EABD1BD-2490-4091-8728-BAA8875E2390}" dt="2020-11-12T20:08:18.503" v="831" actId="1076"/>
          <ac:spMkLst>
            <pc:docMk/>
            <pc:sldMk cId="3640243809" sldId="1834"/>
            <ac:spMk id="19" creationId="{24CD16E8-DBC5-4723-A4C0-B29224250E97}"/>
          </ac:spMkLst>
        </pc:spChg>
        <pc:spChg chg="mod">
          <ac:chgData name="Graeme Malcolm" userId="0828a162-3a1f-48c4-ad15-5bbb25c8ef77" providerId="ADAL" clId="{3EABD1BD-2490-4091-8728-BAA8875E2390}" dt="2020-11-12T20:08:18.503" v="831" actId="1076"/>
          <ac:spMkLst>
            <pc:docMk/>
            <pc:sldMk cId="3640243809" sldId="1834"/>
            <ac:spMk id="20" creationId="{BC729540-03A7-4148-B8DC-3E5D366CF1EA}"/>
          </ac:spMkLst>
        </pc:spChg>
        <pc:spChg chg="mod">
          <ac:chgData name="Graeme Malcolm" userId="0828a162-3a1f-48c4-ad15-5bbb25c8ef77" providerId="ADAL" clId="{3EABD1BD-2490-4091-8728-BAA8875E2390}" dt="2020-11-12T20:08:18.503" v="831" actId="1076"/>
          <ac:spMkLst>
            <pc:docMk/>
            <pc:sldMk cId="3640243809" sldId="1834"/>
            <ac:spMk id="21" creationId="{57F8D7C1-885F-4FFE-B0D9-525088BBE096}"/>
          </ac:spMkLst>
        </pc:spChg>
        <pc:spChg chg="mod">
          <ac:chgData name="Graeme Malcolm" userId="0828a162-3a1f-48c4-ad15-5bbb25c8ef77" providerId="ADAL" clId="{3EABD1BD-2490-4091-8728-BAA8875E2390}" dt="2020-11-12T20:08:18.503" v="831" actId="1076"/>
          <ac:spMkLst>
            <pc:docMk/>
            <pc:sldMk cId="3640243809" sldId="1834"/>
            <ac:spMk id="22" creationId="{5B3AA837-1DC2-462C-87E2-1C79A14847D0}"/>
          </ac:spMkLst>
        </pc:spChg>
        <pc:spChg chg="mod">
          <ac:chgData name="Graeme Malcolm" userId="0828a162-3a1f-48c4-ad15-5bbb25c8ef77" providerId="ADAL" clId="{3EABD1BD-2490-4091-8728-BAA8875E2390}" dt="2020-11-12T20:08:18.503" v="831" actId="1076"/>
          <ac:spMkLst>
            <pc:docMk/>
            <pc:sldMk cId="3640243809" sldId="1834"/>
            <ac:spMk id="23" creationId="{149C0BCD-FDDD-4703-8E05-2FE090C56FE9}"/>
          </ac:spMkLst>
        </pc:spChg>
        <pc:spChg chg="mod">
          <ac:chgData name="Graeme Malcolm" userId="0828a162-3a1f-48c4-ad15-5bbb25c8ef77" providerId="ADAL" clId="{3EABD1BD-2490-4091-8728-BAA8875E2390}" dt="2020-11-12T20:08:18.503" v="831" actId="1076"/>
          <ac:spMkLst>
            <pc:docMk/>
            <pc:sldMk cId="3640243809" sldId="1834"/>
            <ac:spMk id="24" creationId="{7CCE2E65-98E6-417D-9862-9CAF905FDBB6}"/>
          </ac:spMkLst>
        </pc:spChg>
        <pc:spChg chg="mod">
          <ac:chgData name="Graeme Malcolm" userId="0828a162-3a1f-48c4-ad15-5bbb25c8ef77" providerId="ADAL" clId="{3EABD1BD-2490-4091-8728-BAA8875E2390}" dt="2020-11-12T20:08:18.503" v="831" actId="1076"/>
          <ac:spMkLst>
            <pc:docMk/>
            <pc:sldMk cId="3640243809" sldId="1834"/>
            <ac:spMk id="25" creationId="{278627DC-1623-47A1-A776-1F177FFFB5F1}"/>
          </ac:spMkLst>
        </pc:spChg>
        <pc:spChg chg="mod">
          <ac:chgData name="Graeme Malcolm" userId="0828a162-3a1f-48c4-ad15-5bbb25c8ef77" providerId="ADAL" clId="{3EABD1BD-2490-4091-8728-BAA8875E2390}" dt="2020-11-12T20:08:18.503" v="831" actId="1076"/>
          <ac:spMkLst>
            <pc:docMk/>
            <pc:sldMk cId="3640243809" sldId="1834"/>
            <ac:spMk id="26" creationId="{6A620787-844C-4549-B9BE-F9F598328060}"/>
          </ac:spMkLst>
        </pc:spChg>
        <pc:spChg chg="mod">
          <ac:chgData name="Graeme Malcolm" userId="0828a162-3a1f-48c4-ad15-5bbb25c8ef77" providerId="ADAL" clId="{3EABD1BD-2490-4091-8728-BAA8875E2390}" dt="2020-11-12T20:07:26.108" v="823" actId="14100"/>
          <ac:spMkLst>
            <pc:docMk/>
            <pc:sldMk cId="3640243809" sldId="1834"/>
            <ac:spMk id="27" creationId="{A87237EF-6F93-46B1-AEF6-1D0F5E62F0CF}"/>
          </ac:spMkLst>
        </pc:spChg>
        <pc:spChg chg="mod">
          <ac:chgData name="Graeme Malcolm" userId="0828a162-3a1f-48c4-ad15-5bbb25c8ef77" providerId="ADAL" clId="{3EABD1BD-2490-4091-8728-BAA8875E2390}" dt="2020-11-12T20:07:56.350" v="827" actId="1582"/>
          <ac:spMkLst>
            <pc:docMk/>
            <pc:sldMk cId="3640243809" sldId="1834"/>
            <ac:spMk id="28" creationId="{8938777E-EAE3-4004-9578-FA75C6612605}"/>
          </ac:spMkLst>
        </pc:spChg>
        <pc:grpChg chg="add mod modVis">
          <ac:chgData name="Graeme Malcolm" userId="0828a162-3a1f-48c4-ad15-5bbb25c8ef77" providerId="ADAL" clId="{3EABD1BD-2490-4091-8728-BAA8875E2390}" dt="2020-11-12T20:08:35.081" v="835" actId="14429"/>
          <ac:grpSpMkLst>
            <pc:docMk/>
            <pc:sldMk cId="3640243809" sldId="1834"/>
            <ac:grpSpMk id="2" creationId="{79ED2F26-4CC1-4229-912E-9655CD07B200}"/>
          </ac:grpSpMkLst>
        </pc:grpChg>
        <pc:grpChg chg="del">
          <ac:chgData name="Graeme Malcolm" userId="0828a162-3a1f-48c4-ad15-5bbb25c8ef77" providerId="ADAL" clId="{3EABD1BD-2490-4091-8728-BAA8875E2390}" dt="2020-11-12T20:08:32.728" v="834" actId="478"/>
          <ac:grpSpMkLst>
            <pc:docMk/>
            <pc:sldMk cId="3640243809" sldId="1834"/>
            <ac:grpSpMk id="8" creationId="{243516BF-DD93-4CF9-8803-47F0DE233D2C}"/>
          </ac:grpSpMkLst>
        </pc:grpChg>
        <pc:grpChg chg="add del mod">
          <ac:chgData name="Graeme Malcolm" userId="0828a162-3a1f-48c4-ad15-5bbb25c8ef77" providerId="ADAL" clId="{3EABD1BD-2490-4091-8728-BAA8875E2390}" dt="2020-11-12T20:07:38.597" v="824" actId="165"/>
          <ac:grpSpMkLst>
            <pc:docMk/>
            <pc:sldMk cId="3640243809" sldId="1834"/>
            <ac:grpSpMk id="13" creationId="{D4CFB949-D6E3-4957-8C05-DB6D9E1F9738}"/>
          </ac:grpSpMkLst>
        </pc:grpChg>
        <pc:grpChg chg="mod topLvl">
          <ac:chgData name="Graeme Malcolm" userId="0828a162-3a1f-48c4-ad15-5bbb25c8ef77" providerId="ADAL" clId="{3EABD1BD-2490-4091-8728-BAA8875E2390}" dt="2020-11-12T20:07:38.597" v="824" actId="165"/>
          <ac:grpSpMkLst>
            <pc:docMk/>
            <pc:sldMk cId="3640243809" sldId="1834"/>
            <ac:grpSpMk id="14" creationId="{296822B2-B1B9-4CBF-B6D4-491BE46A3432}"/>
          </ac:grpSpMkLst>
        </pc:grpChg>
        <pc:grpChg chg="mod topLvl">
          <ac:chgData name="Graeme Malcolm" userId="0828a162-3a1f-48c4-ad15-5bbb25c8ef77" providerId="ADAL" clId="{3EABD1BD-2490-4091-8728-BAA8875E2390}" dt="2020-11-12T20:08:18.503" v="831" actId="1076"/>
          <ac:grpSpMkLst>
            <pc:docMk/>
            <pc:sldMk cId="3640243809" sldId="1834"/>
            <ac:grpSpMk id="15" creationId="{5637F051-A930-4ADD-8DDD-8D5BC722C3B7}"/>
          </ac:grpSpMkLst>
        </pc:grpChg>
        <pc:grpChg chg="mod">
          <ac:chgData name="Graeme Malcolm" userId="0828a162-3a1f-48c4-ad15-5bbb25c8ef77" providerId="ADAL" clId="{3EABD1BD-2490-4091-8728-BAA8875E2390}" dt="2020-11-12T20:08:18.503" v="831" actId="1076"/>
          <ac:grpSpMkLst>
            <pc:docMk/>
            <pc:sldMk cId="3640243809" sldId="1834"/>
            <ac:grpSpMk id="16" creationId="{ED3B281B-A64F-4B42-87C9-74D930853E0C}"/>
          </ac:grpSpMkLst>
        </pc:grpChg>
        <pc:picChg chg="mod ord">
          <ac:chgData name="Graeme Malcolm" userId="0828a162-3a1f-48c4-ad15-5bbb25c8ef77" providerId="ADAL" clId="{3EABD1BD-2490-4091-8728-BAA8875E2390}" dt="2020-11-12T20:09:10.457" v="866" actId="1037"/>
          <ac:picMkLst>
            <pc:docMk/>
            <pc:sldMk cId="3640243809" sldId="1834"/>
            <ac:picMk id="17" creationId="{180C1193-2321-4077-9A80-875948A04BA9}"/>
          </ac:picMkLst>
        </pc:picChg>
      </pc:sldChg>
      <pc:sldChg chg="delSp modSp mod">
        <pc:chgData name="Graeme Malcolm" userId="0828a162-3a1f-48c4-ad15-5bbb25c8ef77" providerId="ADAL" clId="{3EABD1BD-2490-4091-8728-BAA8875E2390}" dt="2020-11-12T20:04:09.919" v="791" actId="478"/>
        <pc:sldMkLst>
          <pc:docMk/>
          <pc:sldMk cId="1610323194" sldId="1844"/>
        </pc:sldMkLst>
        <pc:spChg chg="mod">
          <ac:chgData name="Graeme Malcolm" userId="0828a162-3a1f-48c4-ad15-5bbb25c8ef77" providerId="ADAL" clId="{3EABD1BD-2490-4091-8728-BAA8875E2390}" dt="2020-11-12T20:03:06.342" v="639" actId="20577"/>
          <ac:spMkLst>
            <pc:docMk/>
            <pc:sldMk cId="1610323194" sldId="1844"/>
            <ac:spMk id="6" creationId="{00000000-0000-0000-0000-000000000000}"/>
          </ac:spMkLst>
        </pc:spChg>
        <pc:spChg chg="mod">
          <ac:chgData name="Graeme Malcolm" userId="0828a162-3a1f-48c4-ad15-5bbb25c8ef77" providerId="ADAL" clId="{3EABD1BD-2490-4091-8728-BAA8875E2390}" dt="2020-11-12T20:02:17.044" v="497" actId="20577"/>
          <ac:spMkLst>
            <pc:docMk/>
            <pc:sldMk cId="1610323194" sldId="1844"/>
            <ac:spMk id="17" creationId="{00000000-0000-0000-0000-000000000000}"/>
          </ac:spMkLst>
        </pc:spChg>
        <pc:spChg chg="mod">
          <ac:chgData name="Graeme Malcolm" userId="0828a162-3a1f-48c4-ad15-5bbb25c8ef77" providerId="ADAL" clId="{3EABD1BD-2490-4091-8728-BAA8875E2390}" dt="2020-11-12T20:04:01.834" v="790" actId="20577"/>
          <ac:spMkLst>
            <pc:docMk/>
            <pc:sldMk cId="1610323194" sldId="1844"/>
            <ac:spMk id="31" creationId="{A29CE5FA-859E-445F-A1A7-8F3606790DBB}"/>
          </ac:spMkLst>
        </pc:spChg>
        <pc:spChg chg="del">
          <ac:chgData name="Graeme Malcolm" userId="0828a162-3a1f-48c4-ad15-5bbb25c8ef77" providerId="ADAL" clId="{3EABD1BD-2490-4091-8728-BAA8875E2390}" dt="2020-11-12T20:04:09.919" v="791" actId="478"/>
          <ac:spMkLst>
            <pc:docMk/>
            <pc:sldMk cId="1610323194" sldId="1844"/>
            <ac:spMk id="42" creationId="{DA45F654-8881-4F5D-8D2B-83EADD11413A}"/>
          </ac:spMkLst>
        </pc:spChg>
        <pc:grpChg chg="del">
          <ac:chgData name="Graeme Malcolm" userId="0828a162-3a1f-48c4-ad15-5bbb25c8ef77" providerId="ADAL" clId="{3EABD1BD-2490-4091-8728-BAA8875E2390}" dt="2020-11-12T20:04:09.919" v="791" actId="478"/>
          <ac:grpSpMkLst>
            <pc:docMk/>
            <pc:sldMk cId="1610323194" sldId="1844"/>
            <ac:grpSpMk id="43" creationId="{D9C9053A-9DEA-4860-93C4-F3DFE8CAC33F}"/>
          </ac:grpSpMkLst>
        </pc:grpChg>
      </pc:sldChg>
      <pc:sldChg chg="del">
        <pc:chgData name="Graeme Malcolm" userId="0828a162-3a1f-48c4-ad15-5bbb25c8ef77" providerId="ADAL" clId="{3EABD1BD-2490-4091-8728-BAA8875E2390}" dt="2020-11-12T19:51:11.970" v="219" actId="47"/>
        <pc:sldMkLst>
          <pc:docMk/>
          <pc:sldMk cId="3078972832" sldId="3457"/>
        </pc:sldMkLst>
      </pc:sldChg>
      <pc:sldChg chg="del">
        <pc:chgData name="Graeme Malcolm" userId="0828a162-3a1f-48c4-ad15-5bbb25c8ef77" providerId="ADAL" clId="{3EABD1BD-2490-4091-8728-BAA8875E2390}" dt="2020-11-12T19:57:30.207" v="278" actId="47"/>
        <pc:sldMkLst>
          <pc:docMk/>
          <pc:sldMk cId="3317897590" sldId="3458"/>
        </pc:sldMkLst>
      </pc:sldChg>
      <pc:sldChg chg="del">
        <pc:chgData name="Graeme Malcolm" userId="0828a162-3a1f-48c4-ad15-5bbb25c8ef77" providerId="ADAL" clId="{3EABD1BD-2490-4091-8728-BAA8875E2390}" dt="2020-11-12T20:09:44.915" v="867" actId="47"/>
        <pc:sldMkLst>
          <pc:docMk/>
          <pc:sldMk cId="2478587305" sldId="3459"/>
        </pc:sldMkLst>
      </pc:sldChg>
      <pc:sldChg chg="modSp add del mod modAnim">
        <pc:chgData name="Graeme Malcolm" userId="0828a162-3a1f-48c4-ad15-5bbb25c8ef77" providerId="ADAL" clId="{3EABD1BD-2490-4091-8728-BAA8875E2390}" dt="2020-11-12T19:52:54.367" v="255" actId="14100"/>
        <pc:sldMkLst>
          <pc:docMk/>
          <pc:sldMk cId="4082084099" sldId="3468"/>
        </pc:sldMkLst>
        <pc:spChg chg="mod">
          <ac:chgData name="Graeme Malcolm" userId="0828a162-3a1f-48c4-ad15-5bbb25c8ef77" providerId="ADAL" clId="{3EABD1BD-2490-4091-8728-BAA8875E2390}" dt="2020-11-12T19:52:54.367" v="255" actId="14100"/>
          <ac:spMkLst>
            <pc:docMk/>
            <pc:sldMk cId="4082084099" sldId="3468"/>
            <ac:spMk id="3" creationId="{0DD6F8E8-742C-451D-B946-D1341A98BB9A}"/>
          </ac:spMkLst>
        </pc:spChg>
        <pc:picChg chg="mod">
          <ac:chgData name="Graeme Malcolm" userId="0828a162-3a1f-48c4-ad15-5bbb25c8ef77" providerId="ADAL" clId="{3EABD1BD-2490-4091-8728-BAA8875E2390}" dt="2020-11-12T19:51:30.311" v="222" actId="207"/>
          <ac:picMkLst>
            <pc:docMk/>
            <pc:sldMk cId="4082084099" sldId="3468"/>
            <ac:picMk id="7" creationId="{496CFB09-EFF1-462D-B5CF-2D261A675955}"/>
          </ac:picMkLst>
        </pc:picChg>
        <pc:picChg chg="mod">
          <ac:chgData name="Graeme Malcolm" userId="0828a162-3a1f-48c4-ad15-5bbb25c8ef77" providerId="ADAL" clId="{3EABD1BD-2490-4091-8728-BAA8875E2390}" dt="2020-11-12T19:51:26.807" v="221" actId="207"/>
          <ac:picMkLst>
            <pc:docMk/>
            <pc:sldMk cId="4082084099" sldId="3468"/>
            <ac:picMk id="8" creationId="{43F0C1B4-A095-4D39-9D01-17893DF7D4F9}"/>
          </ac:picMkLst>
        </pc:picChg>
        <pc:cxnChg chg="mod">
          <ac:chgData name="Graeme Malcolm" userId="0828a162-3a1f-48c4-ad15-5bbb25c8ef77" providerId="ADAL" clId="{3EABD1BD-2490-4091-8728-BAA8875E2390}" dt="2020-11-12T19:51:43.217" v="223" actId="208"/>
          <ac:cxnSpMkLst>
            <pc:docMk/>
            <pc:sldMk cId="4082084099" sldId="3468"/>
            <ac:cxnSpMk id="27" creationId="{71A01C63-487C-4E3D-AFC9-F9AE38ABD8F2}"/>
          </ac:cxnSpMkLst>
        </pc:cxnChg>
        <pc:cxnChg chg="mod">
          <ac:chgData name="Graeme Malcolm" userId="0828a162-3a1f-48c4-ad15-5bbb25c8ef77" providerId="ADAL" clId="{3EABD1BD-2490-4091-8728-BAA8875E2390}" dt="2020-11-12T19:51:43.217" v="223" actId="208"/>
          <ac:cxnSpMkLst>
            <pc:docMk/>
            <pc:sldMk cId="4082084099" sldId="3468"/>
            <ac:cxnSpMk id="28" creationId="{3B8359E1-89F2-48DC-A9FC-6A948569303C}"/>
          </ac:cxnSpMkLst>
        </pc:cxnChg>
        <pc:cxnChg chg="mod">
          <ac:chgData name="Graeme Malcolm" userId="0828a162-3a1f-48c4-ad15-5bbb25c8ef77" providerId="ADAL" clId="{3EABD1BD-2490-4091-8728-BAA8875E2390}" dt="2020-11-12T19:51:43.217" v="223" actId="208"/>
          <ac:cxnSpMkLst>
            <pc:docMk/>
            <pc:sldMk cId="4082084099" sldId="3468"/>
            <ac:cxnSpMk id="31" creationId="{AB15FCCE-7E2A-415E-AEA6-9009648F04B9}"/>
          </ac:cxnSpMkLst>
        </pc:cxnChg>
        <pc:cxnChg chg="mod">
          <ac:chgData name="Graeme Malcolm" userId="0828a162-3a1f-48c4-ad15-5bbb25c8ef77" providerId="ADAL" clId="{3EABD1BD-2490-4091-8728-BAA8875E2390}" dt="2020-11-12T19:51:43.217" v="223" actId="208"/>
          <ac:cxnSpMkLst>
            <pc:docMk/>
            <pc:sldMk cId="4082084099" sldId="3468"/>
            <ac:cxnSpMk id="34" creationId="{22824A5F-58DA-444D-8D45-B99E7C29439D}"/>
          </ac:cxnSpMkLst>
        </pc:cxnChg>
        <pc:cxnChg chg="mod">
          <ac:chgData name="Graeme Malcolm" userId="0828a162-3a1f-48c4-ad15-5bbb25c8ef77" providerId="ADAL" clId="{3EABD1BD-2490-4091-8728-BAA8875E2390}" dt="2020-11-12T19:51:43.217" v="223" actId="208"/>
          <ac:cxnSpMkLst>
            <pc:docMk/>
            <pc:sldMk cId="4082084099" sldId="3468"/>
            <ac:cxnSpMk id="40" creationId="{A0DA4719-3083-475B-8E18-A872FB786D5B}"/>
          </ac:cxnSpMkLst>
        </pc:cxnChg>
        <pc:cxnChg chg="mod">
          <ac:chgData name="Graeme Malcolm" userId="0828a162-3a1f-48c4-ad15-5bbb25c8ef77" providerId="ADAL" clId="{3EABD1BD-2490-4091-8728-BAA8875E2390}" dt="2020-11-12T19:51:43.217" v="223" actId="208"/>
          <ac:cxnSpMkLst>
            <pc:docMk/>
            <pc:sldMk cId="4082084099" sldId="3468"/>
            <ac:cxnSpMk id="43" creationId="{A5BB256A-8556-4FB6-9657-10515CA84152}"/>
          </ac:cxnSpMkLst>
        </pc:cxnChg>
      </pc:sldChg>
      <pc:sldChg chg="addSp modSp add mod">
        <pc:chgData name="Graeme Malcolm" userId="0828a162-3a1f-48c4-ad15-5bbb25c8ef77" providerId="ADAL" clId="{3EABD1BD-2490-4091-8728-BAA8875E2390}" dt="2020-11-12T19:59:54.743" v="438" actId="14100"/>
        <pc:sldMkLst>
          <pc:docMk/>
          <pc:sldMk cId="285883894" sldId="3469"/>
        </pc:sldMkLst>
        <pc:spChg chg="mod">
          <ac:chgData name="Graeme Malcolm" userId="0828a162-3a1f-48c4-ad15-5bbb25c8ef77" providerId="ADAL" clId="{3EABD1BD-2490-4091-8728-BAA8875E2390}" dt="2020-11-12T19:58:57.149" v="394" actId="1076"/>
          <ac:spMkLst>
            <pc:docMk/>
            <pc:sldMk cId="285883894" sldId="3469"/>
            <ac:spMk id="4" creationId="{05F963CF-8DB9-4B8C-8866-7D84233500D2}"/>
          </ac:spMkLst>
        </pc:spChg>
        <pc:spChg chg="mod">
          <ac:chgData name="Graeme Malcolm" userId="0828a162-3a1f-48c4-ad15-5bbb25c8ef77" providerId="ADAL" clId="{3EABD1BD-2490-4091-8728-BAA8875E2390}" dt="2020-11-12T19:54:45.160" v="272" actId="403"/>
          <ac:spMkLst>
            <pc:docMk/>
            <pc:sldMk cId="285883894" sldId="3469"/>
            <ac:spMk id="5" creationId="{89BAAB29-7F87-46D3-97F8-73D13B60A170}"/>
          </ac:spMkLst>
        </pc:spChg>
        <pc:spChg chg="add mod">
          <ac:chgData name="Graeme Malcolm" userId="0828a162-3a1f-48c4-ad15-5bbb25c8ef77" providerId="ADAL" clId="{3EABD1BD-2490-4091-8728-BAA8875E2390}" dt="2020-11-12T19:58:25.682" v="337" actId="14100"/>
          <ac:spMkLst>
            <pc:docMk/>
            <pc:sldMk cId="285883894" sldId="3469"/>
            <ac:spMk id="7" creationId="{272B2283-DF4C-409D-8A19-5A824ECACC59}"/>
          </ac:spMkLst>
        </pc:spChg>
        <pc:spChg chg="add mod">
          <ac:chgData name="Graeme Malcolm" userId="0828a162-3a1f-48c4-ad15-5bbb25c8ef77" providerId="ADAL" clId="{3EABD1BD-2490-4091-8728-BAA8875E2390}" dt="2020-11-12T19:59:06.146" v="397" actId="14100"/>
          <ac:spMkLst>
            <pc:docMk/>
            <pc:sldMk cId="285883894" sldId="3469"/>
            <ac:spMk id="8" creationId="{E41F04ED-A8E9-4ACD-86EF-34ED4F47D93B}"/>
          </ac:spMkLst>
        </pc:spChg>
        <pc:spChg chg="add mod">
          <ac:chgData name="Graeme Malcolm" userId="0828a162-3a1f-48c4-ad15-5bbb25c8ef77" providerId="ADAL" clId="{3EABD1BD-2490-4091-8728-BAA8875E2390}" dt="2020-11-12T19:59:54.743" v="438" actId="14100"/>
          <ac:spMkLst>
            <pc:docMk/>
            <pc:sldMk cId="285883894" sldId="3469"/>
            <ac:spMk id="9" creationId="{4B60CD8F-E18D-4FD1-81DC-95BE448DC40D}"/>
          </ac:spMkLst>
        </pc:spChg>
      </pc:sldChg>
      <pc:sldChg chg="del">
        <pc:chgData name="Graeme Malcolm" userId="0828a162-3a1f-48c4-ad15-5bbb25c8ef77" providerId="ADAL" clId="{3EABD1BD-2490-4091-8728-BAA8875E2390}" dt="2020-11-12T20:09:44.915" v="867" actId="47"/>
        <pc:sldMkLst>
          <pc:docMk/>
          <pc:sldMk cId="3951756452" sldId="3470"/>
        </pc:sldMkLst>
      </pc:sldChg>
      <pc:sldChg chg="addSp delSp modSp add mod">
        <pc:chgData name="Graeme Malcolm" userId="0828a162-3a1f-48c4-ad15-5bbb25c8ef77" providerId="ADAL" clId="{3EABD1BD-2490-4091-8728-BAA8875E2390}" dt="2020-11-12T20:01:08.103" v="477" actId="478"/>
        <pc:sldMkLst>
          <pc:docMk/>
          <pc:sldMk cId="1610818167" sldId="3471"/>
        </pc:sldMkLst>
        <pc:spChg chg="mod">
          <ac:chgData name="Graeme Malcolm" userId="0828a162-3a1f-48c4-ad15-5bbb25c8ef77" providerId="ADAL" clId="{3EABD1BD-2490-4091-8728-BAA8875E2390}" dt="2020-11-12T19:54:35.918" v="269" actId="1076"/>
          <ac:spMkLst>
            <pc:docMk/>
            <pc:sldMk cId="1610818167" sldId="3471"/>
            <ac:spMk id="4" creationId="{AB74BF24-60F0-4974-8615-EAA49A7FA199}"/>
          </ac:spMkLst>
        </pc:spChg>
        <pc:spChg chg="add del mod">
          <ac:chgData name="Graeme Malcolm" userId="0828a162-3a1f-48c4-ad15-5bbb25c8ef77" providerId="ADAL" clId="{3EABD1BD-2490-4091-8728-BAA8875E2390}" dt="2020-11-12T20:01:08.103" v="477" actId="478"/>
          <ac:spMkLst>
            <pc:docMk/>
            <pc:sldMk cId="1610818167" sldId="3471"/>
            <ac:spMk id="6" creationId="{5879DEA5-F257-43DA-BD1D-082CADB30ED7}"/>
          </ac:spMkLst>
        </pc:spChg>
      </pc:sldChg>
      <pc:sldChg chg="modSp mod">
        <pc:chgData name="Graeme Malcolm" userId="0828a162-3a1f-48c4-ad15-5bbb25c8ef77" providerId="ADAL" clId="{3EABD1BD-2490-4091-8728-BAA8875E2390}" dt="2020-11-12T20:36:43.683" v="1588" actId="20577"/>
        <pc:sldMkLst>
          <pc:docMk/>
          <pc:sldMk cId="2704482197" sldId="3472"/>
        </pc:sldMkLst>
        <pc:spChg chg="mod">
          <ac:chgData name="Graeme Malcolm" userId="0828a162-3a1f-48c4-ad15-5bbb25c8ef77" providerId="ADAL" clId="{3EABD1BD-2490-4091-8728-BAA8875E2390}" dt="2020-11-12T20:36:29.853" v="1535" actId="20577"/>
          <ac:spMkLst>
            <pc:docMk/>
            <pc:sldMk cId="2704482197" sldId="3472"/>
            <ac:spMk id="6" creationId="{00000000-0000-0000-0000-000000000000}"/>
          </ac:spMkLst>
        </pc:spChg>
        <pc:spChg chg="mod">
          <ac:chgData name="Graeme Malcolm" userId="0828a162-3a1f-48c4-ad15-5bbb25c8ef77" providerId="ADAL" clId="{3EABD1BD-2490-4091-8728-BAA8875E2390}" dt="2020-11-12T20:35:46.102" v="1400" actId="20577"/>
          <ac:spMkLst>
            <pc:docMk/>
            <pc:sldMk cId="2704482197" sldId="3472"/>
            <ac:spMk id="17" creationId="{00000000-0000-0000-0000-000000000000}"/>
          </ac:spMkLst>
        </pc:spChg>
        <pc:spChg chg="mod">
          <ac:chgData name="Graeme Malcolm" userId="0828a162-3a1f-48c4-ad15-5bbb25c8ef77" providerId="ADAL" clId="{3EABD1BD-2490-4091-8728-BAA8875E2390}" dt="2020-11-12T20:36:43.683" v="1588" actId="20577"/>
          <ac:spMkLst>
            <pc:docMk/>
            <pc:sldMk cId="2704482197" sldId="3472"/>
            <ac:spMk id="31" creationId="{A29CE5FA-859E-445F-A1A7-8F3606790DBB}"/>
          </ac:spMkLst>
        </pc:spChg>
      </pc:sldChg>
      <pc:sldChg chg="modSp add mod">
        <pc:chgData name="Graeme Malcolm" userId="0828a162-3a1f-48c4-ad15-5bbb25c8ef77" providerId="ADAL" clId="{3EABD1BD-2490-4091-8728-BAA8875E2390}" dt="2020-11-12T20:30:33.713" v="1286" actId="403"/>
        <pc:sldMkLst>
          <pc:docMk/>
          <pc:sldMk cId="1283317255" sldId="3473"/>
        </pc:sldMkLst>
        <pc:spChg chg="mod">
          <ac:chgData name="Graeme Malcolm" userId="0828a162-3a1f-48c4-ad15-5bbb25c8ef77" providerId="ADAL" clId="{3EABD1BD-2490-4091-8728-BAA8875E2390}" dt="2020-11-12T20:30:33.713" v="1286" actId="403"/>
          <ac:spMkLst>
            <pc:docMk/>
            <pc:sldMk cId="1283317255" sldId="3473"/>
            <ac:spMk id="4" creationId="{53F0B239-D82A-4A59-9BAA-FBDB2B09FCF1}"/>
          </ac:spMkLst>
        </pc:spChg>
        <pc:spChg chg="mod">
          <ac:chgData name="Graeme Malcolm" userId="0828a162-3a1f-48c4-ad15-5bbb25c8ef77" providerId="ADAL" clId="{3EABD1BD-2490-4091-8728-BAA8875E2390}" dt="2020-11-12T20:30:21.692" v="1276" actId="1076"/>
          <ac:spMkLst>
            <pc:docMk/>
            <pc:sldMk cId="1283317255" sldId="3473"/>
            <ac:spMk id="5" creationId="{C7044180-388D-4659-9362-67990CD469D2}"/>
          </ac:spMkLst>
        </pc:spChg>
        <pc:spChg chg="mod">
          <ac:chgData name="Graeme Malcolm" userId="0828a162-3a1f-48c4-ad15-5bbb25c8ef77" providerId="ADAL" clId="{3EABD1BD-2490-4091-8728-BAA8875E2390}" dt="2020-11-12T20:30:28.094" v="1279" actId="1076"/>
          <ac:spMkLst>
            <pc:docMk/>
            <pc:sldMk cId="1283317255" sldId="3473"/>
            <ac:spMk id="7" creationId="{F7FB80EF-D27A-4B3B-A9D0-8D0F3C1758D1}"/>
          </ac:spMkLst>
        </pc:spChg>
      </pc:sldChg>
      <pc:sldChg chg="del">
        <pc:chgData name="Graeme Malcolm" userId="0828a162-3a1f-48c4-ad15-5bbb25c8ef77" providerId="ADAL" clId="{3EABD1BD-2490-4091-8728-BAA8875E2390}" dt="2020-11-12T20:09:44.915" v="867" actId="47"/>
        <pc:sldMkLst>
          <pc:docMk/>
          <pc:sldMk cId="3421250939" sldId="3473"/>
        </pc:sldMkLst>
      </pc:sldChg>
      <pc:sldChg chg="modSp add mod">
        <pc:chgData name="Graeme Malcolm" userId="0828a162-3a1f-48c4-ad15-5bbb25c8ef77" providerId="ADAL" clId="{3EABD1BD-2490-4091-8728-BAA8875E2390}" dt="2020-11-12T19:54:01.777" v="262" actId="403"/>
        <pc:sldMkLst>
          <pc:docMk/>
          <pc:sldMk cId="2502555692" sldId="3474"/>
        </pc:sldMkLst>
        <pc:spChg chg="mod">
          <ac:chgData name="Graeme Malcolm" userId="0828a162-3a1f-48c4-ad15-5bbb25c8ef77" providerId="ADAL" clId="{3EABD1BD-2490-4091-8728-BAA8875E2390}" dt="2020-11-12T19:54:01.777" v="262" actId="403"/>
          <ac:spMkLst>
            <pc:docMk/>
            <pc:sldMk cId="2502555692" sldId="3474"/>
            <ac:spMk id="4" creationId="{3B7DEE0A-93CB-462C-A402-FE35740303DA}"/>
          </ac:spMkLst>
        </pc:spChg>
      </pc:sldChg>
      <pc:sldChg chg="addSp modSp add mod">
        <pc:chgData name="Graeme Malcolm" userId="0828a162-3a1f-48c4-ad15-5bbb25c8ef77" providerId="ADAL" clId="{3EABD1BD-2490-4091-8728-BAA8875E2390}" dt="2020-11-12T20:26:17.775" v="1189" actId="1076"/>
        <pc:sldMkLst>
          <pc:docMk/>
          <pc:sldMk cId="2382490290" sldId="3475"/>
        </pc:sldMkLst>
        <pc:spChg chg="mod">
          <ac:chgData name="Graeme Malcolm" userId="0828a162-3a1f-48c4-ad15-5bbb25c8ef77" providerId="ADAL" clId="{3EABD1BD-2490-4091-8728-BAA8875E2390}" dt="2020-11-12T20:13:20.852" v="937" actId="20577"/>
          <ac:spMkLst>
            <pc:docMk/>
            <pc:sldMk cId="2382490290" sldId="3475"/>
            <ac:spMk id="2" creationId="{51CF45FA-0BA1-4947-A032-6CD2A4D76C9F}"/>
          </ac:spMkLst>
        </pc:spChg>
        <pc:spChg chg="mod">
          <ac:chgData name="Graeme Malcolm" userId="0828a162-3a1f-48c4-ad15-5bbb25c8ef77" providerId="ADAL" clId="{3EABD1BD-2490-4091-8728-BAA8875E2390}" dt="2020-11-12T20:26:17.775" v="1189" actId="1076"/>
          <ac:spMkLst>
            <pc:docMk/>
            <pc:sldMk cId="2382490290" sldId="3475"/>
            <ac:spMk id="3" creationId="{CF9E4253-D046-4AF0-8E89-F6D9CD5B1C2E}"/>
          </ac:spMkLst>
        </pc:spChg>
        <pc:spChg chg="add mod">
          <ac:chgData name="Graeme Malcolm" userId="0828a162-3a1f-48c4-ad15-5bbb25c8ef77" providerId="ADAL" clId="{3EABD1BD-2490-4091-8728-BAA8875E2390}" dt="2020-11-12T20:23:37.455" v="979" actId="14100"/>
          <ac:spMkLst>
            <pc:docMk/>
            <pc:sldMk cId="2382490290" sldId="3475"/>
            <ac:spMk id="5" creationId="{2BDD76E5-7D84-4A32-AB9E-D628C0B476AB}"/>
          </ac:spMkLst>
        </pc:spChg>
        <pc:spChg chg="add mod">
          <ac:chgData name="Graeme Malcolm" userId="0828a162-3a1f-48c4-ad15-5bbb25c8ef77" providerId="ADAL" clId="{3EABD1BD-2490-4091-8728-BAA8875E2390}" dt="2020-11-12T20:25:55.836" v="1188" actId="114"/>
          <ac:spMkLst>
            <pc:docMk/>
            <pc:sldMk cId="2382490290" sldId="3475"/>
            <ac:spMk id="7" creationId="{5B53929D-D19C-4381-A040-C0F9CA2A2C0A}"/>
          </ac:spMkLst>
        </pc:spChg>
        <pc:spChg chg="add mod">
          <ac:chgData name="Graeme Malcolm" userId="0828a162-3a1f-48c4-ad15-5bbb25c8ef77" providerId="ADAL" clId="{3EABD1BD-2490-4091-8728-BAA8875E2390}" dt="2020-11-12T20:24:26.833" v="1065" actId="14100"/>
          <ac:spMkLst>
            <pc:docMk/>
            <pc:sldMk cId="2382490290" sldId="3475"/>
            <ac:spMk id="8" creationId="{D311978E-987A-4272-AE0B-12D3D897EAC3}"/>
          </ac:spMkLst>
        </pc:spChg>
      </pc:sldChg>
      <pc:sldChg chg="del">
        <pc:chgData name="Graeme Malcolm" userId="0828a162-3a1f-48c4-ad15-5bbb25c8ef77" providerId="ADAL" clId="{3EABD1BD-2490-4091-8728-BAA8875E2390}" dt="2020-11-12T19:51:11.970" v="219" actId="47"/>
        <pc:sldMkLst>
          <pc:docMk/>
          <pc:sldMk cId="285883894" sldId="3476"/>
        </pc:sldMkLst>
      </pc:sldChg>
      <pc:sldChg chg="addSp modSp add mod">
        <pc:chgData name="Graeme Malcolm" userId="0828a162-3a1f-48c4-ad15-5bbb25c8ef77" providerId="ADAL" clId="{3EABD1BD-2490-4091-8728-BAA8875E2390}" dt="2020-11-12T20:32:43.701" v="1354" actId="14100"/>
        <pc:sldMkLst>
          <pc:docMk/>
          <pc:sldMk cId="1106942906" sldId="3476"/>
        </pc:sldMkLst>
        <pc:spChg chg="mod">
          <ac:chgData name="Graeme Malcolm" userId="0828a162-3a1f-48c4-ad15-5bbb25c8ef77" providerId="ADAL" clId="{3EABD1BD-2490-4091-8728-BAA8875E2390}" dt="2020-11-12T20:27:39.472" v="1245" actId="20577"/>
          <ac:spMkLst>
            <pc:docMk/>
            <pc:sldMk cId="1106942906" sldId="3476"/>
            <ac:spMk id="3" creationId="{65D30490-E34F-4E3A-98D7-4F73DC5DC2AF}"/>
          </ac:spMkLst>
        </pc:spChg>
        <pc:spChg chg="mod">
          <ac:chgData name="Graeme Malcolm" userId="0828a162-3a1f-48c4-ad15-5bbb25c8ef77" providerId="ADAL" clId="{3EABD1BD-2490-4091-8728-BAA8875E2390}" dt="2020-11-12T20:31:07.877" v="1289" actId="14100"/>
          <ac:spMkLst>
            <pc:docMk/>
            <pc:sldMk cId="1106942906" sldId="3476"/>
            <ac:spMk id="4" creationId="{A055D638-2F40-42F9-8005-8F7F4BEE65C8}"/>
          </ac:spMkLst>
        </pc:spChg>
        <pc:spChg chg="add mod">
          <ac:chgData name="Graeme Malcolm" userId="0828a162-3a1f-48c4-ad15-5bbb25c8ef77" providerId="ADAL" clId="{3EABD1BD-2490-4091-8728-BAA8875E2390}" dt="2020-11-12T20:32:43.701" v="1354" actId="14100"/>
          <ac:spMkLst>
            <pc:docMk/>
            <pc:sldMk cId="1106942906" sldId="3476"/>
            <ac:spMk id="6" creationId="{88F30861-777F-42C2-B468-5C31C038ECB4}"/>
          </ac:spMkLst>
        </pc:spChg>
      </pc:sldChg>
      <pc:sldChg chg="del">
        <pc:chgData name="Graeme Malcolm" userId="0828a162-3a1f-48c4-ad15-5bbb25c8ef77" providerId="ADAL" clId="{3EABD1BD-2490-4091-8728-BAA8875E2390}" dt="2020-11-12T19:51:11.970" v="219" actId="47"/>
        <pc:sldMkLst>
          <pc:docMk/>
          <pc:sldMk cId="839574370" sldId="3477"/>
        </pc:sldMkLst>
      </pc:sldChg>
      <pc:sldChg chg="del">
        <pc:chgData name="Graeme Malcolm" userId="0828a162-3a1f-48c4-ad15-5bbb25c8ef77" providerId="ADAL" clId="{3EABD1BD-2490-4091-8728-BAA8875E2390}" dt="2020-11-12T19:51:11.970" v="219" actId="47"/>
        <pc:sldMkLst>
          <pc:docMk/>
          <pc:sldMk cId="1692830709" sldId="3478"/>
        </pc:sldMkLst>
      </pc:sldChg>
      <pc:sldChg chg="del">
        <pc:chgData name="Graeme Malcolm" userId="0828a162-3a1f-48c4-ad15-5bbb25c8ef77" providerId="ADAL" clId="{3EABD1BD-2490-4091-8728-BAA8875E2390}" dt="2020-11-12T19:51:11.970" v="219" actId="47"/>
        <pc:sldMkLst>
          <pc:docMk/>
          <pc:sldMk cId="3796829691" sldId="3479"/>
        </pc:sldMkLst>
      </pc:sldChg>
      <pc:sldChg chg="del">
        <pc:chgData name="Graeme Malcolm" userId="0828a162-3a1f-48c4-ad15-5bbb25c8ef77" providerId="ADAL" clId="{3EABD1BD-2490-4091-8728-BAA8875E2390}" dt="2020-11-12T20:09:44.915" v="867" actId="47"/>
        <pc:sldMkLst>
          <pc:docMk/>
          <pc:sldMk cId="1602857290" sldId="3480"/>
        </pc:sldMkLst>
      </pc:sldChg>
      <pc:sldChg chg="del">
        <pc:chgData name="Graeme Malcolm" userId="0828a162-3a1f-48c4-ad15-5bbb25c8ef77" providerId="ADAL" clId="{3EABD1BD-2490-4091-8728-BAA8875E2390}" dt="2020-11-12T20:09:44.915" v="867" actId="47"/>
        <pc:sldMkLst>
          <pc:docMk/>
          <pc:sldMk cId="1079515676" sldId="3481"/>
        </pc:sldMkLst>
      </pc:sldChg>
      <pc:sldChg chg="del">
        <pc:chgData name="Graeme Malcolm" userId="0828a162-3a1f-48c4-ad15-5bbb25c8ef77" providerId="ADAL" clId="{3EABD1BD-2490-4091-8728-BAA8875E2390}" dt="2020-11-12T20:09:44.915" v="867" actId="47"/>
        <pc:sldMkLst>
          <pc:docMk/>
          <pc:sldMk cId="366029487" sldId="3482"/>
        </pc:sldMkLst>
      </pc:sldChg>
      <pc:sldChg chg="del">
        <pc:chgData name="Graeme Malcolm" userId="0828a162-3a1f-48c4-ad15-5bbb25c8ef77" providerId="ADAL" clId="{3EABD1BD-2490-4091-8728-BAA8875E2390}" dt="2020-11-12T20:09:44.915" v="867" actId="47"/>
        <pc:sldMkLst>
          <pc:docMk/>
          <pc:sldMk cId="2187104340" sldId="3483"/>
        </pc:sldMkLst>
      </pc:sldChg>
      <pc:sldChg chg="del">
        <pc:chgData name="Graeme Malcolm" userId="0828a162-3a1f-48c4-ad15-5bbb25c8ef77" providerId="ADAL" clId="{3EABD1BD-2490-4091-8728-BAA8875E2390}" dt="2020-11-12T20:09:44.915" v="867" actId="47"/>
        <pc:sldMkLst>
          <pc:docMk/>
          <pc:sldMk cId="3871318728" sldId="3484"/>
        </pc:sldMkLst>
      </pc:sldChg>
      <pc:sldChg chg="modSp add mod">
        <pc:chgData name="Graeme Malcolm" userId="0828a162-3a1f-48c4-ad15-5bbb25c8ef77" providerId="ADAL" clId="{3EABD1BD-2490-4091-8728-BAA8875E2390}" dt="2020-11-12T19:53:49.050" v="258" actId="403"/>
        <pc:sldMkLst>
          <pc:docMk/>
          <pc:sldMk cId="3622340893" sldId="3485"/>
        </pc:sldMkLst>
        <pc:spChg chg="mod">
          <ac:chgData name="Graeme Malcolm" userId="0828a162-3a1f-48c4-ad15-5bbb25c8ef77" providerId="ADAL" clId="{3EABD1BD-2490-4091-8728-BAA8875E2390}" dt="2020-11-12T19:53:49.050" v="258" actId="403"/>
          <ac:spMkLst>
            <pc:docMk/>
            <pc:sldMk cId="3622340893" sldId="3485"/>
            <ac:spMk id="4" creationId="{3B7DEE0A-93CB-462C-A402-FE35740303DA}"/>
          </ac:spMkLst>
        </pc:spChg>
      </pc:sldChg>
    </pc:docChg>
  </pc:docChgLst>
  <pc:docChgLst>
    <pc:chgData name="Graeme Malcolm" userId="0828a162-3a1f-48c4-ad15-5bbb25c8ef77" providerId="ADAL" clId="{2669C232-576A-419F-9A4C-40315466ABD7}"/>
    <pc:docChg chg="undo custSel addSld delSld modSld">
      <pc:chgData name="Graeme Malcolm" userId="0828a162-3a1f-48c4-ad15-5bbb25c8ef77" providerId="ADAL" clId="{2669C232-576A-419F-9A4C-40315466ABD7}" dt="2020-12-02T01:29:43.822" v="7967" actId="20577"/>
      <pc:docMkLst>
        <pc:docMk/>
      </pc:docMkLst>
      <pc:sldChg chg="modSp mod modNotesTx">
        <pc:chgData name="Graeme Malcolm" userId="0828a162-3a1f-48c4-ad15-5bbb25c8ef77" providerId="ADAL" clId="{2669C232-576A-419F-9A4C-40315466ABD7}" dt="2020-11-23T20:03:20.782" v="1838" actId="20577"/>
        <pc:sldMkLst>
          <pc:docMk/>
          <pc:sldMk cId="3018641981" sldId="1627"/>
        </pc:sldMkLst>
        <pc:spChg chg="mod">
          <ac:chgData name="Graeme Malcolm" userId="0828a162-3a1f-48c4-ad15-5bbb25c8ef77" providerId="ADAL" clId="{2669C232-576A-419F-9A4C-40315466ABD7}" dt="2020-11-12T23:37:21.362" v="4"/>
          <ac:spMkLst>
            <pc:docMk/>
            <pc:sldMk cId="3018641981" sldId="1627"/>
            <ac:spMk id="4" creationId="{841CB59B-EF9E-4E47-BF33-B8075EB6C7A1}"/>
          </ac:spMkLst>
        </pc:spChg>
      </pc:sldChg>
      <pc:sldChg chg="addSp delSp modSp mod modNotesTx">
        <pc:chgData name="Graeme Malcolm" userId="0828a162-3a1f-48c4-ad15-5bbb25c8ef77" providerId="ADAL" clId="{2669C232-576A-419F-9A4C-40315466ABD7}" dt="2020-11-23T21:15:46.797" v="1961"/>
        <pc:sldMkLst>
          <pc:docMk/>
          <pc:sldMk cId="2281750522" sldId="1684"/>
        </pc:sldMkLst>
        <pc:spChg chg="mod">
          <ac:chgData name="Graeme Malcolm" userId="0828a162-3a1f-48c4-ad15-5bbb25c8ef77" providerId="ADAL" clId="{2669C232-576A-419F-9A4C-40315466ABD7}" dt="2020-11-12T23:40:39.473" v="82" actId="20577"/>
          <ac:spMkLst>
            <pc:docMk/>
            <pc:sldMk cId="2281750522" sldId="1684"/>
            <ac:spMk id="5" creationId="{007C2C26-EFD2-E847-AEA7-5CEF245E0904}"/>
          </ac:spMkLst>
        </pc:spChg>
        <pc:spChg chg="mod">
          <ac:chgData name="Graeme Malcolm" userId="0828a162-3a1f-48c4-ad15-5bbb25c8ef77" providerId="ADAL" clId="{2669C232-576A-419F-9A4C-40315466ABD7}" dt="2020-11-12T23:41:02.809" v="85" actId="14100"/>
          <ac:spMkLst>
            <pc:docMk/>
            <pc:sldMk cId="2281750522" sldId="1684"/>
            <ac:spMk id="13" creationId="{AA487C87-A746-4E9E-B33B-747E4008A8E0}"/>
          </ac:spMkLst>
        </pc:spChg>
        <pc:spChg chg="mod">
          <ac:chgData name="Graeme Malcolm" userId="0828a162-3a1f-48c4-ad15-5bbb25c8ef77" providerId="ADAL" clId="{2669C232-576A-419F-9A4C-40315466ABD7}" dt="2020-11-12T23:41:18.372" v="89" actId="1582"/>
          <ac:spMkLst>
            <pc:docMk/>
            <pc:sldMk cId="2281750522" sldId="1684"/>
            <ac:spMk id="14" creationId="{AE36D047-1C0D-4152-BAEF-A8FCB0A0E5C8}"/>
          </ac:spMkLst>
        </pc:spChg>
        <pc:grpChg chg="del">
          <ac:chgData name="Graeme Malcolm" userId="0828a162-3a1f-48c4-ad15-5bbb25c8ef77" providerId="ADAL" clId="{2669C232-576A-419F-9A4C-40315466ABD7}" dt="2020-11-12T23:41:10.120" v="87" actId="478"/>
          <ac:grpSpMkLst>
            <pc:docMk/>
            <pc:sldMk cId="2281750522" sldId="1684"/>
            <ac:grpSpMk id="2" creationId="{F5BD001B-3DB4-419B-B36E-DBE05A22D35B}"/>
          </ac:grpSpMkLst>
        </pc:grpChg>
        <pc:grpChg chg="add mod modVis">
          <ac:chgData name="Graeme Malcolm" userId="0828a162-3a1f-48c4-ad15-5bbb25c8ef77" providerId="ADAL" clId="{2669C232-576A-419F-9A4C-40315466ABD7}" dt="2020-11-12T23:41:11.265" v="88" actId="14429"/>
          <ac:grpSpMkLst>
            <pc:docMk/>
            <pc:sldMk cId="2281750522" sldId="1684"/>
            <ac:grpSpMk id="10" creationId="{E9E5F47D-BAF9-407A-B98C-CEA4280B32F4}"/>
          </ac:grpSpMkLst>
        </pc:grpChg>
        <pc:grpChg chg="mod">
          <ac:chgData name="Graeme Malcolm" userId="0828a162-3a1f-48c4-ad15-5bbb25c8ef77" providerId="ADAL" clId="{2669C232-576A-419F-9A4C-40315466ABD7}" dt="2020-11-12T23:41:02.809" v="85" actId="14100"/>
          <ac:grpSpMkLst>
            <pc:docMk/>
            <pc:sldMk cId="2281750522" sldId="1684"/>
            <ac:grpSpMk id="11" creationId="{677F620C-7028-4967-AB43-86982B706F2F}"/>
          </ac:grpSpMkLst>
        </pc:grpChg>
        <pc:picChg chg="mod">
          <ac:chgData name="Graeme Malcolm" userId="0828a162-3a1f-48c4-ad15-5bbb25c8ef77" providerId="ADAL" clId="{2669C232-576A-419F-9A4C-40315466ABD7}" dt="2020-11-12T23:41:02.809" v="85" actId="14100"/>
          <ac:picMkLst>
            <pc:docMk/>
            <pc:sldMk cId="2281750522" sldId="1684"/>
            <ac:picMk id="12" creationId="{64791389-1B5C-428F-9892-E38EEA6F6009}"/>
          </ac:picMkLst>
        </pc:picChg>
      </pc:sldChg>
      <pc:sldChg chg="addSp delSp modSp mod modNotesTx">
        <pc:chgData name="Graeme Malcolm" userId="0828a162-3a1f-48c4-ad15-5bbb25c8ef77" providerId="ADAL" clId="{2669C232-576A-419F-9A4C-40315466ABD7}" dt="2020-11-23T21:14:38.344" v="1960" actId="20577"/>
        <pc:sldMkLst>
          <pc:docMk/>
          <pc:sldMk cId="4244671936" sldId="1778"/>
        </pc:sldMkLst>
        <pc:spChg chg="mod">
          <ac:chgData name="Graeme Malcolm" userId="0828a162-3a1f-48c4-ad15-5bbb25c8ef77" providerId="ADAL" clId="{2669C232-576A-419F-9A4C-40315466ABD7}" dt="2020-11-23T17:50:05.720" v="697" actId="1076"/>
          <ac:spMkLst>
            <pc:docMk/>
            <pc:sldMk cId="4244671936" sldId="1778"/>
            <ac:spMk id="2" creationId="{00000000-0000-0000-0000-000000000000}"/>
          </ac:spMkLst>
        </pc:spChg>
        <pc:spChg chg="mod">
          <ac:chgData name="Graeme Malcolm" userId="0828a162-3a1f-48c4-ad15-5bbb25c8ef77" providerId="ADAL" clId="{2669C232-576A-419F-9A4C-40315466ABD7}" dt="2020-11-23T17:50:05.720" v="697" actId="1076"/>
          <ac:spMkLst>
            <pc:docMk/>
            <pc:sldMk cId="4244671936" sldId="1778"/>
            <ac:spMk id="6" creationId="{00000000-0000-0000-0000-000000000000}"/>
          </ac:spMkLst>
        </pc:spChg>
        <pc:spChg chg="del topLvl">
          <ac:chgData name="Graeme Malcolm" userId="0828a162-3a1f-48c4-ad15-5bbb25c8ef77" providerId="ADAL" clId="{2669C232-576A-419F-9A4C-40315466ABD7}" dt="2020-11-12T23:38:27.344" v="46" actId="478"/>
          <ac:spMkLst>
            <pc:docMk/>
            <pc:sldMk cId="4244671936" sldId="1778"/>
            <ac:spMk id="13" creationId="{51987106-0214-4F95-8CDE-F89023F049B2}"/>
          </ac:spMkLst>
        </pc:spChg>
        <pc:spChg chg="add mod">
          <ac:chgData name="Graeme Malcolm" userId="0828a162-3a1f-48c4-ad15-5bbb25c8ef77" providerId="ADAL" clId="{2669C232-576A-419F-9A4C-40315466ABD7}" dt="2020-11-23T17:50:05.720" v="697" actId="1076"/>
          <ac:spMkLst>
            <pc:docMk/>
            <pc:sldMk cId="4244671936" sldId="1778"/>
            <ac:spMk id="15" creationId="{17423D8A-B4B6-4C8E-8F9F-16B64699085E}"/>
          </ac:spMkLst>
        </pc:spChg>
        <pc:spChg chg="mod">
          <ac:chgData name="Graeme Malcolm" userId="0828a162-3a1f-48c4-ad15-5bbb25c8ef77" providerId="ADAL" clId="{2669C232-576A-419F-9A4C-40315466ABD7}" dt="2020-11-23T17:50:05.720" v="697" actId="1076"/>
          <ac:spMkLst>
            <pc:docMk/>
            <pc:sldMk cId="4244671936" sldId="1778"/>
            <ac:spMk id="20" creationId="{CD48ECBC-661F-4F51-8C12-78C393CEB12D}"/>
          </ac:spMkLst>
        </pc:spChg>
        <pc:spChg chg="mod">
          <ac:chgData name="Graeme Malcolm" userId="0828a162-3a1f-48c4-ad15-5bbb25c8ef77" providerId="ADAL" clId="{2669C232-576A-419F-9A4C-40315466ABD7}" dt="2020-11-23T17:50:05.720" v="697" actId="1076"/>
          <ac:spMkLst>
            <pc:docMk/>
            <pc:sldMk cId="4244671936" sldId="1778"/>
            <ac:spMk id="22" creationId="{9796E140-D227-413B-BF3A-45EF24F10668}"/>
          </ac:spMkLst>
        </pc:spChg>
        <pc:spChg chg="add del mod">
          <ac:chgData name="Graeme Malcolm" userId="0828a162-3a1f-48c4-ad15-5bbb25c8ef77" providerId="ADAL" clId="{2669C232-576A-419F-9A4C-40315466ABD7}" dt="2020-11-23T17:50:05.720" v="697" actId="1076"/>
          <ac:spMkLst>
            <pc:docMk/>
            <pc:sldMk cId="4244671936" sldId="1778"/>
            <ac:spMk id="23" creationId="{83412BEE-766D-40D2-B7E8-CFD2BA290D70}"/>
          </ac:spMkLst>
        </pc:spChg>
        <pc:spChg chg="mod">
          <ac:chgData name="Graeme Malcolm" userId="0828a162-3a1f-48c4-ad15-5bbb25c8ef77" providerId="ADAL" clId="{2669C232-576A-419F-9A4C-40315466ABD7}" dt="2020-11-23T17:50:05.720" v="697" actId="1076"/>
          <ac:spMkLst>
            <pc:docMk/>
            <pc:sldMk cId="4244671936" sldId="1778"/>
            <ac:spMk id="24" creationId="{823D077A-46AC-4B44-A6C7-BF45A367229D}"/>
          </ac:spMkLst>
        </pc:spChg>
        <pc:spChg chg="del mod">
          <ac:chgData name="Graeme Malcolm" userId="0828a162-3a1f-48c4-ad15-5bbb25c8ef77" providerId="ADAL" clId="{2669C232-576A-419F-9A4C-40315466ABD7}" dt="2020-11-12T23:38:35.966" v="50" actId="478"/>
          <ac:spMkLst>
            <pc:docMk/>
            <pc:sldMk cId="4244671936" sldId="1778"/>
            <ac:spMk id="29" creationId="{AFE93020-2B46-40E5-9C3D-DCCFFD5869CF}"/>
          </ac:spMkLst>
        </pc:spChg>
        <pc:spChg chg="mod">
          <ac:chgData name="Graeme Malcolm" userId="0828a162-3a1f-48c4-ad15-5bbb25c8ef77" providerId="ADAL" clId="{2669C232-576A-419F-9A4C-40315466ABD7}" dt="2020-11-23T17:50:05.720" v="697" actId="1076"/>
          <ac:spMkLst>
            <pc:docMk/>
            <pc:sldMk cId="4244671936" sldId="1778"/>
            <ac:spMk id="30" creationId="{0FC9D5AC-7C81-4E87-8D48-6231EC47A9C2}"/>
          </ac:spMkLst>
        </pc:spChg>
        <pc:spChg chg="mod">
          <ac:chgData name="Graeme Malcolm" userId="0828a162-3a1f-48c4-ad15-5bbb25c8ef77" providerId="ADAL" clId="{2669C232-576A-419F-9A4C-40315466ABD7}" dt="2020-11-12T23:38:39.281" v="51" actId="478"/>
          <ac:spMkLst>
            <pc:docMk/>
            <pc:sldMk cId="4244671936" sldId="1778"/>
            <ac:spMk id="31" creationId="{EC5713D1-E109-4AE1-A8F4-9636EAC6DDA6}"/>
          </ac:spMkLst>
        </pc:spChg>
        <pc:spChg chg="mod">
          <ac:chgData name="Graeme Malcolm" userId="0828a162-3a1f-48c4-ad15-5bbb25c8ef77" providerId="ADAL" clId="{2669C232-576A-419F-9A4C-40315466ABD7}" dt="2020-11-23T17:50:05.720" v="697" actId="1076"/>
          <ac:spMkLst>
            <pc:docMk/>
            <pc:sldMk cId="4244671936" sldId="1778"/>
            <ac:spMk id="32" creationId="{13B96D7B-7575-4EBF-9F95-5C5324981E2A}"/>
          </ac:spMkLst>
        </pc:spChg>
        <pc:spChg chg="del mod">
          <ac:chgData name="Graeme Malcolm" userId="0828a162-3a1f-48c4-ad15-5bbb25c8ef77" providerId="ADAL" clId="{2669C232-576A-419F-9A4C-40315466ABD7}" dt="2020-11-12T23:38:39.281" v="51" actId="478"/>
          <ac:spMkLst>
            <pc:docMk/>
            <pc:sldMk cId="4244671936" sldId="1778"/>
            <ac:spMk id="33" creationId="{FEE9B0E5-A0FB-4C89-BD16-4C9F718BA3AF}"/>
          </ac:spMkLst>
        </pc:spChg>
        <pc:spChg chg="mod">
          <ac:chgData name="Graeme Malcolm" userId="0828a162-3a1f-48c4-ad15-5bbb25c8ef77" providerId="ADAL" clId="{2669C232-576A-419F-9A4C-40315466ABD7}" dt="2020-11-12T23:38:39.281" v="51" actId="478"/>
          <ac:spMkLst>
            <pc:docMk/>
            <pc:sldMk cId="4244671936" sldId="1778"/>
            <ac:spMk id="34" creationId="{3626B949-BD62-47A9-AFD3-49C85073F099}"/>
          </ac:spMkLst>
        </pc:spChg>
        <pc:spChg chg="mod">
          <ac:chgData name="Graeme Malcolm" userId="0828a162-3a1f-48c4-ad15-5bbb25c8ef77" providerId="ADAL" clId="{2669C232-576A-419F-9A4C-40315466ABD7}" dt="2020-11-12T23:38:39.281" v="51" actId="478"/>
          <ac:spMkLst>
            <pc:docMk/>
            <pc:sldMk cId="4244671936" sldId="1778"/>
            <ac:spMk id="35" creationId="{A2807ADD-6B72-4717-9E67-3F26D1C3F0CB}"/>
          </ac:spMkLst>
        </pc:spChg>
        <pc:spChg chg="mod">
          <ac:chgData name="Graeme Malcolm" userId="0828a162-3a1f-48c4-ad15-5bbb25c8ef77" providerId="ADAL" clId="{2669C232-576A-419F-9A4C-40315466ABD7}" dt="2020-11-12T23:38:39.281" v="51" actId="478"/>
          <ac:spMkLst>
            <pc:docMk/>
            <pc:sldMk cId="4244671936" sldId="1778"/>
            <ac:spMk id="36" creationId="{A9C33D31-DA33-4C91-AFF3-B6602BB452E0}"/>
          </ac:spMkLst>
        </pc:spChg>
        <pc:spChg chg="mod">
          <ac:chgData name="Graeme Malcolm" userId="0828a162-3a1f-48c4-ad15-5bbb25c8ef77" providerId="ADAL" clId="{2669C232-576A-419F-9A4C-40315466ABD7}" dt="2020-11-12T23:38:39.281" v="51" actId="478"/>
          <ac:spMkLst>
            <pc:docMk/>
            <pc:sldMk cId="4244671936" sldId="1778"/>
            <ac:spMk id="37" creationId="{1678B761-757A-47F0-AF94-A062683BF6F0}"/>
          </ac:spMkLst>
        </pc:spChg>
        <pc:spChg chg="mod">
          <ac:chgData name="Graeme Malcolm" userId="0828a162-3a1f-48c4-ad15-5bbb25c8ef77" providerId="ADAL" clId="{2669C232-576A-419F-9A4C-40315466ABD7}" dt="2020-11-12T23:38:39.281" v="51" actId="478"/>
          <ac:spMkLst>
            <pc:docMk/>
            <pc:sldMk cId="4244671936" sldId="1778"/>
            <ac:spMk id="38" creationId="{41B4F224-44D1-45E9-92FD-EC6EF961D919}"/>
          </ac:spMkLst>
        </pc:spChg>
        <pc:spChg chg="mod">
          <ac:chgData name="Graeme Malcolm" userId="0828a162-3a1f-48c4-ad15-5bbb25c8ef77" providerId="ADAL" clId="{2669C232-576A-419F-9A4C-40315466ABD7}" dt="2020-11-12T23:38:39.281" v="51" actId="478"/>
          <ac:spMkLst>
            <pc:docMk/>
            <pc:sldMk cId="4244671936" sldId="1778"/>
            <ac:spMk id="39" creationId="{FFEAE32F-BA84-489D-8D84-D8235A940215}"/>
          </ac:spMkLst>
        </pc:spChg>
        <pc:grpChg chg="add mod">
          <ac:chgData name="Graeme Malcolm" userId="0828a162-3a1f-48c4-ad15-5bbb25c8ef77" providerId="ADAL" clId="{2669C232-576A-419F-9A4C-40315466ABD7}" dt="2020-11-23T17:50:05.720" v="697" actId="1076"/>
          <ac:grpSpMkLst>
            <pc:docMk/>
            <pc:sldMk cId="4244671936" sldId="1778"/>
            <ac:grpSpMk id="8" creationId="{86812424-9FE5-40F2-8AAF-593A7CF2B1E3}"/>
          </ac:grpSpMkLst>
        </pc:grpChg>
        <pc:grpChg chg="add mod">
          <ac:chgData name="Graeme Malcolm" userId="0828a162-3a1f-48c4-ad15-5bbb25c8ef77" providerId="ADAL" clId="{2669C232-576A-419F-9A4C-40315466ABD7}" dt="2020-11-23T17:50:05.720" v="697" actId="1076"/>
          <ac:grpSpMkLst>
            <pc:docMk/>
            <pc:sldMk cId="4244671936" sldId="1778"/>
            <ac:grpSpMk id="9" creationId="{9E62BCF9-CF83-4D6B-9381-2F8414D99827}"/>
          </ac:grpSpMkLst>
        </pc:grpChg>
        <pc:grpChg chg="add mod">
          <ac:chgData name="Graeme Malcolm" userId="0828a162-3a1f-48c4-ad15-5bbb25c8ef77" providerId="ADAL" clId="{2669C232-576A-419F-9A4C-40315466ABD7}" dt="2020-11-23T17:52:14.260" v="713" actId="1076"/>
          <ac:grpSpMkLst>
            <pc:docMk/>
            <pc:sldMk cId="4244671936" sldId="1778"/>
            <ac:grpSpMk id="12" creationId="{522AEB05-B490-455A-B9A5-4DF5CFF4D8D0}"/>
          </ac:grpSpMkLst>
        </pc:grpChg>
        <pc:grpChg chg="add">
          <ac:chgData name="Graeme Malcolm" userId="0828a162-3a1f-48c4-ad15-5bbb25c8ef77" providerId="ADAL" clId="{2669C232-576A-419F-9A4C-40315466ABD7}" dt="2020-11-23T17:52:24.791" v="714" actId="164"/>
          <ac:grpSpMkLst>
            <pc:docMk/>
            <pc:sldMk cId="4244671936" sldId="1778"/>
            <ac:grpSpMk id="13" creationId="{3848CF1D-DEE8-4D68-988B-652C46F33359}"/>
          </ac:grpSpMkLst>
        </pc:grpChg>
        <pc:grpChg chg="del">
          <ac:chgData name="Graeme Malcolm" userId="0828a162-3a1f-48c4-ad15-5bbb25c8ef77" providerId="ADAL" clId="{2669C232-576A-419F-9A4C-40315466ABD7}" dt="2020-11-12T23:38:24.837" v="45" actId="478"/>
          <ac:grpSpMkLst>
            <pc:docMk/>
            <pc:sldMk cId="4244671936" sldId="1778"/>
            <ac:grpSpMk id="14" creationId="{6C4031BE-D4F1-48B8-9270-63340EB8E648}"/>
          </ac:grpSpMkLst>
        </pc:grpChg>
        <pc:grpChg chg="del">
          <ac:chgData name="Graeme Malcolm" userId="0828a162-3a1f-48c4-ad15-5bbb25c8ef77" providerId="ADAL" clId="{2669C232-576A-419F-9A4C-40315466ABD7}" dt="2020-11-12T23:38:27.344" v="46" actId="478"/>
          <ac:grpSpMkLst>
            <pc:docMk/>
            <pc:sldMk cId="4244671936" sldId="1778"/>
            <ac:grpSpMk id="15" creationId="{8C5115B6-6D5F-46D8-ADA3-C1DB468B4AB3}"/>
          </ac:grpSpMkLst>
        </pc:grpChg>
        <pc:grpChg chg="add del mod">
          <ac:chgData name="Graeme Malcolm" userId="0828a162-3a1f-48c4-ad15-5bbb25c8ef77" providerId="ADAL" clId="{2669C232-576A-419F-9A4C-40315466ABD7}" dt="2020-11-23T17:50:21.237" v="698" actId="478"/>
          <ac:grpSpMkLst>
            <pc:docMk/>
            <pc:sldMk cId="4244671936" sldId="1778"/>
            <ac:grpSpMk id="16" creationId="{54919C51-31B9-4CE4-A5CD-3A272F8E64CA}"/>
          </ac:grpSpMkLst>
        </pc:grpChg>
        <pc:grpChg chg="mod topLvl">
          <ac:chgData name="Graeme Malcolm" userId="0828a162-3a1f-48c4-ad15-5bbb25c8ef77" providerId="ADAL" clId="{2669C232-576A-419F-9A4C-40315466ABD7}" dt="2020-11-23T17:50:21.237" v="698" actId="478"/>
          <ac:grpSpMkLst>
            <pc:docMk/>
            <pc:sldMk cId="4244671936" sldId="1778"/>
            <ac:grpSpMk id="18" creationId="{4380E329-AF1B-4C2D-9CF5-1ACC18CB96D8}"/>
          </ac:grpSpMkLst>
        </pc:grpChg>
        <pc:grpChg chg="add del mod topLvl">
          <ac:chgData name="Graeme Malcolm" userId="0828a162-3a1f-48c4-ad15-5bbb25c8ef77" providerId="ADAL" clId="{2669C232-576A-419F-9A4C-40315466ABD7}" dt="2020-11-23T17:50:05.720" v="697" actId="1076"/>
          <ac:grpSpMkLst>
            <pc:docMk/>
            <pc:sldMk cId="4244671936" sldId="1778"/>
            <ac:grpSpMk id="21" creationId="{E6CC660A-F5A0-48B1-948A-F8D486E93AA1}"/>
          </ac:grpSpMkLst>
        </pc:grpChg>
        <pc:grpChg chg="mod topLvl">
          <ac:chgData name="Graeme Malcolm" userId="0828a162-3a1f-48c4-ad15-5bbb25c8ef77" providerId="ADAL" clId="{2669C232-576A-419F-9A4C-40315466ABD7}" dt="2020-11-23T17:50:05.720" v="697" actId="1076"/>
          <ac:grpSpMkLst>
            <pc:docMk/>
            <pc:sldMk cId="4244671936" sldId="1778"/>
            <ac:grpSpMk id="28" creationId="{D65DC82E-A598-4D09-ADFD-D15FAC60165E}"/>
          </ac:grpSpMkLst>
        </pc:grpChg>
        <pc:grpChg chg="del mod topLvl">
          <ac:chgData name="Graeme Malcolm" userId="0828a162-3a1f-48c4-ad15-5bbb25c8ef77" providerId="ADAL" clId="{2669C232-576A-419F-9A4C-40315466ABD7}" dt="2020-11-12T23:38:52.370" v="53" actId="478"/>
          <ac:grpSpMkLst>
            <pc:docMk/>
            <pc:sldMk cId="4244671936" sldId="1778"/>
            <ac:grpSpMk id="40" creationId="{2FBDCBDA-987C-42C5-94ED-7079A29F0C24}"/>
          </ac:grpSpMkLst>
        </pc:grpChg>
        <pc:grpChg chg="del">
          <ac:chgData name="Graeme Malcolm" userId="0828a162-3a1f-48c4-ad15-5bbb25c8ef77" providerId="ADAL" clId="{2669C232-576A-419F-9A4C-40315466ABD7}" dt="2020-11-12T23:38:29.563" v="47" actId="478"/>
          <ac:grpSpMkLst>
            <pc:docMk/>
            <pc:sldMk cId="4244671936" sldId="1778"/>
            <ac:grpSpMk id="43" creationId="{838204BE-50E3-4D17-A864-05D5F28A5828}"/>
          </ac:grpSpMkLst>
        </pc:grpChg>
        <pc:grpChg chg="del mod">
          <ac:chgData name="Graeme Malcolm" userId="0828a162-3a1f-48c4-ad15-5bbb25c8ef77" providerId="ADAL" clId="{2669C232-576A-419F-9A4C-40315466ABD7}" dt="2020-11-12T23:38:46.228" v="52" actId="165"/>
          <ac:grpSpMkLst>
            <pc:docMk/>
            <pc:sldMk cId="4244671936" sldId="1778"/>
            <ac:grpSpMk id="44" creationId="{8B78831F-F1F1-43CD-ADFB-2F38DB514905}"/>
          </ac:grpSpMkLst>
        </pc:grpChg>
        <pc:picChg chg="add mod">
          <ac:chgData name="Graeme Malcolm" userId="0828a162-3a1f-48c4-ad15-5bbb25c8ef77" providerId="ADAL" clId="{2669C232-576A-419F-9A4C-40315466ABD7}" dt="2020-11-23T17:50:05.720" v="697" actId="1076"/>
          <ac:picMkLst>
            <pc:docMk/>
            <pc:sldMk cId="4244671936" sldId="1778"/>
            <ac:picMk id="4" creationId="{F70B989E-3D5E-4B9C-8DF1-3FEB20342CDE}"/>
          </ac:picMkLst>
        </pc:picChg>
        <pc:picChg chg="add mod">
          <ac:chgData name="Graeme Malcolm" userId="0828a162-3a1f-48c4-ad15-5bbb25c8ef77" providerId="ADAL" clId="{2669C232-576A-419F-9A4C-40315466ABD7}" dt="2020-11-23T17:51:33.363" v="705" actId="207"/>
          <ac:picMkLst>
            <pc:docMk/>
            <pc:sldMk cId="4244671936" sldId="1778"/>
            <ac:picMk id="5" creationId="{AA42BA5D-F5AA-45E7-A6CA-C86EB61D4B68}"/>
          </ac:picMkLst>
        </pc:picChg>
        <pc:picChg chg="add mod">
          <ac:chgData name="Graeme Malcolm" userId="0828a162-3a1f-48c4-ad15-5bbb25c8ef77" providerId="ADAL" clId="{2669C232-576A-419F-9A4C-40315466ABD7}" dt="2020-11-23T17:50:05.720" v="697" actId="1076"/>
          <ac:picMkLst>
            <pc:docMk/>
            <pc:sldMk cId="4244671936" sldId="1778"/>
            <ac:picMk id="7" creationId="{FB145756-4258-445A-A066-0FCFF715AF34}"/>
          </ac:picMkLst>
        </pc:picChg>
        <pc:picChg chg="del">
          <ac:chgData name="Graeme Malcolm" userId="0828a162-3a1f-48c4-ad15-5bbb25c8ef77" providerId="ADAL" clId="{2669C232-576A-419F-9A4C-40315466ABD7}" dt="2020-11-12T23:38:24.837" v="45" actId="478"/>
          <ac:picMkLst>
            <pc:docMk/>
            <pc:sldMk cId="4244671936" sldId="1778"/>
            <ac:picMk id="10" creationId="{F2D7533D-48DD-44DB-A832-B7A3A509309D}"/>
          </ac:picMkLst>
        </pc:picChg>
        <pc:picChg chg="add mod ord">
          <ac:chgData name="Graeme Malcolm" userId="0828a162-3a1f-48c4-ad15-5bbb25c8ef77" providerId="ADAL" clId="{2669C232-576A-419F-9A4C-40315466ABD7}" dt="2020-11-23T17:51:28.081" v="704" actId="167"/>
          <ac:picMkLst>
            <pc:docMk/>
            <pc:sldMk cId="4244671936" sldId="1778"/>
            <ac:picMk id="11" creationId="{47A3BD41-04B7-4460-8157-FE1063246F06}"/>
          </ac:picMkLst>
        </pc:picChg>
        <pc:picChg chg="del mod topLvl">
          <ac:chgData name="Graeme Malcolm" userId="0828a162-3a1f-48c4-ad15-5bbb25c8ef77" providerId="ADAL" clId="{2669C232-576A-419F-9A4C-40315466ABD7}" dt="2020-11-23T17:50:21.237" v="698" actId="478"/>
          <ac:picMkLst>
            <pc:docMk/>
            <pc:sldMk cId="4244671936" sldId="1778"/>
            <ac:picMk id="19" creationId="{C5873498-C9FB-4382-B691-77BE101BA63D}"/>
          </ac:picMkLst>
        </pc:picChg>
        <pc:picChg chg="del">
          <ac:chgData name="Graeme Malcolm" userId="0828a162-3a1f-48c4-ad15-5bbb25c8ef77" providerId="ADAL" clId="{2669C232-576A-419F-9A4C-40315466ABD7}" dt="2020-11-12T23:38:29.563" v="47" actId="478"/>
          <ac:picMkLst>
            <pc:docMk/>
            <pc:sldMk cId="4244671936" sldId="1778"/>
            <ac:picMk id="42" creationId="{3C0A4871-77C7-4312-8EA1-494EC8B6D270}"/>
          </ac:picMkLst>
        </pc:picChg>
      </pc:sldChg>
      <pc:sldChg chg="del">
        <pc:chgData name="Graeme Malcolm" userId="0828a162-3a1f-48c4-ad15-5bbb25c8ef77" providerId="ADAL" clId="{2669C232-576A-419F-9A4C-40315466ABD7}" dt="2020-11-12T23:42:27.223" v="115" actId="47"/>
        <pc:sldMkLst>
          <pc:docMk/>
          <pc:sldMk cId="647265905" sldId="1797"/>
        </pc:sldMkLst>
      </pc:sldChg>
      <pc:sldChg chg="addSp delSp modSp mod modNotesTx">
        <pc:chgData name="Graeme Malcolm" userId="0828a162-3a1f-48c4-ad15-5bbb25c8ef77" providerId="ADAL" clId="{2669C232-576A-419F-9A4C-40315466ABD7}" dt="2020-11-23T21:26:08.933" v="2559"/>
        <pc:sldMkLst>
          <pc:docMk/>
          <pc:sldMk cId="3640243809" sldId="1834"/>
        </pc:sldMkLst>
        <pc:spChg chg="mod">
          <ac:chgData name="Graeme Malcolm" userId="0828a162-3a1f-48c4-ad15-5bbb25c8ef77" providerId="ADAL" clId="{2669C232-576A-419F-9A4C-40315466ABD7}" dt="2020-11-12T23:41:34.953" v="106" actId="20577"/>
          <ac:spMkLst>
            <pc:docMk/>
            <pc:sldMk cId="3640243809" sldId="1834"/>
            <ac:spMk id="5" creationId="{007C2C26-EFD2-E847-AEA7-5CEF245E0904}"/>
          </ac:spMkLst>
        </pc:spChg>
        <pc:spChg chg="mod">
          <ac:chgData name="Graeme Malcolm" userId="0828a162-3a1f-48c4-ad15-5bbb25c8ef77" providerId="ADAL" clId="{2669C232-576A-419F-9A4C-40315466ABD7}" dt="2020-11-12T23:41:48.553" v="109" actId="14100"/>
          <ac:spMkLst>
            <pc:docMk/>
            <pc:sldMk cId="3640243809" sldId="1834"/>
            <ac:spMk id="32" creationId="{2F8903D9-85B9-4DE8-B7B0-F7A10D6C0EB7}"/>
          </ac:spMkLst>
        </pc:spChg>
        <pc:spChg chg="mod">
          <ac:chgData name="Graeme Malcolm" userId="0828a162-3a1f-48c4-ad15-5bbb25c8ef77" providerId="ADAL" clId="{2669C232-576A-419F-9A4C-40315466ABD7}" dt="2020-11-12T23:42:03.252" v="113" actId="1582"/>
          <ac:spMkLst>
            <pc:docMk/>
            <pc:sldMk cId="3640243809" sldId="1834"/>
            <ac:spMk id="33" creationId="{5AFFC230-4322-4591-A98E-656EF292B2A7}"/>
          </ac:spMkLst>
        </pc:spChg>
        <pc:grpChg chg="del">
          <ac:chgData name="Graeme Malcolm" userId="0828a162-3a1f-48c4-ad15-5bbb25c8ef77" providerId="ADAL" clId="{2669C232-576A-419F-9A4C-40315466ABD7}" dt="2020-11-12T23:41:55.296" v="111" actId="478"/>
          <ac:grpSpMkLst>
            <pc:docMk/>
            <pc:sldMk cId="3640243809" sldId="1834"/>
            <ac:grpSpMk id="2" creationId="{79ED2F26-4CC1-4229-912E-9655CD07B200}"/>
          </ac:grpSpMkLst>
        </pc:grpChg>
        <pc:grpChg chg="add mod modVis">
          <ac:chgData name="Graeme Malcolm" userId="0828a162-3a1f-48c4-ad15-5bbb25c8ef77" providerId="ADAL" clId="{2669C232-576A-419F-9A4C-40315466ABD7}" dt="2020-11-12T23:41:56.218" v="112" actId="14429"/>
          <ac:grpSpMkLst>
            <pc:docMk/>
            <pc:sldMk cId="3640243809" sldId="1834"/>
            <ac:grpSpMk id="29" creationId="{16E0A3F9-EAF0-4DEA-B68C-BF118DCDF85A}"/>
          </ac:grpSpMkLst>
        </pc:grpChg>
        <pc:grpChg chg="mod">
          <ac:chgData name="Graeme Malcolm" userId="0828a162-3a1f-48c4-ad15-5bbb25c8ef77" providerId="ADAL" clId="{2669C232-576A-419F-9A4C-40315466ABD7}" dt="2020-11-12T23:41:48.553" v="109" actId="14100"/>
          <ac:grpSpMkLst>
            <pc:docMk/>
            <pc:sldMk cId="3640243809" sldId="1834"/>
            <ac:grpSpMk id="30" creationId="{DEF07A73-C5AF-4C2E-B124-6DD41D81EE50}"/>
          </ac:grpSpMkLst>
        </pc:grpChg>
        <pc:picChg chg="mod">
          <ac:chgData name="Graeme Malcolm" userId="0828a162-3a1f-48c4-ad15-5bbb25c8ef77" providerId="ADAL" clId="{2669C232-576A-419F-9A4C-40315466ABD7}" dt="2020-11-12T23:41:48.553" v="109" actId="14100"/>
          <ac:picMkLst>
            <pc:docMk/>
            <pc:sldMk cId="3640243809" sldId="1834"/>
            <ac:picMk id="31" creationId="{4B91FAA0-D8EC-446B-AD6E-E4CED1190A96}"/>
          </ac:picMkLst>
        </pc:picChg>
      </pc:sldChg>
      <pc:sldChg chg="modSp add mod">
        <pc:chgData name="Graeme Malcolm" userId="0828a162-3a1f-48c4-ad15-5bbb25c8ef77" providerId="ADAL" clId="{2669C232-576A-419F-9A4C-40315466ABD7}" dt="2020-12-02T01:21:25.477" v="7688" actId="20577"/>
        <pc:sldMkLst>
          <pc:docMk/>
          <pc:sldMk cId="3476806347" sldId="1840"/>
        </pc:sldMkLst>
        <pc:spChg chg="mod">
          <ac:chgData name="Graeme Malcolm" userId="0828a162-3a1f-48c4-ad15-5bbb25c8ef77" providerId="ADAL" clId="{2669C232-576A-419F-9A4C-40315466ABD7}" dt="2020-12-02T01:21:25.477" v="7688" actId="20577"/>
          <ac:spMkLst>
            <pc:docMk/>
            <pc:sldMk cId="3476806347" sldId="1840"/>
            <ac:spMk id="8" creationId="{7F6D085D-B395-41BC-B1E6-8B9B933DC046}"/>
          </ac:spMkLst>
        </pc:spChg>
        <pc:spChg chg="mod">
          <ac:chgData name="Graeme Malcolm" userId="0828a162-3a1f-48c4-ad15-5bbb25c8ef77" providerId="ADAL" clId="{2669C232-576A-419F-9A4C-40315466ABD7}" dt="2020-12-02T01:21:13.723" v="7684"/>
          <ac:spMkLst>
            <pc:docMk/>
            <pc:sldMk cId="3476806347" sldId="1840"/>
            <ac:spMk id="17" creationId="{00000000-0000-0000-0000-000000000000}"/>
          </ac:spMkLst>
        </pc:spChg>
      </pc:sldChg>
      <pc:sldChg chg="modSp mod">
        <pc:chgData name="Graeme Malcolm" userId="0828a162-3a1f-48c4-ad15-5bbb25c8ef77" providerId="ADAL" clId="{2669C232-576A-419F-9A4C-40315466ABD7}" dt="2020-11-30T18:28:29.463" v="7032" actId="20577"/>
        <pc:sldMkLst>
          <pc:docMk/>
          <pc:sldMk cId="1175378142" sldId="1841"/>
        </pc:sldMkLst>
        <pc:spChg chg="ord">
          <ac:chgData name="Graeme Malcolm" userId="0828a162-3a1f-48c4-ad15-5bbb25c8ef77" providerId="ADAL" clId="{2669C232-576A-419F-9A4C-40315466ABD7}" dt="2020-11-23T21:57:30.798" v="6983" actId="167"/>
          <ac:spMkLst>
            <pc:docMk/>
            <pc:sldMk cId="1175378142" sldId="1841"/>
            <ac:spMk id="11" creationId="{5ED1849D-D74B-4CC9-8934-CB243E12F20C}"/>
          </ac:spMkLst>
        </pc:spChg>
        <pc:spChg chg="mod">
          <ac:chgData name="Graeme Malcolm" userId="0828a162-3a1f-48c4-ad15-5bbb25c8ef77" providerId="ADAL" clId="{2669C232-576A-419F-9A4C-40315466ABD7}" dt="2020-11-30T18:28:29.463" v="7032" actId="20577"/>
          <ac:spMkLst>
            <pc:docMk/>
            <pc:sldMk cId="1175378142" sldId="1841"/>
            <ac:spMk id="15" creationId="{7AFD9358-0F0F-DD41-8430-DD40142A3348}"/>
          </ac:spMkLst>
        </pc:spChg>
      </pc:sldChg>
      <pc:sldChg chg="addSp delSp modSp mod modAnim modNotesTx">
        <pc:chgData name="Graeme Malcolm" userId="0828a162-3a1f-48c4-ad15-5bbb25c8ef77" providerId="ADAL" clId="{2669C232-576A-419F-9A4C-40315466ABD7}" dt="2020-12-01T02:33:52.125" v="7682" actId="20577"/>
        <pc:sldMkLst>
          <pc:docMk/>
          <pc:sldMk cId="3750964144" sldId="1843"/>
        </pc:sldMkLst>
        <pc:spChg chg="mod">
          <ac:chgData name="Graeme Malcolm" userId="0828a162-3a1f-48c4-ad15-5bbb25c8ef77" providerId="ADAL" clId="{2669C232-576A-419F-9A4C-40315466ABD7}" dt="2020-11-23T21:53:22.521" v="6786" actId="20577"/>
          <ac:spMkLst>
            <pc:docMk/>
            <pc:sldMk cId="3750964144" sldId="1843"/>
            <ac:spMk id="3" creationId="{D5FBC5FD-9635-49A0-95D0-53CC684F529D}"/>
          </ac:spMkLst>
        </pc:spChg>
        <pc:spChg chg="mod">
          <ac:chgData name="Graeme Malcolm" userId="0828a162-3a1f-48c4-ad15-5bbb25c8ef77" providerId="ADAL" clId="{2669C232-576A-419F-9A4C-40315466ABD7}" dt="2020-12-01T02:28:03.854" v="7293" actId="20577"/>
          <ac:spMkLst>
            <pc:docMk/>
            <pc:sldMk cId="3750964144" sldId="1843"/>
            <ac:spMk id="8" creationId="{C7CCD6F3-D73B-4B7B-8C19-868BAB4DFE04}"/>
          </ac:spMkLst>
        </pc:spChg>
        <pc:spChg chg="mod">
          <ac:chgData name="Graeme Malcolm" userId="0828a162-3a1f-48c4-ad15-5bbb25c8ef77" providerId="ADAL" clId="{2669C232-576A-419F-9A4C-40315466ABD7}" dt="2020-12-01T02:30:43.433" v="7446" actId="114"/>
          <ac:spMkLst>
            <pc:docMk/>
            <pc:sldMk cId="3750964144" sldId="1843"/>
            <ac:spMk id="9" creationId="{E172BC7E-FDC4-43EE-8346-8950642DCBF4}"/>
          </ac:spMkLst>
        </pc:spChg>
        <pc:spChg chg="mod">
          <ac:chgData name="Graeme Malcolm" userId="0828a162-3a1f-48c4-ad15-5bbb25c8ef77" providerId="ADAL" clId="{2669C232-576A-419F-9A4C-40315466ABD7}" dt="2020-12-01T02:33:52.125" v="7682" actId="20577"/>
          <ac:spMkLst>
            <pc:docMk/>
            <pc:sldMk cId="3750964144" sldId="1843"/>
            <ac:spMk id="10" creationId="{01853C4E-938B-4A63-A328-5CEB6E403E1E}"/>
          </ac:spMkLst>
        </pc:spChg>
        <pc:spChg chg="mod">
          <ac:chgData name="Graeme Malcolm" userId="0828a162-3a1f-48c4-ad15-5bbb25c8ef77" providerId="ADAL" clId="{2669C232-576A-419F-9A4C-40315466ABD7}" dt="2020-11-23T21:54:29.267" v="6859" actId="1076"/>
          <ac:spMkLst>
            <pc:docMk/>
            <pc:sldMk cId="3750964144" sldId="1843"/>
            <ac:spMk id="17" creationId="{D121D116-78B3-4C3B-B02D-ADF75C5CAB74}"/>
          </ac:spMkLst>
        </pc:spChg>
        <pc:spChg chg="mod">
          <ac:chgData name="Graeme Malcolm" userId="0828a162-3a1f-48c4-ad15-5bbb25c8ef77" providerId="ADAL" clId="{2669C232-576A-419F-9A4C-40315466ABD7}" dt="2020-11-23T21:54:29.267" v="6859" actId="1076"/>
          <ac:spMkLst>
            <pc:docMk/>
            <pc:sldMk cId="3750964144" sldId="1843"/>
            <ac:spMk id="18" creationId="{C85CE834-7551-47B9-8A08-8CB5A21FC3F0}"/>
          </ac:spMkLst>
        </pc:spChg>
        <pc:spChg chg="del">
          <ac:chgData name="Graeme Malcolm" userId="0828a162-3a1f-48c4-ad15-5bbb25c8ef77" providerId="ADAL" clId="{2669C232-576A-419F-9A4C-40315466ABD7}" dt="2020-12-01T02:24:38.340" v="7034" actId="478"/>
          <ac:spMkLst>
            <pc:docMk/>
            <pc:sldMk cId="3750964144" sldId="1843"/>
            <ac:spMk id="20" creationId="{B7F0EC01-67FB-4AC3-B3E9-F801C4692B70}"/>
          </ac:spMkLst>
        </pc:spChg>
        <pc:spChg chg="mod">
          <ac:chgData name="Graeme Malcolm" userId="0828a162-3a1f-48c4-ad15-5bbb25c8ef77" providerId="ADAL" clId="{2669C232-576A-419F-9A4C-40315466ABD7}" dt="2020-12-01T02:29:30.960" v="7393" actId="1076"/>
          <ac:spMkLst>
            <pc:docMk/>
            <pc:sldMk cId="3750964144" sldId="1843"/>
            <ac:spMk id="21" creationId="{1E980C49-3CFE-4EFA-B238-1413B2F7D4D9}"/>
          </ac:spMkLst>
        </pc:spChg>
        <pc:spChg chg="mod">
          <ac:chgData name="Graeme Malcolm" userId="0828a162-3a1f-48c4-ad15-5bbb25c8ef77" providerId="ADAL" clId="{2669C232-576A-419F-9A4C-40315466ABD7}" dt="2020-12-01T02:33:40.008" v="7681" actId="1076"/>
          <ac:spMkLst>
            <pc:docMk/>
            <pc:sldMk cId="3750964144" sldId="1843"/>
            <ac:spMk id="22" creationId="{CB0DD866-2734-4BB6-852C-43E8379606C5}"/>
          </ac:spMkLst>
        </pc:spChg>
        <pc:spChg chg="mod">
          <ac:chgData name="Graeme Malcolm" userId="0828a162-3a1f-48c4-ad15-5bbb25c8ef77" providerId="ADAL" clId="{2669C232-576A-419F-9A4C-40315466ABD7}" dt="2020-12-01T02:24:54.696" v="7035" actId="1076"/>
          <ac:spMkLst>
            <pc:docMk/>
            <pc:sldMk cId="3750964144" sldId="1843"/>
            <ac:spMk id="25" creationId="{8369310D-F180-4CDD-BEA4-7F966C01AD56}"/>
          </ac:spMkLst>
        </pc:spChg>
        <pc:spChg chg="mod">
          <ac:chgData name="Graeme Malcolm" userId="0828a162-3a1f-48c4-ad15-5bbb25c8ef77" providerId="ADAL" clId="{2669C232-576A-419F-9A4C-40315466ABD7}" dt="2020-12-01T02:24:54.696" v="7035" actId="1076"/>
          <ac:spMkLst>
            <pc:docMk/>
            <pc:sldMk cId="3750964144" sldId="1843"/>
            <ac:spMk id="26" creationId="{51079D39-0929-4E96-8E4A-9256BB45F6C2}"/>
          </ac:spMkLst>
        </pc:spChg>
        <pc:spChg chg="mod">
          <ac:chgData name="Graeme Malcolm" userId="0828a162-3a1f-48c4-ad15-5bbb25c8ef77" providerId="ADAL" clId="{2669C232-576A-419F-9A4C-40315466ABD7}" dt="2020-12-01T02:24:54.696" v="7035" actId="1076"/>
          <ac:spMkLst>
            <pc:docMk/>
            <pc:sldMk cId="3750964144" sldId="1843"/>
            <ac:spMk id="32" creationId="{82D95BC8-AE7E-4096-8FA7-B6AC87FFE5DA}"/>
          </ac:spMkLst>
        </pc:spChg>
        <pc:spChg chg="mod">
          <ac:chgData name="Graeme Malcolm" userId="0828a162-3a1f-48c4-ad15-5bbb25c8ef77" providerId="ADAL" clId="{2669C232-576A-419F-9A4C-40315466ABD7}" dt="2020-12-01T02:24:54.696" v="7035" actId="1076"/>
          <ac:spMkLst>
            <pc:docMk/>
            <pc:sldMk cId="3750964144" sldId="1843"/>
            <ac:spMk id="33" creationId="{2FB686CC-07CE-45FC-81DD-E78E1C445F48}"/>
          </ac:spMkLst>
        </pc:spChg>
        <pc:spChg chg="add mod">
          <ac:chgData name="Graeme Malcolm" userId="0828a162-3a1f-48c4-ad15-5bbb25c8ef77" providerId="ADAL" clId="{2669C232-576A-419F-9A4C-40315466ABD7}" dt="2020-12-01T02:28:14.636" v="7295" actId="1076"/>
          <ac:spMkLst>
            <pc:docMk/>
            <pc:sldMk cId="3750964144" sldId="1843"/>
            <ac:spMk id="37" creationId="{28793244-4B6F-4556-9A8C-DD809557C7D4}"/>
          </ac:spMkLst>
        </pc:spChg>
        <pc:grpChg chg="add del mod">
          <ac:chgData name="Graeme Malcolm" userId="0828a162-3a1f-48c4-ad15-5bbb25c8ef77" providerId="ADAL" clId="{2669C232-576A-419F-9A4C-40315466ABD7}" dt="2020-12-01T02:24:38.340" v="7034" actId="478"/>
          <ac:grpSpMkLst>
            <pc:docMk/>
            <pc:sldMk cId="3750964144" sldId="1843"/>
            <ac:grpSpMk id="14" creationId="{E601837C-E0A6-4168-87A3-CF58D0CBE579}"/>
          </ac:grpSpMkLst>
        </pc:grpChg>
        <pc:grpChg chg="mod">
          <ac:chgData name="Graeme Malcolm" userId="0828a162-3a1f-48c4-ad15-5bbb25c8ef77" providerId="ADAL" clId="{2669C232-576A-419F-9A4C-40315466ABD7}" dt="2020-11-23T21:54:29.267" v="6859" actId="1076"/>
          <ac:grpSpMkLst>
            <pc:docMk/>
            <pc:sldMk cId="3750964144" sldId="1843"/>
            <ac:grpSpMk id="15" creationId="{FF7A1873-CA12-46E4-BACE-0FA18EAE2B4F}"/>
          </ac:grpSpMkLst>
        </pc:grpChg>
        <pc:grpChg chg="add del mod">
          <ac:chgData name="Graeme Malcolm" userId="0828a162-3a1f-48c4-ad15-5bbb25c8ef77" providerId="ADAL" clId="{2669C232-576A-419F-9A4C-40315466ABD7}" dt="2020-12-01T02:24:56.951" v="7036" actId="478"/>
          <ac:grpSpMkLst>
            <pc:docMk/>
            <pc:sldMk cId="3750964144" sldId="1843"/>
            <ac:grpSpMk id="19" creationId="{115E6C2D-0340-458B-9DB5-980D2330D03C}"/>
          </ac:grpSpMkLst>
        </pc:grpChg>
        <pc:grpChg chg="mod">
          <ac:chgData name="Graeme Malcolm" userId="0828a162-3a1f-48c4-ad15-5bbb25c8ef77" providerId="ADAL" clId="{2669C232-576A-419F-9A4C-40315466ABD7}" dt="2020-12-01T02:24:54.696" v="7035" actId="1076"/>
          <ac:grpSpMkLst>
            <pc:docMk/>
            <pc:sldMk cId="3750964144" sldId="1843"/>
            <ac:grpSpMk id="23" creationId="{EEE7A561-408D-488A-9EC9-C1B8A7D3211E}"/>
          </ac:grpSpMkLst>
        </pc:grpChg>
        <pc:grpChg chg="add del mod">
          <ac:chgData name="Graeme Malcolm" userId="0828a162-3a1f-48c4-ad15-5bbb25c8ef77" providerId="ADAL" clId="{2669C232-576A-419F-9A4C-40315466ABD7}" dt="2020-12-01T02:24:57.878" v="7037" actId="478"/>
          <ac:grpSpMkLst>
            <pc:docMk/>
            <pc:sldMk cId="3750964144" sldId="1843"/>
            <ac:grpSpMk id="27" creationId="{63E4CCA2-B3F1-4CEA-8EA6-C7B51E4EFE61}"/>
          </ac:grpSpMkLst>
        </pc:grpChg>
        <pc:grpChg chg="mod">
          <ac:chgData name="Graeme Malcolm" userId="0828a162-3a1f-48c4-ad15-5bbb25c8ef77" providerId="ADAL" clId="{2669C232-576A-419F-9A4C-40315466ABD7}" dt="2020-12-01T02:24:54.696" v="7035" actId="1076"/>
          <ac:grpSpMkLst>
            <pc:docMk/>
            <pc:sldMk cId="3750964144" sldId="1843"/>
            <ac:grpSpMk id="28" creationId="{5935576B-9EDF-4278-83F6-B4931D5DE4BD}"/>
          </ac:grpSpMkLst>
        </pc:grpChg>
        <pc:grpChg chg="mod">
          <ac:chgData name="Graeme Malcolm" userId="0828a162-3a1f-48c4-ad15-5bbb25c8ef77" providerId="ADAL" clId="{2669C232-576A-419F-9A4C-40315466ABD7}" dt="2020-12-01T02:24:54.696" v="7035" actId="1076"/>
          <ac:grpSpMkLst>
            <pc:docMk/>
            <pc:sldMk cId="3750964144" sldId="1843"/>
            <ac:grpSpMk id="29" creationId="{C9754732-16AC-4F0D-9D8F-B84D85C88AAC}"/>
          </ac:grpSpMkLst>
        </pc:grpChg>
        <pc:picChg chg="del">
          <ac:chgData name="Graeme Malcolm" userId="0828a162-3a1f-48c4-ad15-5bbb25c8ef77" providerId="ADAL" clId="{2669C232-576A-419F-9A4C-40315466ABD7}" dt="2020-11-23T21:54:23.715" v="6858" actId="478"/>
          <ac:picMkLst>
            <pc:docMk/>
            <pc:sldMk cId="3750964144" sldId="1843"/>
            <ac:picMk id="2" creationId="{48BDBEAA-2F89-4481-9ADA-6FA63484B631}"/>
          </ac:picMkLst>
        </pc:picChg>
        <pc:picChg chg="add">
          <ac:chgData name="Graeme Malcolm" userId="0828a162-3a1f-48c4-ad15-5bbb25c8ef77" providerId="ADAL" clId="{2669C232-576A-419F-9A4C-40315466ABD7}" dt="2020-12-01T02:24:27.100" v="7033" actId="22"/>
          <ac:picMkLst>
            <pc:docMk/>
            <pc:sldMk cId="3750964144" sldId="1843"/>
            <ac:picMk id="2" creationId="{B90E3E73-786D-4278-B12F-DE94271747B8}"/>
          </ac:picMkLst>
        </pc:picChg>
        <pc:picChg chg="del">
          <ac:chgData name="Graeme Malcolm" userId="0828a162-3a1f-48c4-ad15-5bbb25c8ef77" providerId="ADAL" clId="{2669C232-576A-419F-9A4C-40315466ABD7}" dt="2020-11-23T21:54:30.874" v="6860" actId="478"/>
          <ac:picMkLst>
            <pc:docMk/>
            <pc:sldMk cId="3750964144" sldId="1843"/>
            <ac:picMk id="4" creationId="{C840527F-3761-427D-A87B-8E3188E4457E}"/>
          </ac:picMkLst>
        </pc:picChg>
        <pc:picChg chg="del">
          <ac:chgData name="Graeme Malcolm" userId="0828a162-3a1f-48c4-ad15-5bbb25c8ef77" providerId="ADAL" clId="{2669C232-576A-419F-9A4C-40315466ABD7}" dt="2020-11-23T21:54:38.118" v="6862" actId="478"/>
          <ac:picMkLst>
            <pc:docMk/>
            <pc:sldMk cId="3750964144" sldId="1843"/>
            <ac:picMk id="5" creationId="{D6C2F3F5-8010-47F3-84C4-EB69D700DFC7}"/>
          </ac:picMkLst>
        </pc:picChg>
        <pc:picChg chg="mod">
          <ac:chgData name="Graeme Malcolm" userId="0828a162-3a1f-48c4-ad15-5bbb25c8ef77" providerId="ADAL" clId="{2669C232-576A-419F-9A4C-40315466ABD7}" dt="2020-11-23T21:54:29.267" v="6859" actId="1076"/>
          <ac:picMkLst>
            <pc:docMk/>
            <pc:sldMk cId="3750964144" sldId="1843"/>
            <ac:picMk id="16" creationId="{33DF6546-78E5-4B1F-AEC4-65F39B261A9E}"/>
          </ac:picMkLst>
        </pc:picChg>
        <pc:picChg chg="mod">
          <ac:chgData name="Graeme Malcolm" userId="0828a162-3a1f-48c4-ad15-5bbb25c8ef77" providerId="ADAL" clId="{2669C232-576A-419F-9A4C-40315466ABD7}" dt="2020-12-01T02:24:54.696" v="7035" actId="1076"/>
          <ac:picMkLst>
            <pc:docMk/>
            <pc:sldMk cId="3750964144" sldId="1843"/>
            <ac:picMk id="24" creationId="{6B6408F0-9793-4BC4-B93A-274D6168331E}"/>
          </ac:picMkLst>
        </pc:picChg>
        <pc:picChg chg="mod">
          <ac:chgData name="Graeme Malcolm" userId="0828a162-3a1f-48c4-ad15-5bbb25c8ef77" providerId="ADAL" clId="{2669C232-576A-419F-9A4C-40315466ABD7}" dt="2020-12-01T02:24:54.696" v="7035" actId="1076"/>
          <ac:picMkLst>
            <pc:docMk/>
            <pc:sldMk cId="3750964144" sldId="1843"/>
            <ac:picMk id="30" creationId="{5FA8B8A4-936E-4ACB-B6B0-99B8BDD22B9C}"/>
          </ac:picMkLst>
        </pc:picChg>
        <pc:picChg chg="mod">
          <ac:chgData name="Graeme Malcolm" userId="0828a162-3a1f-48c4-ad15-5bbb25c8ef77" providerId="ADAL" clId="{2669C232-576A-419F-9A4C-40315466ABD7}" dt="2020-12-01T02:24:54.696" v="7035" actId="1076"/>
          <ac:picMkLst>
            <pc:docMk/>
            <pc:sldMk cId="3750964144" sldId="1843"/>
            <ac:picMk id="31" creationId="{8FD128EA-52EB-4884-A0D0-5393C9E3E50D}"/>
          </ac:picMkLst>
        </pc:picChg>
        <pc:picChg chg="add mod">
          <ac:chgData name="Graeme Malcolm" userId="0828a162-3a1f-48c4-ad15-5bbb25c8ef77" providerId="ADAL" clId="{2669C232-576A-419F-9A4C-40315466ABD7}" dt="2020-12-01T02:28:43.324" v="7299" actId="1076"/>
          <ac:picMkLst>
            <pc:docMk/>
            <pc:sldMk cId="3750964144" sldId="1843"/>
            <ac:picMk id="35" creationId="{16E2F6AA-C6E3-4037-A358-8BA1624CECC4}"/>
          </ac:picMkLst>
        </pc:picChg>
        <pc:picChg chg="add mod">
          <ac:chgData name="Graeme Malcolm" userId="0828a162-3a1f-48c4-ad15-5bbb25c8ef77" providerId="ADAL" clId="{2669C232-576A-419F-9A4C-40315466ABD7}" dt="2020-12-01T02:28:43.324" v="7299" actId="1076"/>
          <ac:picMkLst>
            <pc:docMk/>
            <pc:sldMk cId="3750964144" sldId="1843"/>
            <ac:picMk id="36" creationId="{D4598D6C-2F28-47A1-A265-1D6422646535}"/>
          </ac:picMkLst>
        </pc:picChg>
        <pc:cxnChg chg="mod">
          <ac:chgData name="Graeme Malcolm" userId="0828a162-3a1f-48c4-ad15-5bbb25c8ef77" providerId="ADAL" clId="{2669C232-576A-419F-9A4C-40315466ABD7}" dt="2020-12-01T02:28:43.324" v="7299" actId="1076"/>
          <ac:cxnSpMkLst>
            <pc:docMk/>
            <pc:sldMk cId="3750964144" sldId="1843"/>
            <ac:cxnSpMk id="11" creationId="{3EFE1262-1194-4E26-B906-5CF2497F3C96}"/>
          </ac:cxnSpMkLst>
        </pc:cxnChg>
        <pc:cxnChg chg="mod">
          <ac:chgData name="Graeme Malcolm" userId="0828a162-3a1f-48c4-ad15-5bbb25c8ef77" providerId="ADAL" clId="{2669C232-576A-419F-9A4C-40315466ABD7}" dt="2020-12-01T02:28:43.324" v="7299" actId="1076"/>
          <ac:cxnSpMkLst>
            <pc:docMk/>
            <pc:sldMk cId="3750964144" sldId="1843"/>
            <ac:cxnSpMk id="12" creationId="{12B62408-88E8-4661-BCD3-EDF001718874}"/>
          </ac:cxnSpMkLst>
        </pc:cxnChg>
      </pc:sldChg>
      <pc:sldChg chg="addSp delSp modSp del mod modNotesTx">
        <pc:chgData name="Graeme Malcolm" userId="0828a162-3a1f-48c4-ad15-5bbb25c8ef77" providerId="ADAL" clId="{2669C232-576A-419F-9A4C-40315466ABD7}" dt="2020-12-02T01:23:35.229" v="7697" actId="47"/>
        <pc:sldMkLst>
          <pc:docMk/>
          <pc:sldMk cId="1610323194" sldId="1844"/>
        </pc:sldMkLst>
        <pc:spChg chg="add del">
          <ac:chgData name="Graeme Malcolm" userId="0828a162-3a1f-48c4-ad15-5bbb25c8ef77" providerId="ADAL" clId="{2669C232-576A-419F-9A4C-40315466ABD7}" dt="2020-11-30T18:27:34.134" v="7020" actId="21"/>
          <ac:spMkLst>
            <pc:docMk/>
            <pc:sldMk cId="1610323194" sldId="1844"/>
            <ac:spMk id="2" creationId="{AC34FFC6-D67D-4A64-8E76-20E9F5A2E52F}"/>
          </ac:spMkLst>
        </pc:spChg>
        <pc:spChg chg="mod">
          <ac:chgData name="Graeme Malcolm" userId="0828a162-3a1f-48c4-ad15-5bbb25c8ef77" providerId="ADAL" clId="{2669C232-576A-419F-9A4C-40315466ABD7}" dt="2020-11-30T18:27:57.578" v="7023" actId="1076"/>
          <ac:spMkLst>
            <pc:docMk/>
            <pc:sldMk cId="1610323194" sldId="1844"/>
            <ac:spMk id="6" creationId="{00000000-0000-0000-0000-000000000000}"/>
          </ac:spMkLst>
        </pc:spChg>
        <pc:spChg chg="add">
          <ac:chgData name="Graeme Malcolm" userId="0828a162-3a1f-48c4-ad15-5bbb25c8ef77" providerId="ADAL" clId="{2669C232-576A-419F-9A4C-40315466ABD7}" dt="2020-11-30T18:27:31.180" v="7019" actId="22"/>
          <ac:spMkLst>
            <pc:docMk/>
            <pc:sldMk cId="1610323194" sldId="1844"/>
            <ac:spMk id="7" creationId="{51872E71-76E9-4E82-B5DE-BED5C2ABDDE1}"/>
          </ac:spMkLst>
        </pc:spChg>
        <pc:spChg chg="mod">
          <ac:chgData name="Graeme Malcolm" userId="0828a162-3a1f-48c4-ad15-5bbb25c8ef77" providerId="ADAL" clId="{2669C232-576A-419F-9A4C-40315466ABD7}" dt="2020-11-24T23:07:47.381" v="6988" actId="20577"/>
          <ac:spMkLst>
            <pc:docMk/>
            <pc:sldMk cId="1610323194" sldId="1844"/>
            <ac:spMk id="17" creationId="{00000000-0000-0000-0000-000000000000}"/>
          </ac:spMkLst>
        </pc:spChg>
        <pc:spChg chg="mod">
          <ac:chgData name="Graeme Malcolm" userId="0828a162-3a1f-48c4-ad15-5bbb25c8ef77" providerId="ADAL" clId="{2669C232-576A-419F-9A4C-40315466ABD7}" dt="2020-11-30T18:27:57.578" v="7023" actId="1076"/>
          <ac:spMkLst>
            <pc:docMk/>
            <pc:sldMk cId="1610323194" sldId="1844"/>
            <ac:spMk id="31" creationId="{A29CE5FA-859E-445F-A1A7-8F3606790DBB}"/>
          </ac:spMkLst>
        </pc:spChg>
        <pc:spChg chg="mod">
          <ac:chgData name="Graeme Malcolm" userId="0828a162-3a1f-48c4-ad15-5bbb25c8ef77" providerId="ADAL" clId="{2669C232-576A-419F-9A4C-40315466ABD7}" dt="2020-11-30T18:27:57.578" v="7023" actId="1076"/>
          <ac:spMkLst>
            <pc:docMk/>
            <pc:sldMk cId="1610323194" sldId="1844"/>
            <ac:spMk id="32" creationId="{156C7984-D7C5-4F8E-BA67-F847016F36DC}"/>
          </ac:spMkLst>
        </pc:spChg>
        <pc:spChg chg="mod">
          <ac:chgData name="Graeme Malcolm" userId="0828a162-3a1f-48c4-ad15-5bbb25c8ef77" providerId="ADAL" clId="{2669C232-576A-419F-9A4C-40315466ABD7}" dt="2020-11-30T18:27:57.578" v="7023" actId="1076"/>
          <ac:spMkLst>
            <pc:docMk/>
            <pc:sldMk cId="1610323194" sldId="1844"/>
            <ac:spMk id="33" creationId="{B347C2F9-1C68-4C51-8D2D-1709B56B9480}"/>
          </ac:spMkLst>
        </pc:spChg>
        <pc:spChg chg="mod">
          <ac:chgData name="Graeme Malcolm" userId="0828a162-3a1f-48c4-ad15-5bbb25c8ef77" providerId="ADAL" clId="{2669C232-576A-419F-9A4C-40315466ABD7}" dt="2020-11-30T18:27:57.578" v="7023" actId="1076"/>
          <ac:spMkLst>
            <pc:docMk/>
            <pc:sldMk cId="1610323194" sldId="1844"/>
            <ac:spMk id="35" creationId="{07ADE806-D450-4A7C-B2E3-33206A62ECEF}"/>
          </ac:spMkLst>
        </pc:spChg>
        <pc:spChg chg="mod">
          <ac:chgData name="Graeme Malcolm" userId="0828a162-3a1f-48c4-ad15-5bbb25c8ef77" providerId="ADAL" clId="{2669C232-576A-419F-9A4C-40315466ABD7}" dt="2020-11-30T18:27:57.578" v="7023" actId="1076"/>
          <ac:spMkLst>
            <pc:docMk/>
            <pc:sldMk cId="1610323194" sldId="1844"/>
            <ac:spMk id="39" creationId="{EAE6457A-AD5A-4F7C-90B2-22B9CAB47FC5}"/>
          </ac:spMkLst>
        </pc:spChg>
        <pc:spChg chg="mod">
          <ac:chgData name="Graeme Malcolm" userId="0828a162-3a1f-48c4-ad15-5bbb25c8ef77" providerId="ADAL" clId="{2669C232-576A-419F-9A4C-40315466ABD7}" dt="2020-11-30T18:27:57.578" v="7023" actId="1076"/>
          <ac:spMkLst>
            <pc:docMk/>
            <pc:sldMk cId="1610323194" sldId="1844"/>
            <ac:spMk id="40" creationId="{606DE11E-182D-451C-8630-7C047E45C397}"/>
          </ac:spMkLst>
        </pc:spChg>
        <pc:spChg chg="mod">
          <ac:chgData name="Graeme Malcolm" userId="0828a162-3a1f-48c4-ad15-5bbb25c8ef77" providerId="ADAL" clId="{2669C232-576A-419F-9A4C-40315466ABD7}" dt="2020-11-30T18:27:57.578" v="7023" actId="1076"/>
          <ac:spMkLst>
            <pc:docMk/>
            <pc:sldMk cId="1610323194" sldId="1844"/>
            <ac:spMk id="41" creationId="{3F8D34DB-4C9C-402D-B5CE-C90FDCC52B02}"/>
          </ac:spMkLst>
        </pc:spChg>
        <pc:grpChg chg="mod">
          <ac:chgData name="Graeme Malcolm" userId="0828a162-3a1f-48c4-ad15-5bbb25c8ef77" providerId="ADAL" clId="{2669C232-576A-419F-9A4C-40315466ABD7}" dt="2020-11-30T18:27:57.578" v="7023" actId="1076"/>
          <ac:grpSpMkLst>
            <pc:docMk/>
            <pc:sldMk cId="1610323194" sldId="1844"/>
            <ac:grpSpMk id="4" creationId="{AD6CF35B-95E7-41C5-A265-55D1C67053D9}"/>
          </ac:grpSpMkLst>
        </pc:grpChg>
        <pc:grpChg chg="mod">
          <ac:chgData name="Graeme Malcolm" userId="0828a162-3a1f-48c4-ad15-5bbb25c8ef77" providerId="ADAL" clId="{2669C232-576A-419F-9A4C-40315466ABD7}" dt="2020-11-30T18:27:57.578" v="7023" actId="1076"/>
          <ac:grpSpMkLst>
            <pc:docMk/>
            <pc:sldMk cId="1610323194" sldId="1844"/>
            <ac:grpSpMk id="5" creationId="{B1576BEC-357F-40DF-AE48-50CA864C9A7B}"/>
          </ac:grpSpMkLst>
        </pc:grpChg>
        <pc:grpChg chg="mod">
          <ac:chgData name="Graeme Malcolm" userId="0828a162-3a1f-48c4-ad15-5bbb25c8ef77" providerId="ADAL" clId="{2669C232-576A-419F-9A4C-40315466ABD7}" dt="2020-11-30T18:27:57.578" v="7023" actId="1076"/>
          <ac:grpSpMkLst>
            <pc:docMk/>
            <pc:sldMk cId="1610323194" sldId="1844"/>
            <ac:grpSpMk id="34" creationId="{DCE8F043-6D07-4602-A7BB-65760385DC64}"/>
          </ac:grpSpMkLst>
        </pc:grpChg>
        <pc:grpChg chg="mod">
          <ac:chgData name="Graeme Malcolm" userId="0828a162-3a1f-48c4-ad15-5bbb25c8ef77" providerId="ADAL" clId="{2669C232-576A-419F-9A4C-40315466ABD7}" dt="2020-11-30T18:27:57.578" v="7023" actId="1076"/>
          <ac:grpSpMkLst>
            <pc:docMk/>
            <pc:sldMk cId="1610323194" sldId="1844"/>
            <ac:grpSpMk id="37" creationId="{6C51E03C-DAE9-4914-BF08-357276507B11}"/>
          </ac:grpSpMkLst>
        </pc:grpChg>
        <pc:picChg chg="mod">
          <ac:chgData name="Graeme Malcolm" userId="0828a162-3a1f-48c4-ad15-5bbb25c8ef77" providerId="ADAL" clId="{2669C232-576A-419F-9A4C-40315466ABD7}" dt="2020-11-30T18:27:57.578" v="7023" actId="1076"/>
          <ac:picMkLst>
            <pc:docMk/>
            <pc:sldMk cId="1610323194" sldId="1844"/>
            <ac:picMk id="3" creationId="{2F2C547C-E6CB-40A8-ACD6-91D2E4F375A8}"/>
          </ac:picMkLst>
        </pc:picChg>
        <pc:picChg chg="mod">
          <ac:chgData name="Graeme Malcolm" userId="0828a162-3a1f-48c4-ad15-5bbb25c8ef77" providerId="ADAL" clId="{2669C232-576A-419F-9A4C-40315466ABD7}" dt="2020-11-30T18:27:57.578" v="7023" actId="1076"/>
          <ac:picMkLst>
            <pc:docMk/>
            <pc:sldMk cId="1610323194" sldId="1844"/>
            <ac:picMk id="38" creationId="{BAB53E16-CB9E-4E7D-B483-952F121A01B4}"/>
          </ac:picMkLst>
        </pc:picChg>
      </pc:sldChg>
      <pc:sldChg chg="addSp delSp modSp add mod modNotesTx">
        <pc:chgData name="Graeme Malcolm" userId="0828a162-3a1f-48c4-ad15-5bbb25c8ef77" providerId="ADAL" clId="{2669C232-576A-419F-9A4C-40315466ABD7}" dt="2020-11-24T23:12:24.043" v="7014" actId="20577"/>
        <pc:sldMkLst>
          <pc:docMk/>
          <pc:sldMk cId="3078972832" sldId="3457"/>
        </pc:sldMkLst>
        <pc:spChg chg="mod">
          <ac:chgData name="Graeme Malcolm" userId="0828a162-3a1f-48c4-ad15-5bbb25c8ef77" providerId="ADAL" clId="{2669C232-576A-419F-9A4C-40315466ABD7}" dt="2020-11-23T17:57:53.438" v="852" actId="12"/>
          <ac:spMkLst>
            <pc:docMk/>
            <pc:sldMk cId="3078972832" sldId="3457"/>
            <ac:spMk id="3" creationId="{EF2B6D9B-DA43-4943-BDE2-3B71FAEF9F71}"/>
          </ac:spMkLst>
        </pc:spChg>
        <pc:grpChg chg="mod topLvl">
          <ac:chgData name="Graeme Malcolm" userId="0828a162-3a1f-48c4-ad15-5bbb25c8ef77" providerId="ADAL" clId="{2669C232-576A-419F-9A4C-40315466ABD7}" dt="2020-11-12T23:52:56.312" v="425" actId="1076"/>
          <ac:grpSpMkLst>
            <pc:docMk/>
            <pc:sldMk cId="3078972832" sldId="3457"/>
            <ac:grpSpMk id="22" creationId="{8F238324-0A94-4AFF-9C04-78EA174DDCAC}"/>
          </ac:grpSpMkLst>
        </pc:grpChg>
        <pc:grpChg chg="del">
          <ac:chgData name="Graeme Malcolm" userId="0828a162-3a1f-48c4-ad15-5bbb25c8ef77" providerId="ADAL" clId="{2669C232-576A-419F-9A4C-40315466ABD7}" dt="2020-11-12T23:51:03.854" v="402" actId="165"/>
          <ac:grpSpMkLst>
            <pc:docMk/>
            <pc:sldMk cId="3078972832" sldId="3457"/>
            <ac:grpSpMk id="28" creationId="{84EB39CB-F8FF-46CF-AE7E-A28B8AE17797}"/>
          </ac:grpSpMkLst>
        </pc:grpChg>
        <pc:picChg chg="del mod topLvl">
          <ac:chgData name="Graeme Malcolm" userId="0828a162-3a1f-48c4-ad15-5bbb25c8ef77" providerId="ADAL" clId="{2669C232-576A-419F-9A4C-40315466ABD7}" dt="2020-11-12T23:51:22.104" v="409" actId="478"/>
          <ac:picMkLst>
            <pc:docMk/>
            <pc:sldMk cId="3078972832" sldId="3457"/>
            <ac:picMk id="5" creationId="{259FD506-E4EE-4DFF-B971-751DF77E973F}"/>
          </ac:picMkLst>
        </pc:picChg>
        <pc:picChg chg="topLvl">
          <ac:chgData name="Graeme Malcolm" userId="0828a162-3a1f-48c4-ad15-5bbb25c8ef77" providerId="ADAL" clId="{2669C232-576A-419F-9A4C-40315466ABD7}" dt="2020-11-12T23:51:03.854" v="402" actId="165"/>
          <ac:picMkLst>
            <pc:docMk/>
            <pc:sldMk cId="3078972832" sldId="3457"/>
            <ac:picMk id="6" creationId="{3926C0B4-6A1B-4F39-A545-26A7779D9548}"/>
          </ac:picMkLst>
        </pc:picChg>
        <pc:picChg chg="mod topLvl">
          <ac:chgData name="Graeme Malcolm" userId="0828a162-3a1f-48c4-ad15-5bbb25c8ef77" providerId="ADAL" clId="{2669C232-576A-419F-9A4C-40315466ABD7}" dt="2020-11-12T23:53:20.777" v="427" actId="207"/>
          <ac:picMkLst>
            <pc:docMk/>
            <pc:sldMk cId="3078972832" sldId="3457"/>
            <ac:picMk id="7" creationId="{2765912C-12CB-4283-87BC-ADB2F0A908E5}"/>
          </ac:picMkLst>
        </pc:picChg>
        <pc:picChg chg="del topLvl">
          <ac:chgData name="Graeme Malcolm" userId="0828a162-3a1f-48c4-ad15-5bbb25c8ef77" providerId="ADAL" clId="{2669C232-576A-419F-9A4C-40315466ABD7}" dt="2020-11-12T23:51:26.556" v="411" actId="478"/>
          <ac:picMkLst>
            <pc:docMk/>
            <pc:sldMk cId="3078972832" sldId="3457"/>
            <ac:picMk id="11" creationId="{94F213F4-F44E-4568-B8D0-C327BFFE201E}"/>
          </ac:picMkLst>
        </pc:picChg>
        <pc:picChg chg="add mod">
          <ac:chgData name="Graeme Malcolm" userId="0828a162-3a1f-48c4-ad15-5bbb25c8ef77" providerId="ADAL" clId="{2669C232-576A-419F-9A4C-40315466ABD7}" dt="2020-11-12T23:51:32.379" v="412" actId="1076"/>
          <ac:picMkLst>
            <pc:docMk/>
            <pc:sldMk cId="3078972832" sldId="3457"/>
            <ac:picMk id="14" creationId="{738B0C7D-7702-43E0-B045-AE9D44EDDCBD}"/>
          </ac:picMkLst>
        </pc:picChg>
        <pc:picChg chg="add mod">
          <ac:chgData name="Graeme Malcolm" userId="0828a162-3a1f-48c4-ad15-5bbb25c8ef77" providerId="ADAL" clId="{2669C232-576A-419F-9A4C-40315466ABD7}" dt="2020-11-12T23:51:24.793" v="410" actId="1076"/>
          <ac:picMkLst>
            <pc:docMk/>
            <pc:sldMk cId="3078972832" sldId="3457"/>
            <ac:picMk id="16" creationId="{5390DB68-5760-4E2C-8BF4-9F8C2A08BD00}"/>
          </ac:picMkLst>
        </pc:picChg>
        <pc:cxnChg chg="mod topLvl">
          <ac:chgData name="Graeme Malcolm" userId="0828a162-3a1f-48c4-ad15-5bbb25c8ef77" providerId="ADAL" clId="{2669C232-576A-419F-9A4C-40315466ABD7}" dt="2020-11-12T23:52:25.643" v="422" actId="208"/>
          <ac:cxnSpMkLst>
            <pc:docMk/>
            <pc:sldMk cId="3078972832" sldId="3457"/>
            <ac:cxnSpMk id="8" creationId="{E9EB5484-32F1-4774-A939-091C73508413}"/>
          </ac:cxnSpMkLst>
        </pc:cxnChg>
        <pc:cxnChg chg="mod topLvl">
          <ac:chgData name="Graeme Malcolm" userId="0828a162-3a1f-48c4-ad15-5bbb25c8ef77" providerId="ADAL" clId="{2669C232-576A-419F-9A4C-40315466ABD7}" dt="2020-11-12T23:52:25.643" v="422" actId="208"/>
          <ac:cxnSpMkLst>
            <pc:docMk/>
            <pc:sldMk cId="3078972832" sldId="3457"/>
            <ac:cxnSpMk id="9" creationId="{328BDF4D-A610-46D4-92B4-5348E4D0B99C}"/>
          </ac:cxnSpMkLst>
        </pc:cxnChg>
        <pc:cxnChg chg="mod topLvl">
          <ac:chgData name="Graeme Malcolm" userId="0828a162-3a1f-48c4-ad15-5bbb25c8ef77" providerId="ADAL" clId="{2669C232-576A-419F-9A4C-40315466ABD7}" dt="2020-11-12T23:53:01.439" v="426" actId="14100"/>
          <ac:cxnSpMkLst>
            <pc:docMk/>
            <pc:sldMk cId="3078972832" sldId="3457"/>
            <ac:cxnSpMk id="23" creationId="{FA8FCD43-AE7B-4D95-BBC6-08F7DAE7BBD7}"/>
          </ac:cxnSpMkLst>
        </pc:cxnChg>
      </pc:sldChg>
      <pc:sldChg chg="modSp add mod modNotesTx">
        <pc:chgData name="Graeme Malcolm" userId="0828a162-3a1f-48c4-ad15-5bbb25c8ef77" providerId="ADAL" clId="{2669C232-576A-419F-9A4C-40315466ABD7}" dt="2020-11-23T21:33:13.087" v="3619" actId="113"/>
        <pc:sldMkLst>
          <pc:docMk/>
          <pc:sldMk cId="3317897590" sldId="3458"/>
        </pc:sldMkLst>
        <pc:spChg chg="mod">
          <ac:chgData name="Graeme Malcolm" userId="0828a162-3a1f-48c4-ad15-5bbb25c8ef77" providerId="ADAL" clId="{2669C232-576A-419F-9A4C-40315466ABD7}" dt="2020-11-12T23:54:11.008" v="434" actId="403"/>
          <ac:spMkLst>
            <pc:docMk/>
            <pc:sldMk cId="3317897590" sldId="3458"/>
            <ac:spMk id="3" creationId="{E6B2D329-2096-48A6-9DDC-3697FF9AB251}"/>
          </ac:spMkLst>
        </pc:spChg>
      </pc:sldChg>
      <pc:sldChg chg="modSp add mod modNotesTx">
        <pc:chgData name="Graeme Malcolm" userId="0828a162-3a1f-48c4-ad15-5bbb25c8ef77" providerId="ADAL" clId="{2669C232-576A-419F-9A4C-40315466ABD7}" dt="2020-11-23T21:35:18.121" v="3773" actId="20577"/>
        <pc:sldMkLst>
          <pc:docMk/>
          <pc:sldMk cId="2478587305" sldId="3459"/>
        </pc:sldMkLst>
        <pc:spChg chg="mod">
          <ac:chgData name="Graeme Malcolm" userId="0828a162-3a1f-48c4-ad15-5bbb25c8ef77" providerId="ADAL" clId="{2669C232-576A-419F-9A4C-40315466ABD7}" dt="2020-11-12T23:54:32.908" v="436" actId="113"/>
          <ac:spMkLst>
            <pc:docMk/>
            <pc:sldMk cId="2478587305" sldId="3459"/>
            <ac:spMk id="4" creationId="{3ED54951-B7C7-4477-A266-B3C066920B58}"/>
          </ac:spMkLst>
        </pc:spChg>
        <pc:spChg chg="mod">
          <ac:chgData name="Graeme Malcolm" userId="0828a162-3a1f-48c4-ad15-5bbb25c8ef77" providerId="ADAL" clId="{2669C232-576A-419F-9A4C-40315466ABD7}" dt="2020-11-12T23:54:41.509" v="437" actId="20577"/>
          <ac:spMkLst>
            <pc:docMk/>
            <pc:sldMk cId="2478587305" sldId="3459"/>
            <ac:spMk id="5" creationId="{41296F17-F009-4D82-B499-BBACA44D948C}"/>
          </ac:spMkLst>
        </pc:spChg>
      </pc:sldChg>
      <pc:sldChg chg="modSp add del mod modNotesTx">
        <pc:chgData name="Graeme Malcolm" userId="0828a162-3a1f-48c4-ad15-5bbb25c8ef77" providerId="ADAL" clId="{2669C232-576A-419F-9A4C-40315466ABD7}" dt="2020-11-23T21:16:45.260" v="2127" actId="20577"/>
        <pc:sldMkLst>
          <pc:docMk/>
          <pc:sldMk cId="4082084099" sldId="3468"/>
        </pc:sldMkLst>
        <pc:picChg chg="mod">
          <ac:chgData name="Graeme Malcolm" userId="0828a162-3a1f-48c4-ad15-5bbb25c8ef77" providerId="ADAL" clId="{2669C232-576A-419F-9A4C-40315466ABD7}" dt="2020-11-12T23:44:36.040" v="141" actId="207"/>
          <ac:picMkLst>
            <pc:docMk/>
            <pc:sldMk cId="4082084099" sldId="3468"/>
            <ac:picMk id="4" creationId="{FD2FD256-D243-4F8E-BF7B-6D5CD8C1198F}"/>
          </ac:picMkLst>
        </pc:picChg>
        <pc:picChg chg="mod">
          <ac:chgData name="Graeme Malcolm" userId="0828a162-3a1f-48c4-ad15-5bbb25c8ef77" providerId="ADAL" clId="{2669C232-576A-419F-9A4C-40315466ABD7}" dt="2020-11-12T23:44:42.131" v="142" actId="207"/>
          <ac:picMkLst>
            <pc:docMk/>
            <pc:sldMk cId="4082084099" sldId="3468"/>
            <ac:picMk id="6" creationId="{529525E2-178C-46EF-844B-6B912F80A292}"/>
          </ac:picMkLst>
        </pc:picChg>
        <pc:picChg chg="mod">
          <ac:chgData name="Graeme Malcolm" userId="0828a162-3a1f-48c4-ad15-5bbb25c8ef77" providerId="ADAL" clId="{2669C232-576A-419F-9A4C-40315466ABD7}" dt="2020-11-12T23:44:47.701" v="143" actId="207"/>
          <ac:picMkLst>
            <pc:docMk/>
            <pc:sldMk cId="4082084099" sldId="3468"/>
            <ac:picMk id="8" creationId="{40371161-DD7C-44F5-AC0C-750DCAE2FFCD}"/>
          </ac:picMkLst>
        </pc:picChg>
        <pc:cxnChg chg="mod">
          <ac:chgData name="Graeme Malcolm" userId="0828a162-3a1f-48c4-ad15-5bbb25c8ef77" providerId="ADAL" clId="{2669C232-576A-419F-9A4C-40315466ABD7}" dt="2020-11-12T23:44:53.709" v="144" actId="208"/>
          <ac:cxnSpMkLst>
            <pc:docMk/>
            <pc:sldMk cId="4082084099" sldId="3468"/>
            <ac:cxnSpMk id="10" creationId="{380554C3-09C7-4693-9EE6-F26950D95958}"/>
          </ac:cxnSpMkLst>
        </pc:cxnChg>
        <pc:cxnChg chg="mod">
          <ac:chgData name="Graeme Malcolm" userId="0828a162-3a1f-48c4-ad15-5bbb25c8ef77" providerId="ADAL" clId="{2669C232-576A-419F-9A4C-40315466ABD7}" dt="2020-11-12T23:44:53.709" v="144" actId="208"/>
          <ac:cxnSpMkLst>
            <pc:docMk/>
            <pc:sldMk cId="4082084099" sldId="3468"/>
            <ac:cxnSpMk id="14" creationId="{DB91E5E7-32BA-4292-9BC7-E1FBA5704F07}"/>
          </ac:cxnSpMkLst>
        </pc:cxnChg>
      </pc:sldChg>
      <pc:sldChg chg="addSp modSp add del mod modNotesTx">
        <pc:chgData name="Graeme Malcolm" userId="0828a162-3a1f-48c4-ad15-5bbb25c8ef77" providerId="ADAL" clId="{2669C232-576A-419F-9A4C-40315466ABD7}" dt="2020-11-23T21:19:02.585" v="2246" actId="20577"/>
        <pc:sldMkLst>
          <pc:docMk/>
          <pc:sldMk cId="285883894" sldId="3469"/>
        </pc:sldMkLst>
        <pc:spChg chg="mod">
          <ac:chgData name="Graeme Malcolm" userId="0828a162-3a1f-48c4-ad15-5bbb25c8ef77" providerId="ADAL" clId="{2669C232-576A-419F-9A4C-40315466ABD7}" dt="2020-11-12T23:45:28.894" v="147" actId="108"/>
          <ac:spMkLst>
            <pc:docMk/>
            <pc:sldMk cId="285883894" sldId="3469"/>
            <ac:spMk id="3" creationId="{00CBF9AD-4FF8-4374-A6EA-57DE52EB6403}"/>
          </ac:spMkLst>
        </pc:spChg>
        <pc:spChg chg="add mod">
          <ac:chgData name="Graeme Malcolm" userId="0828a162-3a1f-48c4-ad15-5bbb25c8ef77" providerId="ADAL" clId="{2669C232-576A-419F-9A4C-40315466ABD7}" dt="2020-11-12T23:47:45.779" v="178" actId="1076"/>
          <ac:spMkLst>
            <pc:docMk/>
            <pc:sldMk cId="285883894" sldId="3469"/>
            <ac:spMk id="5" creationId="{45DCC13E-E4C8-42A4-AA29-8AE5BC374E96}"/>
          </ac:spMkLst>
        </pc:spChg>
      </pc:sldChg>
      <pc:sldChg chg="addSp delSp modSp add mod modNotesTx">
        <pc:chgData name="Graeme Malcolm" userId="0828a162-3a1f-48c4-ad15-5bbb25c8ef77" providerId="ADAL" clId="{2669C232-576A-419F-9A4C-40315466ABD7}" dt="2020-11-23T21:21:35.860" v="2309" actId="20577"/>
        <pc:sldMkLst>
          <pc:docMk/>
          <pc:sldMk cId="3951756452" sldId="3470"/>
        </pc:sldMkLst>
        <pc:spChg chg="mod">
          <ac:chgData name="Graeme Malcolm" userId="0828a162-3a1f-48c4-ad15-5bbb25c8ef77" providerId="ADAL" clId="{2669C232-576A-419F-9A4C-40315466ABD7}" dt="2020-11-12T23:44:16.236" v="140" actId="403"/>
          <ac:spMkLst>
            <pc:docMk/>
            <pc:sldMk cId="3951756452" sldId="3470"/>
            <ac:spMk id="3" creationId="{2DB27EA0-9586-438B-9F30-D187F92A2ECB}"/>
          </ac:spMkLst>
        </pc:spChg>
        <pc:spChg chg="mod">
          <ac:chgData name="Graeme Malcolm" userId="0828a162-3a1f-48c4-ad15-5bbb25c8ef77" providerId="ADAL" clId="{2669C232-576A-419F-9A4C-40315466ABD7}" dt="2020-11-12T23:44:08.185" v="136" actId="113"/>
          <ac:spMkLst>
            <pc:docMk/>
            <pc:sldMk cId="3951756452" sldId="3470"/>
            <ac:spMk id="4" creationId="{2414CF0F-F348-4712-A28A-B00E59F7990D}"/>
          </ac:spMkLst>
        </pc:spChg>
        <pc:spChg chg="mod">
          <ac:chgData name="Graeme Malcolm" userId="0828a162-3a1f-48c4-ad15-5bbb25c8ef77" providerId="ADAL" clId="{2669C232-576A-419F-9A4C-40315466ABD7}" dt="2020-11-12T23:44:08.185" v="136" actId="113"/>
          <ac:spMkLst>
            <pc:docMk/>
            <pc:sldMk cId="3951756452" sldId="3470"/>
            <ac:spMk id="5" creationId="{FFF45B0C-0E31-420F-A1A3-3C3EA7097BFB}"/>
          </ac:spMkLst>
        </pc:spChg>
        <pc:spChg chg="add del mod">
          <ac:chgData name="Graeme Malcolm" userId="0828a162-3a1f-48c4-ad15-5bbb25c8ef77" providerId="ADAL" clId="{2669C232-576A-419F-9A4C-40315466ABD7}" dt="2020-11-12T23:47:29.367" v="175" actId="21"/>
          <ac:spMkLst>
            <pc:docMk/>
            <pc:sldMk cId="3951756452" sldId="3470"/>
            <ac:spMk id="6" creationId="{D393610C-0276-438E-BF45-B857C3320BD4}"/>
          </ac:spMkLst>
        </pc:spChg>
      </pc:sldChg>
      <pc:sldChg chg="del">
        <pc:chgData name="Graeme Malcolm" userId="0828a162-3a1f-48c4-ad15-5bbb25c8ef77" providerId="ADAL" clId="{2669C232-576A-419F-9A4C-40315466ABD7}" dt="2020-11-12T23:42:21.533" v="114" actId="47"/>
        <pc:sldMkLst>
          <pc:docMk/>
          <pc:sldMk cId="1610818167" sldId="3471"/>
        </pc:sldMkLst>
      </pc:sldChg>
      <pc:sldChg chg="modSp add mod modNotesTx">
        <pc:chgData name="Graeme Malcolm" userId="0828a162-3a1f-48c4-ad15-5bbb25c8ef77" providerId="ADAL" clId="{2669C232-576A-419F-9A4C-40315466ABD7}" dt="2020-11-23T21:24:51.241" v="2416" actId="20577"/>
        <pc:sldMkLst>
          <pc:docMk/>
          <pc:sldMk cId="2633986129" sldId="3471"/>
        </pc:sldMkLst>
        <pc:spChg chg="mod">
          <ac:chgData name="Graeme Malcolm" userId="0828a162-3a1f-48c4-ad15-5bbb25c8ef77" providerId="ADAL" clId="{2669C232-576A-419F-9A4C-40315466ABD7}" dt="2020-11-12T23:43:52.033" v="132" actId="403"/>
          <ac:spMkLst>
            <pc:docMk/>
            <pc:sldMk cId="2633986129" sldId="3471"/>
            <ac:spMk id="3" creationId="{D5742560-2D7E-46D5-B49C-6CD7612643F5}"/>
          </ac:spMkLst>
        </pc:spChg>
        <pc:spChg chg="mod">
          <ac:chgData name="Graeme Malcolm" userId="0828a162-3a1f-48c4-ad15-5bbb25c8ef77" providerId="ADAL" clId="{2669C232-576A-419F-9A4C-40315466ABD7}" dt="2020-11-12T23:43:05.787" v="118" actId="113"/>
          <ac:spMkLst>
            <pc:docMk/>
            <pc:sldMk cId="2633986129" sldId="3471"/>
            <ac:spMk id="4" creationId="{7857914D-AC66-49EA-A57F-FE6872CDD8DC}"/>
          </ac:spMkLst>
        </pc:spChg>
        <pc:spChg chg="mod">
          <ac:chgData name="Graeme Malcolm" userId="0828a162-3a1f-48c4-ad15-5bbb25c8ef77" providerId="ADAL" clId="{2669C232-576A-419F-9A4C-40315466ABD7}" dt="2020-11-12T23:43:05.787" v="118" actId="113"/>
          <ac:spMkLst>
            <pc:docMk/>
            <pc:sldMk cId="2633986129" sldId="3471"/>
            <ac:spMk id="5" creationId="{61CBF0E9-B7C7-4398-9B28-A865AF42937E}"/>
          </ac:spMkLst>
        </pc:spChg>
        <pc:spChg chg="mod">
          <ac:chgData name="Graeme Malcolm" userId="0828a162-3a1f-48c4-ad15-5bbb25c8ef77" providerId="ADAL" clId="{2669C232-576A-419F-9A4C-40315466ABD7}" dt="2020-11-12T23:43:05.787" v="118" actId="113"/>
          <ac:spMkLst>
            <pc:docMk/>
            <pc:sldMk cId="2633986129" sldId="3471"/>
            <ac:spMk id="6" creationId="{E4556412-BFD0-4063-AB08-BABA5C50A5EB}"/>
          </ac:spMkLst>
        </pc:spChg>
        <pc:spChg chg="mod">
          <ac:chgData name="Graeme Malcolm" userId="0828a162-3a1f-48c4-ad15-5bbb25c8ef77" providerId="ADAL" clId="{2669C232-576A-419F-9A4C-40315466ABD7}" dt="2020-11-12T23:43:56.313" v="133" actId="1076"/>
          <ac:spMkLst>
            <pc:docMk/>
            <pc:sldMk cId="2633986129" sldId="3471"/>
            <ac:spMk id="7" creationId="{58258EF9-A7F0-4657-A28D-5C6AFCF3E356}"/>
          </ac:spMkLst>
        </pc:spChg>
      </pc:sldChg>
      <pc:sldChg chg="addSp delSp modSp del mod modNotesTx">
        <pc:chgData name="Graeme Malcolm" userId="0828a162-3a1f-48c4-ad15-5bbb25c8ef77" providerId="ADAL" clId="{2669C232-576A-419F-9A4C-40315466ABD7}" dt="2020-12-02T01:23:37.409" v="7698" actId="47"/>
        <pc:sldMkLst>
          <pc:docMk/>
          <pc:sldMk cId="2704482197" sldId="3472"/>
        </pc:sldMkLst>
        <pc:spChg chg="add del">
          <ac:chgData name="Graeme Malcolm" userId="0828a162-3a1f-48c4-ad15-5bbb25c8ef77" providerId="ADAL" clId="{2669C232-576A-419F-9A4C-40315466ABD7}" dt="2020-11-30T18:28:05.529" v="7025" actId="478"/>
          <ac:spMkLst>
            <pc:docMk/>
            <pc:sldMk cId="2704482197" sldId="3472"/>
            <ac:spMk id="2" creationId="{1890AEAD-C073-4723-AF47-CB9E8A3DBC72}"/>
          </ac:spMkLst>
        </pc:spChg>
        <pc:spChg chg="mod">
          <ac:chgData name="Graeme Malcolm" userId="0828a162-3a1f-48c4-ad15-5bbb25c8ef77" providerId="ADAL" clId="{2669C232-576A-419F-9A4C-40315466ABD7}" dt="2020-11-30T18:28:11.811" v="7026" actId="1076"/>
          <ac:spMkLst>
            <pc:docMk/>
            <pc:sldMk cId="2704482197" sldId="3472"/>
            <ac:spMk id="6" creationId="{00000000-0000-0000-0000-000000000000}"/>
          </ac:spMkLst>
        </pc:spChg>
        <pc:spChg chg="add del">
          <ac:chgData name="Graeme Malcolm" userId="0828a162-3a1f-48c4-ad15-5bbb25c8ef77" providerId="ADAL" clId="{2669C232-576A-419F-9A4C-40315466ABD7}" dt="2020-11-30T18:27:44.735" v="7022" actId="22"/>
          <ac:spMkLst>
            <pc:docMk/>
            <pc:sldMk cId="2704482197" sldId="3472"/>
            <ac:spMk id="7" creationId="{06443936-73EA-48F8-8693-B839E97C9F01}"/>
          </ac:spMkLst>
        </pc:spChg>
        <pc:spChg chg="add">
          <ac:chgData name="Graeme Malcolm" userId="0828a162-3a1f-48c4-ad15-5bbb25c8ef77" providerId="ADAL" clId="{2669C232-576A-419F-9A4C-40315466ABD7}" dt="2020-11-30T18:28:02.874" v="7024" actId="22"/>
          <ac:spMkLst>
            <pc:docMk/>
            <pc:sldMk cId="2704482197" sldId="3472"/>
            <ac:spMk id="8" creationId="{21664BE8-9C9A-4953-8632-3AE488ADC13E}"/>
          </ac:spMkLst>
        </pc:spChg>
        <pc:spChg chg="mod">
          <ac:chgData name="Graeme Malcolm" userId="0828a162-3a1f-48c4-ad15-5bbb25c8ef77" providerId="ADAL" clId="{2669C232-576A-419F-9A4C-40315466ABD7}" dt="2020-11-12T23:56:18.627" v="438"/>
          <ac:spMkLst>
            <pc:docMk/>
            <pc:sldMk cId="2704482197" sldId="3472"/>
            <ac:spMk id="17" creationId="{00000000-0000-0000-0000-000000000000}"/>
          </ac:spMkLst>
        </pc:spChg>
        <pc:spChg chg="mod">
          <ac:chgData name="Graeme Malcolm" userId="0828a162-3a1f-48c4-ad15-5bbb25c8ef77" providerId="ADAL" clId="{2669C232-576A-419F-9A4C-40315466ABD7}" dt="2020-11-30T18:28:11.811" v="7026" actId="1076"/>
          <ac:spMkLst>
            <pc:docMk/>
            <pc:sldMk cId="2704482197" sldId="3472"/>
            <ac:spMk id="31" creationId="{A29CE5FA-859E-445F-A1A7-8F3606790DBB}"/>
          </ac:spMkLst>
        </pc:spChg>
        <pc:spChg chg="mod">
          <ac:chgData name="Graeme Malcolm" userId="0828a162-3a1f-48c4-ad15-5bbb25c8ef77" providerId="ADAL" clId="{2669C232-576A-419F-9A4C-40315466ABD7}" dt="2020-11-30T18:28:11.811" v="7026" actId="1076"/>
          <ac:spMkLst>
            <pc:docMk/>
            <pc:sldMk cId="2704482197" sldId="3472"/>
            <ac:spMk id="32" creationId="{156C7984-D7C5-4F8E-BA67-F847016F36DC}"/>
          </ac:spMkLst>
        </pc:spChg>
        <pc:spChg chg="mod">
          <ac:chgData name="Graeme Malcolm" userId="0828a162-3a1f-48c4-ad15-5bbb25c8ef77" providerId="ADAL" clId="{2669C232-576A-419F-9A4C-40315466ABD7}" dt="2020-11-30T18:28:11.811" v="7026" actId="1076"/>
          <ac:spMkLst>
            <pc:docMk/>
            <pc:sldMk cId="2704482197" sldId="3472"/>
            <ac:spMk id="33" creationId="{B347C2F9-1C68-4C51-8D2D-1709B56B9480}"/>
          </ac:spMkLst>
        </pc:spChg>
        <pc:spChg chg="mod">
          <ac:chgData name="Graeme Malcolm" userId="0828a162-3a1f-48c4-ad15-5bbb25c8ef77" providerId="ADAL" clId="{2669C232-576A-419F-9A4C-40315466ABD7}" dt="2020-11-30T18:28:11.811" v="7026" actId="1076"/>
          <ac:spMkLst>
            <pc:docMk/>
            <pc:sldMk cId="2704482197" sldId="3472"/>
            <ac:spMk id="35" creationId="{07ADE806-D450-4A7C-B2E3-33206A62ECEF}"/>
          </ac:spMkLst>
        </pc:spChg>
        <pc:spChg chg="mod">
          <ac:chgData name="Graeme Malcolm" userId="0828a162-3a1f-48c4-ad15-5bbb25c8ef77" providerId="ADAL" clId="{2669C232-576A-419F-9A4C-40315466ABD7}" dt="2020-11-30T18:28:11.811" v="7026" actId="1076"/>
          <ac:spMkLst>
            <pc:docMk/>
            <pc:sldMk cId="2704482197" sldId="3472"/>
            <ac:spMk id="39" creationId="{EAE6457A-AD5A-4F7C-90B2-22B9CAB47FC5}"/>
          </ac:spMkLst>
        </pc:spChg>
        <pc:spChg chg="mod">
          <ac:chgData name="Graeme Malcolm" userId="0828a162-3a1f-48c4-ad15-5bbb25c8ef77" providerId="ADAL" clId="{2669C232-576A-419F-9A4C-40315466ABD7}" dt="2020-11-30T18:28:11.811" v="7026" actId="1076"/>
          <ac:spMkLst>
            <pc:docMk/>
            <pc:sldMk cId="2704482197" sldId="3472"/>
            <ac:spMk id="40" creationId="{606DE11E-182D-451C-8630-7C047E45C397}"/>
          </ac:spMkLst>
        </pc:spChg>
        <pc:spChg chg="mod">
          <ac:chgData name="Graeme Malcolm" userId="0828a162-3a1f-48c4-ad15-5bbb25c8ef77" providerId="ADAL" clId="{2669C232-576A-419F-9A4C-40315466ABD7}" dt="2020-11-30T18:28:11.811" v="7026" actId="1076"/>
          <ac:spMkLst>
            <pc:docMk/>
            <pc:sldMk cId="2704482197" sldId="3472"/>
            <ac:spMk id="41" creationId="{3F8D34DB-4C9C-402D-B5CE-C90FDCC52B02}"/>
          </ac:spMkLst>
        </pc:spChg>
        <pc:grpChg chg="mod">
          <ac:chgData name="Graeme Malcolm" userId="0828a162-3a1f-48c4-ad15-5bbb25c8ef77" providerId="ADAL" clId="{2669C232-576A-419F-9A4C-40315466ABD7}" dt="2020-11-30T18:28:11.811" v="7026" actId="1076"/>
          <ac:grpSpMkLst>
            <pc:docMk/>
            <pc:sldMk cId="2704482197" sldId="3472"/>
            <ac:grpSpMk id="4" creationId="{AD6CF35B-95E7-41C5-A265-55D1C67053D9}"/>
          </ac:grpSpMkLst>
        </pc:grpChg>
        <pc:grpChg chg="mod">
          <ac:chgData name="Graeme Malcolm" userId="0828a162-3a1f-48c4-ad15-5bbb25c8ef77" providerId="ADAL" clId="{2669C232-576A-419F-9A4C-40315466ABD7}" dt="2020-11-30T18:28:11.811" v="7026" actId="1076"/>
          <ac:grpSpMkLst>
            <pc:docMk/>
            <pc:sldMk cId="2704482197" sldId="3472"/>
            <ac:grpSpMk id="5" creationId="{B1576BEC-357F-40DF-AE48-50CA864C9A7B}"/>
          </ac:grpSpMkLst>
        </pc:grpChg>
        <pc:grpChg chg="mod">
          <ac:chgData name="Graeme Malcolm" userId="0828a162-3a1f-48c4-ad15-5bbb25c8ef77" providerId="ADAL" clId="{2669C232-576A-419F-9A4C-40315466ABD7}" dt="2020-11-30T18:28:11.811" v="7026" actId="1076"/>
          <ac:grpSpMkLst>
            <pc:docMk/>
            <pc:sldMk cId="2704482197" sldId="3472"/>
            <ac:grpSpMk id="34" creationId="{DCE8F043-6D07-4602-A7BB-65760385DC64}"/>
          </ac:grpSpMkLst>
        </pc:grpChg>
        <pc:grpChg chg="mod">
          <ac:chgData name="Graeme Malcolm" userId="0828a162-3a1f-48c4-ad15-5bbb25c8ef77" providerId="ADAL" clId="{2669C232-576A-419F-9A4C-40315466ABD7}" dt="2020-11-30T18:28:11.811" v="7026" actId="1076"/>
          <ac:grpSpMkLst>
            <pc:docMk/>
            <pc:sldMk cId="2704482197" sldId="3472"/>
            <ac:grpSpMk id="37" creationId="{6C51E03C-DAE9-4914-BF08-357276507B11}"/>
          </ac:grpSpMkLst>
        </pc:grpChg>
        <pc:picChg chg="mod">
          <ac:chgData name="Graeme Malcolm" userId="0828a162-3a1f-48c4-ad15-5bbb25c8ef77" providerId="ADAL" clId="{2669C232-576A-419F-9A4C-40315466ABD7}" dt="2020-11-30T18:28:11.811" v="7026" actId="1076"/>
          <ac:picMkLst>
            <pc:docMk/>
            <pc:sldMk cId="2704482197" sldId="3472"/>
            <ac:picMk id="3" creationId="{2F2C547C-E6CB-40A8-ACD6-91D2E4F375A8}"/>
          </ac:picMkLst>
        </pc:picChg>
        <pc:picChg chg="mod">
          <ac:chgData name="Graeme Malcolm" userId="0828a162-3a1f-48c4-ad15-5bbb25c8ef77" providerId="ADAL" clId="{2669C232-576A-419F-9A4C-40315466ABD7}" dt="2020-11-30T18:28:11.811" v="7026" actId="1076"/>
          <ac:picMkLst>
            <pc:docMk/>
            <pc:sldMk cId="2704482197" sldId="3472"/>
            <ac:picMk id="38" creationId="{BAB53E16-CB9E-4E7D-B483-952F121A01B4}"/>
          </ac:picMkLst>
        </pc:picChg>
      </pc:sldChg>
      <pc:sldChg chg="del">
        <pc:chgData name="Graeme Malcolm" userId="0828a162-3a1f-48c4-ad15-5bbb25c8ef77" providerId="ADAL" clId="{2669C232-576A-419F-9A4C-40315466ABD7}" dt="2020-11-12T23:42:27.223" v="115" actId="47"/>
        <pc:sldMkLst>
          <pc:docMk/>
          <pc:sldMk cId="1283317255" sldId="3473"/>
        </pc:sldMkLst>
      </pc:sldChg>
      <pc:sldChg chg="addSp delSp modSp new mod modClrScheme chgLayout modNotesTx">
        <pc:chgData name="Graeme Malcolm" userId="0828a162-3a1f-48c4-ad15-5bbb25c8ef77" providerId="ADAL" clId="{2669C232-576A-419F-9A4C-40315466ABD7}" dt="2020-11-23T21:38:37.686" v="4307" actId="20577"/>
        <pc:sldMkLst>
          <pc:docMk/>
          <pc:sldMk cId="4134736100" sldId="3473"/>
        </pc:sldMkLst>
        <pc:spChg chg="del mod ord">
          <ac:chgData name="Graeme Malcolm" userId="0828a162-3a1f-48c4-ad15-5bbb25c8ef77" providerId="ADAL" clId="{2669C232-576A-419F-9A4C-40315466ABD7}" dt="2020-11-23T17:48:17.721" v="606" actId="700"/>
          <ac:spMkLst>
            <pc:docMk/>
            <pc:sldMk cId="4134736100" sldId="3473"/>
            <ac:spMk id="2" creationId="{84852B54-2A31-427E-8889-DF4433AC1FE3}"/>
          </ac:spMkLst>
        </pc:spChg>
        <pc:spChg chg="del">
          <ac:chgData name="Graeme Malcolm" userId="0828a162-3a1f-48c4-ad15-5bbb25c8ef77" providerId="ADAL" clId="{2669C232-576A-419F-9A4C-40315466ABD7}" dt="2020-11-23T17:48:17.721" v="606" actId="700"/>
          <ac:spMkLst>
            <pc:docMk/>
            <pc:sldMk cId="4134736100" sldId="3473"/>
            <ac:spMk id="3" creationId="{637D5A44-17FF-41D2-BACB-E2FCCD237A4B}"/>
          </ac:spMkLst>
        </pc:spChg>
        <pc:spChg chg="del">
          <ac:chgData name="Graeme Malcolm" userId="0828a162-3a1f-48c4-ad15-5bbb25c8ef77" providerId="ADAL" clId="{2669C232-576A-419F-9A4C-40315466ABD7}" dt="2020-11-23T17:48:17.721" v="606" actId="700"/>
          <ac:spMkLst>
            <pc:docMk/>
            <pc:sldMk cId="4134736100" sldId="3473"/>
            <ac:spMk id="4" creationId="{6C991FAF-D576-4B95-9B24-F77C63143A64}"/>
          </ac:spMkLst>
        </pc:spChg>
        <pc:spChg chg="del">
          <ac:chgData name="Graeme Malcolm" userId="0828a162-3a1f-48c4-ad15-5bbb25c8ef77" providerId="ADAL" clId="{2669C232-576A-419F-9A4C-40315466ABD7}" dt="2020-11-23T17:48:17.721" v="606" actId="700"/>
          <ac:spMkLst>
            <pc:docMk/>
            <pc:sldMk cId="4134736100" sldId="3473"/>
            <ac:spMk id="5" creationId="{894526ED-80C9-4A0A-8CB6-CCBCD2E0FCE6}"/>
          </ac:spMkLst>
        </pc:spChg>
        <pc:spChg chg="del">
          <ac:chgData name="Graeme Malcolm" userId="0828a162-3a1f-48c4-ad15-5bbb25c8ef77" providerId="ADAL" clId="{2669C232-576A-419F-9A4C-40315466ABD7}" dt="2020-11-23T17:48:17.721" v="606" actId="700"/>
          <ac:spMkLst>
            <pc:docMk/>
            <pc:sldMk cId="4134736100" sldId="3473"/>
            <ac:spMk id="6" creationId="{749F7A8F-8FA0-48E1-AD9F-05B392678AB0}"/>
          </ac:spMkLst>
        </pc:spChg>
        <pc:spChg chg="add mod ord">
          <ac:chgData name="Graeme Malcolm" userId="0828a162-3a1f-48c4-ad15-5bbb25c8ef77" providerId="ADAL" clId="{2669C232-576A-419F-9A4C-40315466ABD7}" dt="2020-11-23T17:48:34.950" v="645" actId="20577"/>
          <ac:spMkLst>
            <pc:docMk/>
            <pc:sldMk cId="4134736100" sldId="3473"/>
            <ac:spMk id="7" creationId="{30E9DCAE-8F7D-49C2-A6D6-E7E7160F1C08}"/>
          </ac:spMkLst>
        </pc:spChg>
        <pc:spChg chg="add del mod ord">
          <ac:chgData name="Graeme Malcolm" userId="0828a162-3a1f-48c4-ad15-5bbb25c8ef77" providerId="ADAL" clId="{2669C232-576A-419F-9A4C-40315466ABD7}" dt="2020-11-23T17:52:32.764" v="715" actId="478"/>
          <ac:spMkLst>
            <pc:docMk/>
            <pc:sldMk cId="4134736100" sldId="3473"/>
            <ac:spMk id="8" creationId="{39076783-CD05-4290-B86D-63CF99AA6E84}"/>
          </ac:spMkLst>
        </pc:spChg>
        <pc:spChg chg="mod">
          <ac:chgData name="Graeme Malcolm" userId="0828a162-3a1f-48c4-ad15-5bbb25c8ef77" providerId="ADAL" clId="{2669C232-576A-419F-9A4C-40315466ABD7}" dt="2020-11-23T17:55:12.592" v="746" actId="14100"/>
          <ac:spMkLst>
            <pc:docMk/>
            <pc:sldMk cId="4134736100" sldId="3473"/>
            <ac:spMk id="14" creationId="{AB6E5417-664B-468C-9C7D-298FF8C562B8}"/>
          </ac:spMkLst>
        </pc:spChg>
        <pc:spChg chg="mod">
          <ac:chgData name="Graeme Malcolm" userId="0828a162-3a1f-48c4-ad15-5bbb25c8ef77" providerId="ADAL" clId="{2669C232-576A-419F-9A4C-40315466ABD7}" dt="2020-11-23T17:55:12.592" v="746" actId="14100"/>
          <ac:spMkLst>
            <pc:docMk/>
            <pc:sldMk cId="4134736100" sldId="3473"/>
            <ac:spMk id="15" creationId="{F506387A-B63B-4695-BCE2-DA2F8FF3BE4C}"/>
          </ac:spMkLst>
        </pc:spChg>
        <pc:grpChg chg="add del mod">
          <ac:chgData name="Graeme Malcolm" userId="0828a162-3a1f-48c4-ad15-5bbb25c8ef77" providerId="ADAL" clId="{2669C232-576A-419F-9A4C-40315466ABD7}" dt="2020-11-23T17:53:07.908" v="719" actId="165"/>
          <ac:grpSpMkLst>
            <pc:docMk/>
            <pc:sldMk cId="4134736100" sldId="3473"/>
            <ac:grpSpMk id="9" creationId="{B4DCBB96-A7D7-423E-930E-7B285449EFF1}"/>
          </ac:grpSpMkLst>
        </pc:grpChg>
        <pc:grpChg chg="mod topLvl">
          <ac:chgData name="Graeme Malcolm" userId="0828a162-3a1f-48c4-ad15-5bbb25c8ef77" providerId="ADAL" clId="{2669C232-576A-419F-9A4C-40315466ABD7}" dt="2020-11-23T17:55:12.592" v="746" actId="14100"/>
          <ac:grpSpMkLst>
            <pc:docMk/>
            <pc:sldMk cId="4134736100" sldId="3473"/>
            <ac:grpSpMk id="10" creationId="{BCDEA46E-8C76-4E65-A79B-795649BE96BE}"/>
          </ac:grpSpMkLst>
        </pc:grpChg>
        <pc:grpChg chg="mod ord topLvl">
          <ac:chgData name="Graeme Malcolm" userId="0828a162-3a1f-48c4-ad15-5bbb25c8ef77" providerId="ADAL" clId="{2669C232-576A-419F-9A4C-40315466ABD7}" dt="2020-11-23T17:55:12.592" v="746" actId="14100"/>
          <ac:grpSpMkLst>
            <pc:docMk/>
            <pc:sldMk cId="4134736100" sldId="3473"/>
            <ac:grpSpMk id="11" creationId="{B97AD9AF-BF58-4858-BC26-17AC178EAA04}"/>
          </ac:grpSpMkLst>
        </pc:grpChg>
        <pc:grpChg chg="add mod">
          <ac:chgData name="Graeme Malcolm" userId="0828a162-3a1f-48c4-ad15-5bbb25c8ef77" providerId="ADAL" clId="{2669C232-576A-419F-9A4C-40315466ABD7}" dt="2020-11-23T17:55:12.592" v="746" actId="14100"/>
          <ac:grpSpMkLst>
            <pc:docMk/>
            <pc:sldMk cId="4134736100" sldId="3473"/>
            <ac:grpSpMk id="16" creationId="{80E4243D-EAB8-4754-90E8-C2CC9D5ECCE3}"/>
          </ac:grpSpMkLst>
        </pc:grpChg>
        <pc:picChg chg="mod ord">
          <ac:chgData name="Graeme Malcolm" userId="0828a162-3a1f-48c4-ad15-5bbb25c8ef77" providerId="ADAL" clId="{2669C232-576A-419F-9A4C-40315466ABD7}" dt="2020-11-23T17:55:12.592" v="746" actId="14100"/>
          <ac:picMkLst>
            <pc:docMk/>
            <pc:sldMk cId="4134736100" sldId="3473"/>
            <ac:picMk id="12" creationId="{35B0D25D-A918-4539-9191-9E39283AEAA8}"/>
          </ac:picMkLst>
        </pc:picChg>
        <pc:picChg chg="mod">
          <ac:chgData name="Graeme Malcolm" userId="0828a162-3a1f-48c4-ad15-5bbb25c8ef77" providerId="ADAL" clId="{2669C232-576A-419F-9A4C-40315466ABD7}" dt="2020-11-23T17:55:12.592" v="746" actId="14100"/>
          <ac:picMkLst>
            <pc:docMk/>
            <pc:sldMk cId="4134736100" sldId="3473"/>
            <ac:picMk id="13" creationId="{0750E8E6-FDFD-4E30-9C79-3DF796C95A7D}"/>
          </ac:picMkLst>
        </pc:picChg>
      </pc:sldChg>
      <pc:sldChg chg="del">
        <pc:chgData name="Graeme Malcolm" userId="0828a162-3a1f-48c4-ad15-5bbb25c8ef77" providerId="ADAL" clId="{2669C232-576A-419F-9A4C-40315466ABD7}" dt="2020-11-12T23:42:21.533" v="114" actId="47"/>
        <pc:sldMkLst>
          <pc:docMk/>
          <pc:sldMk cId="2502555692" sldId="3474"/>
        </pc:sldMkLst>
      </pc:sldChg>
      <pc:sldChg chg="addSp delSp modSp new mod modClrScheme chgLayout modNotesTx">
        <pc:chgData name="Graeme Malcolm" userId="0828a162-3a1f-48c4-ad15-5bbb25c8ef77" providerId="ADAL" clId="{2669C232-576A-419F-9A4C-40315466ABD7}" dt="2020-11-23T21:43:27.863" v="5161" actId="20577"/>
        <pc:sldMkLst>
          <pc:docMk/>
          <pc:sldMk cId="3747160913" sldId="3474"/>
        </pc:sldMkLst>
        <pc:spChg chg="del mod ord">
          <ac:chgData name="Graeme Malcolm" userId="0828a162-3a1f-48c4-ad15-5bbb25c8ef77" providerId="ADAL" clId="{2669C232-576A-419F-9A4C-40315466ABD7}" dt="2020-11-23T17:55:58.623" v="748" actId="700"/>
          <ac:spMkLst>
            <pc:docMk/>
            <pc:sldMk cId="3747160913" sldId="3474"/>
            <ac:spMk id="2" creationId="{1D4114A9-21C6-44B2-B969-7CD8BA0DF7A0}"/>
          </ac:spMkLst>
        </pc:spChg>
        <pc:spChg chg="del">
          <ac:chgData name="Graeme Malcolm" userId="0828a162-3a1f-48c4-ad15-5bbb25c8ef77" providerId="ADAL" clId="{2669C232-576A-419F-9A4C-40315466ABD7}" dt="2020-11-23T17:55:58.623" v="748" actId="700"/>
          <ac:spMkLst>
            <pc:docMk/>
            <pc:sldMk cId="3747160913" sldId="3474"/>
            <ac:spMk id="3" creationId="{B6FC787F-EAD7-4F80-B78C-5FC0A90A12A1}"/>
          </ac:spMkLst>
        </pc:spChg>
        <pc:spChg chg="add mod ord">
          <ac:chgData name="Graeme Malcolm" userId="0828a162-3a1f-48c4-ad15-5bbb25c8ef77" providerId="ADAL" clId="{2669C232-576A-419F-9A4C-40315466ABD7}" dt="2020-11-23T17:56:28.568" v="800" actId="20577"/>
          <ac:spMkLst>
            <pc:docMk/>
            <pc:sldMk cId="3747160913" sldId="3474"/>
            <ac:spMk id="4" creationId="{5D0DBFA2-8687-4486-A259-FB687F376193}"/>
          </ac:spMkLst>
        </pc:spChg>
        <pc:spChg chg="add mod ord">
          <ac:chgData name="Graeme Malcolm" userId="0828a162-3a1f-48c4-ad15-5bbb25c8ef77" providerId="ADAL" clId="{2669C232-576A-419F-9A4C-40315466ABD7}" dt="2020-11-23T17:58:38.948" v="914" actId="20577"/>
          <ac:spMkLst>
            <pc:docMk/>
            <pc:sldMk cId="3747160913" sldId="3474"/>
            <ac:spMk id="5" creationId="{6A9E09EA-2E6C-4E1E-BB3F-AD1D6D56F35D}"/>
          </ac:spMkLst>
        </pc:spChg>
        <pc:spChg chg="add mod ord">
          <ac:chgData name="Graeme Malcolm" userId="0828a162-3a1f-48c4-ad15-5bbb25c8ef77" providerId="ADAL" clId="{2669C232-576A-419F-9A4C-40315466ABD7}" dt="2020-11-23T19:32:59.902" v="1589" actId="207"/>
          <ac:spMkLst>
            <pc:docMk/>
            <pc:sldMk cId="3747160913" sldId="3474"/>
            <ac:spMk id="20" creationId="{88B365B4-C0FC-4762-B08C-CEBE6CE920FA}"/>
          </ac:spMkLst>
        </pc:spChg>
        <pc:spChg chg="add mod">
          <ac:chgData name="Graeme Malcolm" userId="0828a162-3a1f-48c4-ad15-5bbb25c8ef77" providerId="ADAL" clId="{2669C232-576A-419F-9A4C-40315466ABD7}" dt="2020-11-23T19:32:59.902" v="1589" actId="207"/>
          <ac:spMkLst>
            <pc:docMk/>
            <pc:sldMk cId="3747160913" sldId="3474"/>
            <ac:spMk id="26" creationId="{5CD4E316-27E6-4811-9515-3FA706F2D043}"/>
          </ac:spMkLst>
        </pc:spChg>
        <pc:spChg chg="add mod">
          <ac:chgData name="Graeme Malcolm" userId="0828a162-3a1f-48c4-ad15-5bbb25c8ef77" providerId="ADAL" clId="{2669C232-576A-419F-9A4C-40315466ABD7}" dt="2020-11-23T19:10:59.658" v="1412" actId="20577"/>
          <ac:spMkLst>
            <pc:docMk/>
            <pc:sldMk cId="3747160913" sldId="3474"/>
            <ac:spMk id="28" creationId="{D61E19FF-EE86-40ED-B7D1-091C237A7160}"/>
          </ac:spMkLst>
        </pc:spChg>
        <pc:grpChg chg="add del mod">
          <ac:chgData name="Graeme Malcolm" userId="0828a162-3a1f-48c4-ad15-5bbb25c8ef77" providerId="ADAL" clId="{2669C232-576A-419F-9A4C-40315466ABD7}" dt="2020-11-23T19:05:16.578" v="972" actId="1076"/>
          <ac:grpSpMkLst>
            <pc:docMk/>
            <pc:sldMk cId="3747160913" sldId="3474"/>
            <ac:grpSpMk id="21" creationId="{9E18F2CC-5604-4C36-95A0-96621B218D05}"/>
          </ac:grpSpMkLst>
        </pc:grpChg>
        <pc:grpChg chg="add mod">
          <ac:chgData name="Graeme Malcolm" userId="0828a162-3a1f-48c4-ad15-5bbb25c8ef77" providerId="ADAL" clId="{2669C232-576A-419F-9A4C-40315466ABD7}" dt="2020-11-23T19:07:31.185" v="983" actId="1076"/>
          <ac:grpSpMkLst>
            <pc:docMk/>
            <pc:sldMk cId="3747160913" sldId="3474"/>
            <ac:grpSpMk id="27" creationId="{E0B54589-0D49-4B75-B515-1C06E8851026}"/>
          </ac:grpSpMkLst>
        </pc:grpChg>
        <pc:picChg chg="add del mod">
          <ac:chgData name="Graeme Malcolm" userId="0828a162-3a1f-48c4-ad15-5bbb25c8ef77" providerId="ADAL" clId="{2669C232-576A-419F-9A4C-40315466ABD7}" dt="2020-11-23T19:04:40.724" v="961" actId="478"/>
          <ac:picMkLst>
            <pc:docMk/>
            <pc:sldMk cId="3747160913" sldId="3474"/>
            <ac:picMk id="7" creationId="{C8C37B6D-61A9-41D3-B7FE-BAA174FDC9D1}"/>
          </ac:picMkLst>
        </pc:picChg>
        <pc:picChg chg="add del mod">
          <ac:chgData name="Graeme Malcolm" userId="0828a162-3a1f-48c4-ad15-5bbb25c8ef77" providerId="ADAL" clId="{2669C232-576A-419F-9A4C-40315466ABD7}" dt="2020-11-23T19:04:36.613" v="958" actId="478"/>
          <ac:picMkLst>
            <pc:docMk/>
            <pc:sldMk cId="3747160913" sldId="3474"/>
            <ac:picMk id="9" creationId="{F78C730E-2DD0-4652-91F1-2450D5FC594F}"/>
          </ac:picMkLst>
        </pc:picChg>
        <pc:picChg chg="add mod">
          <ac:chgData name="Graeme Malcolm" userId="0828a162-3a1f-48c4-ad15-5bbb25c8ef77" providerId="ADAL" clId="{2669C232-576A-419F-9A4C-40315466ABD7}" dt="2020-11-23T19:05:07.710" v="969"/>
          <ac:picMkLst>
            <pc:docMk/>
            <pc:sldMk cId="3747160913" sldId="3474"/>
            <ac:picMk id="11" creationId="{902D6B58-1C05-4BA6-8C06-7D0D8C41E0DB}"/>
          </ac:picMkLst>
        </pc:picChg>
        <pc:picChg chg="add del mod">
          <ac:chgData name="Graeme Malcolm" userId="0828a162-3a1f-48c4-ad15-5bbb25c8ef77" providerId="ADAL" clId="{2669C232-576A-419F-9A4C-40315466ABD7}" dt="2020-11-23T19:02:47.886" v="937" actId="478"/>
          <ac:picMkLst>
            <pc:docMk/>
            <pc:sldMk cId="3747160913" sldId="3474"/>
            <ac:picMk id="13" creationId="{561B4428-97BA-4EC8-B1F3-2C06BAB721E3}"/>
          </ac:picMkLst>
        </pc:picChg>
        <pc:picChg chg="add mod">
          <ac:chgData name="Graeme Malcolm" userId="0828a162-3a1f-48c4-ad15-5bbb25c8ef77" providerId="ADAL" clId="{2669C232-576A-419F-9A4C-40315466ABD7}" dt="2020-11-23T19:05:07.710" v="969"/>
          <ac:picMkLst>
            <pc:docMk/>
            <pc:sldMk cId="3747160913" sldId="3474"/>
            <ac:picMk id="15" creationId="{BA3353C1-CDDD-43A3-BF8F-A5813E340C6C}"/>
          </ac:picMkLst>
        </pc:picChg>
        <pc:picChg chg="add mod">
          <ac:chgData name="Graeme Malcolm" userId="0828a162-3a1f-48c4-ad15-5bbb25c8ef77" providerId="ADAL" clId="{2669C232-576A-419F-9A4C-40315466ABD7}" dt="2020-11-23T19:05:07.710" v="969"/>
          <ac:picMkLst>
            <pc:docMk/>
            <pc:sldMk cId="3747160913" sldId="3474"/>
            <ac:picMk id="17" creationId="{F690F23F-F8F7-45E5-96A0-5DEBE6C928D6}"/>
          </ac:picMkLst>
        </pc:picChg>
        <pc:picChg chg="add mod ord">
          <ac:chgData name="Graeme Malcolm" userId="0828a162-3a1f-48c4-ad15-5bbb25c8ef77" providerId="ADAL" clId="{2669C232-576A-419F-9A4C-40315466ABD7}" dt="2020-11-23T19:05:07.710" v="969"/>
          <ac:picMkLst>
            <pc:docMk/>
            <pc:sldMk cId="3747160913" sldId="3474"/>
            <ac:picMk id="19" creationId="{1C9E54F6-49D7-4076-AEA3-0C389F63D458}"/>
          </ac:picMkLst>
        </pc:picChg>
        <pc:picChg chg="add mod">
          <ac:chgData name="Graeme Malcolm" userId="0828a162-3a1f-48c4-ad15-5bbb25c8ef77" providerId="ADAL" clId="{2669C232-576A-419F-9A4C-40315466ABD7}" dt="2020-11-23T19:05:25.198" v="975" actId="1076"/>
          <ac:picMkLst>
            <pc:docMk/>
            <pc:sldMk cId="3747160913" sldId="3474"/>
            <ac:picMk id="25" creationId="{05B3BEB6-9959-43E3-870A-3A9A60F061F5}"/>
          </ac:picMkLst>
        </pc:picChg>
        <pc:cxnChg chg="add del mod">
          <ac:chgData name="Graeme Malcolm" userId="0828a162-3a1f-48c4-ad15-5bbb25c8ef77" providerId="ADAL" clId="{2669C232-576A-419F-9A4C-40315466ABD7}" dt="2020-11-23T19:04:41.878" v="962" actId="478"/>
          <ac:cxnSpMkLst>
            <pc:docMk/>
            <pc:sldMk cId="3747160913" sldId="3474"/>
            <ac:cxnSpMk id="23" creationId="{9C0F0D44-13B3-4199-8275-43B70B3E4B93}"/>
          </ac:cxnSpMkLst>
        </pc:cxnChg>
      </pc:sldChg>
      <pc:sldChg chg="del">
        <pc:chgData name="Graeme Malcolm" userId="0828a162-3a1f-48c4-ad15-5bbb25c8ef77" providerId="ADAL" clId="{2669C232-576A-419F-9A4C-40315466ABD7}" dt="2020-11-12T23:42:27.223" v="115" actId="47"/>
        <pc:sldMkLst>
          <pc:docMk/>
          <pc:sldMk cId="2382490290" sldId="3475"/>
        </pc:sldMkLst>
      </pc:sldChg>
      <pc:sldChg chg="addSp delSp modSp add mod modClrScheme chgLayout modNotesTx">
        <pc:chgData name="Graeme Malcolm" userId="0828a162-3a1f-48c4-ad15-5bbb25c8ef77" providerId="ADAL" clId="{2669C232-576A-419F-9A4C-40315466ABD7}" dt="2020-12-02T01:28:21.623" v="7927" actId="20577"/>
        <pc:sldMkLst>
          <pc:docMk/>
          <pc:sldMk cId="3858933165" sldId="3475"/>
        </pc:sldMkLst>
        <pc:spChg chg="mod ord">
          <ac:chgData name="Graeme Malcolm" userId="0828a162-3a1f-48c4-ad15-5bbb25c8ef77" providerId="ADAL" clId="{2669C232-576A-419F-9A4C-40315466ABD7}" dt="2020-11-23T19:27:44.499" v="1528" actId="700"/>
          <ac:spMkLst>
            <pc:docMk/>
            <pc:sldMk cId="3858933165" sldId="3475"/>
            <ac:spMk id="2" creationId="{8F8CFC14-BBB5-446D-87BA-BAE406A2B9A9}"/>
          </ac:spMkLst>
        </pc:spChg>
        <pc:spChg chg="mod ord">
          <ac:chgData name="Graeme Malcolm" userId="0828a162-3a1f-48c4-ad15-5bbb25c8ef77" providerId="ADAL" clId="{2669C232-576A-419F-9A4C-40315466ABD7}" dt="2020-11-23T19:32:12.230" v="1577" actId="1076"/>
          <ac:spMkLst>
            <pc:docMk/>
            <pc:sldMk cId="3858933165" sldId="3475"/>
            <ac:spMk id="3" creationId="{36DCDEE8-97A0-43E1-A504-3875FD3A26C4}"/>
          </ac:spMkLst>
        </pc:spChg>
        <pc:spChg chg="del">
          <ac:chgData name="Graeme Malcolm" userId="0828a162-3a1f-48c4-ad15-5bbb25c8ef77" providerId="ADAL" clId="{2669C232-576A-419F-9A4C-40315466ABD7}" dt="2020-11-23T19:13:53.459" v="1527" actId="478"/>
          <ac:spMkLst>
            <pc:docMk/>
            <pc:sldMk cId="3858933165" sldId="3475"/>
            <ac:spMk id="4" creationId="{7A756AEE-88F7-4ACB-89A9-03EA34B000C1}"/>
          </ac:spMkLst>
        </pc:spChg>
        <pc:spChg chg="add del mod">
          <ac:chgData name="Graeme Malcolm" userId="0828a162-3a1f-48c4-ad15-5bbb25c8ef77" providerId="ADAL" clId="{2669C232-576A-419F-9A4C-40315466ABD7}" dt="2020-11-23T19:27:44.499" v="1528" actId="700"/>
          <ac:spMkLst>
            <pc:docMk/>
            <pc:sldMk cId="3858933165" sldId="3475"/>
            <ac:spMk id="6" creationId="{914E9A73-7F31-4BC8-A0C6-10AD2537FBC0}"/>
          </ac:spMkLst>
        </pc:spChg>
        <pc:spChg chg="add mod">
          <ac:chgData name="Graeme Malcolm" userId="0828a162-3a1f-48c4-ad15-5bbb25c8ef77" providerId="ADAL" clId="{2669C232-576A-419F-9A4C-40315466ABD7}" dt="2020-11-23T19:32:53.531" v="1588" actId="207"/>
          <ac:spMkLst>
            <pc:docMk/>
            <pc:sldMk cId="3858933165" sldId="3475"/>
            <ac:spMk id="11" creationId="{608114E5-09CB-48C7-8C99-8156F40F6744}"/>
          </ac:spMkLst>
        </pc:spChg>
        <pc:spChg chg="add mod">
          <ac:chgData name="Graeme Malcolm" userId="0828a162-3a1f-48c4-ad15-5bbb25c8ef77" providerId="ADAL" clId="{2669C232-576A-419F-9A4C-40315466ABD7}" dt="2020-11-23T19:32:53.531" v="1588" actId="207"/>
          <ac:spMkLst>
            <pc:docMk/>
            <pc:sldMk cId="3858933165" sldId="3475"/>
            <ac:spMk id="12" creationId="{227B5B9F-CCF7-419C-A3E9-CEF63D6EF4B5}"/>
          </ac:spMkLst>
        </pc:spChg>
        <pc:picChg chg="add mod">
          <ac:chgData name="Graeme Malcolm" userId="0828a162-3a1f-48c4-ad15-5bbb25c8ef77" providerId="ADAL" clId="{2669C232-576A-419F-9A4C-40315466ABD7}" dt="2020-11-23T19:32:22.552" v="1580" actId="1076"/>
          <ac:picMkLst>
            <pc:docMk/>
            <pc:sldMk cId="3858933165" sldId="3475"/>
            <ac:picMk id="8" creationId="{F76E3026-351F-4049-AECD-A76BC7BDCF8A}"/>
          </ac:picMkLst>
        </pc:picChg>
        <pc:picChg chg="add mod">
          <ac:chgData name="Graeme Malcolm" userId="0828a162-3a1f-48c4-ad15-5bbb25c8ef77" providerId="ADAL" clId="{2669C232-576A-419F-9A4C-40315466ABD7}" dt="2020-11-23T19:32:22.552" v="1580" actId="1076"/>
          <ac:picMkLst>
            <pc:docMk/>
            <pc:sldMk cId="3858933165" sldId="3475"/>
            <ac:picMk id="10" creationId="{95DFEB8E-F964-449F-A771-4B2A68A5896F}"/>
          </ac:picMkLst>
        </pc:picChg>
      </pc:sldChg>
      <pc:sldChg chg="addSp">
        <pc:chgData name="Graeme Malcolm" userId="0828a162-3a1f-48c4-ad15-5bbb25c8ef77" providerId="ADAL" clId="{2669C232-576A-419F-9A4C-40315466ABD7}" dt="2020-11-23T19:34:16.400" v="1592"/>
        <pc:sldMkLst>
          <pc:docMk/>
          <pc:sldMk cId="208892180" sldId="3476"/>
        </pc:sldMkLst>
        <pc:picChg chg="add">
          <ac:chgData name="Graeme Malcolm" userId="0828a162-3a1f-48c4-ad15-5bbb25c8ef77" providerId="ADAL" clId="{2669C232-576A-419F-9A4C-40315466ABD7}" dt="2020-11-23T19:34:16.400" v="1592"/>
          <ac:picMkLst>
            <pc:docMk/>
            <pc:sldMk cId="208892180" sldId="3476"/>
            <ac:picMk id="1026" creationId="{10721A8F-E888-4E46-8916-4226D2D2B98F}"/>
          </ac:picMkLst>
        </pc:picChg>
      </pc:sldChg>
      <pc:sldChg chg="del">
        <pc:chgData name="Graeme Malcolm" userId="0828a162-3a1f-48c4-ad15-5bbb25c8ef77" providerId="ADAL" clId="{2669C232-576A-419F-9A4C-40315466ABD7}" dt="2020-11-12T23:42:27.223" v="115" actId="47"/>
        <pc:sldMkLst>
          <pc:docMk/>
          <pc:sldMk cId="1106942906" sldId="3476"/>
        </pc:sldMkLst>
      </pc:sldChg>
      <pc:sldChg chg="addSp delSp modSp add del mod modClrScheme chgLayout modNotesTx">
        <pc:chgData name="Graeme Malcolm" userId="0828a162-3a1f-48c4-ad15-5bbb25c8ef77" providerId="ADAL" clId="{2669C232-576A-419F-9A4C-40315466ABD7}" dt="2020-12-02T01:29:43.822" v="7967" actId="20577"/>
        <pc:sldMkLst>
          <pc:docMk/>
          <pc:sldMk cId="2137880722" sldId="3476"/>
        </pc:sldMkLst>
        <pc:spChg chg="mod ord">
          <ac:chgData name="Graeme Malcolm" userId="0828a162-3a1f-48c4-ad15-5bbb25c8ef77" providerId="ADAL" clId="{2669C232-576A-419F-9A4C-40315466ABD7}" dt="2020-11-23T19:29:27.023" v="1559" actId="700"/>
          <ac:spMkLst>
            <pc:docMk/>
            <pc:sldMk cId="2137880722" sldId="3476"/>
            <ac:spMk id="2" creationId="{8F8CFC14-BBB5-446D-87BA-BAE406A2B9A9}"/>
          </ac:spMkLst>
        </pc:spChg>
        <pc:spChg chg="del">
          <ac:chgData name="Graeme Malcolm" userId="0828a162-3a1f-48c4-ad15-5bbb25c8ef77" providerId="ADAL" clId="{2669C232-576A-419F-9A4C-40315466ABD7}" dt="2020-11-23T19:13:48.276" v="1526" actId="478"/>
          <ac:spMkLst>
            <pc:docMk/>
            <pc:sldMk cId="2137880722" sldId="3476"/>
            <ac:spMk id="3" creationId="{36DCDEE8-97A0-43E1-A504-3875FD3A26C4}"/>
          </ac:spMkLst>
        </pc:spChg>
        <pc:spChg chg="mod ord">
          <ac:chgData name="Graeme Malcolm" userId="0828a162-3a1f-48c4-ad15-5bbb25c8ef77" providerId="ADAL" clId="{2669C232-576A-419F-9A4C-40315466ABD7}" dt="2020-11-23T19:33:20.359" v="1590" actId="1076"/>
          <ac:spMkLst>
            <pc:docMk/>
            <pc:sldMk cId="2137880722" sldId="3476"/>
            <ac:spMk id="4" creationId="{7A756AEE-88F7-4ACB-89A9-03EA34B000C1}"/>
          </ac:spMkLst>
        </pc:spChg>
        <pc:spChg chg="add del mod ord">
          <ac:chgData name="Graeme Malcolm" userId="0828a162-3a1f-48c4-ad15-5bbb25c8ef77" providerId="ADAL" clId="{2669C232-576A-419F-9A4C-40315466ABD7}" dt="2020-11-23T19:29:27.023" v="1559" actId="700"/>
          <ac:spMkLst>
            <pc:docMk/>
            <pc:sldMk cId="2137880722" sldId="3476"/>
            <ac:spMk id="6" creationId="{17C7FE31-F9E0-45A1-852F-0D497BD793C6}"/>
          </ac:spMkLst>
        </pc:spChg>
        <pc:spChg chg="add">
          <ac:chgData name="Graeme Malcolm" userId="0828a162-3a1f-48c4-ad15-5bbb25c8ef77" providerId="ADAL" clId="{2669C232-576A-419F-9A4C-40315466ABD7}" dt="2020-11-23T19:33:21.819" v="1591" actId="22"/>
          <ac:spMkLst>
            <pc:docMk/>
            <pc:sldMk cId="2137880722" sldId="3476"/>
            <ac:spMk id="10" creationId="{E812C25A-5A41-476A-A1A2-F060D4E36FD1}"/>
          </ac:spMkLst>
        </pc:spChg>
        <pc:spChg chg="add">
          <ac:chgData name="Graeme Malcolm" userId="0828a162-3a1f-48c4-ad15-5bbb25c8ef77" providerId="ADAL" clId="{2669C232-576A-419F-9A4C-40315466ABD7}" dt="2020-11-23T19:33:21.819" v="1591" actId="22"/>
          <ac:spMkLst>
            <pc:docMk/>
            <pc:sldMk cId="2137880722" sldId="3476"/>
            <ac:spMk id="12" creationId="{66B87DCD-3AEB-43A0-844E-3926949C6567}"/>
          </ac:spMkLst>
        </pc:spChg>
        <pc:picChg chg="add">
          <ac:chgData name="Graeme Malcolm" userId="0828a162-3a1f-48c4-ad15-5bbb25c8ef77" providerId="ADAL" clId="{2669C232-576A-419F-9A4C-40315466ABD7}" dt="2020-11-23T19:33:21.819" v="1591" actId="22"/>
          <ac:picMkLst>
            <pc:docMk/>
            <pc:sldMk cId="2137880722" sldId="3476"/>
            <ac:picMk id="8" creationId="{E5FF48A0-0647-435D-BEA5-AE84CA2C0E1E}"/>
          </ac:picMkLst>
        </pc:picChg>
        <pc:picChg chg="mod">
          <ac:chgData name="Graeme Malcolm" userId="0828a162-3a1f-48c4-ad15-5bbb25c8ef77" providerId="ADAL" clId="{2669C232-576A-419F-9A4C-40315466ABD7}" dt="2020-11-23T19:35:02.988" v="1597" actId="1076"/>
          <ac:picMkLst>
            <pc:docMk/>
            <pc:sldMk cId="2137880722" sldId="3476"/>
            <ac:picMk id="1026" creationId="{10721A8F-E888-4E46-8916-4226D2D2B98F}"/>
          </ac:picMkLst>
        </pc:picChg>
      </pc:sldChg>
      <pc:sldChg chg="modSp add mod">
        <pc:chgData name="Graeme Malcolm" userId="0828a162-3a1f-48c4-ad15-5bbb25c8ef77" providerId="ADAL" clId="{2669C232-576A-419F-9A4C-40315466ABD7}" dt="2020-12-02T01:21:52.393" v="7696" actId="20577"/>
        <pc:sldMkLst>
          <pc:docMk/>
          <pc:sldMk cId="3915219401" sldId="3477"/>
        </pc:sldMkLst>
        <pc:spChg chg="mod">
          <ac:chgData name="Graeme Malcolm" userId="0828a162-3a1f-48c4-ad15-5bbb25c8ef77" providerId="ADAL" clId="{2669C232-576A-419F-9A4C-40315466ABD7}" dt="2020-12-02T01:21:48.642" v="7695" actId="20577"/>
          <ac:spMkLst>
            <pc:docMk/>
            <pc:sldMk cId="3915219401" sldId="3477"/>
            <ac:spMk id="8" creationId="{7F6D085D-B395-41BC-B1E6-8B9B933DC046}"/>
          </ac:spMkLst>
        </pc:spChg>
        <pc:spChg chg="mod">
          <ac:chgData name="Graeme Malcolm" userId="0828a162-3a1f-48c4-ad15-5bbb25c8ef77" providerId="ADAL" clId="{2669C232-576A-419F-9A4C-40315466ABD7}" dt="2020-12-02T01:21:52.393" v="7696" actId="20577"/>
          <ac:spMkLst>
            <pc:docMk/>
            <pc:sldMk cId="3915219401" sldId="3477"/>
            <ac:spMk id="17" creationId="{00000000-0000-0000-0000-000000000000}"/>
          </ac:spMkLst>
        </pc:spChg>
      </pc:sldChg>
      <pc:sldChg chg="del">
        <pc:chgData name="Graeme Malcolm" userId="0828a162-3a1f-48c4-ad15-5bbb25c8ef77" providerId="ADAL" clId="{2669C232-576A-419F-9A4C-40315466ABD7}" dt="2020-11-12T23:42:21.533" v="114" actId="47"/>
        <pc:sldMkLst>
          <pc:docMk/>
          <pc:sldMk cId="3622340893" sldId="348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11-May-22 12:38</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11-May-22 12:37</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 whole point of training a machine learning model is so that you can deploy it and use it in applications.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In this module, we'll explore mode deployment options and processes in Azure Machine Learning.</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In many production scenarios, long-running tasks that operate on large volumes of data are performed as </a:t>
            </a:r>
            <a:r>
              <a:rPr lang="en-US" b="0" i="1" dirty="0">
                <a:solidFill>
                  <a:srgbClr val="000000"/>
                </a:solidFill>
                <a:effectLst/>
                <a:latin typeface="Consolas" panose="020B0609020204030204" pitchFamily="49" charset="0"/>
              </a:rPr>
              <a:t>*batch*</a:t>
            </a:r>
            <a:r>
              <a:rPr lang="en-US" b="0" dirty="0">
                <a:solidFill>
                  <a:srgbClr val="000000"/>
                </a:solidFill>
                <a:effectLst/>
                <a:latin typeface="Consolas" panose="020B0609020204030204" pitchFamily="49" charset="0"/>
              </a:rPr>
              <a:t> operations. In machine learning, </a:t>
            </a:r>
            <a:r>
              <a:rPr lang="en-US" b="0" i="1" dirty="0">
                <a:solidFill>
                  <a:srgbClr val="000000"/>
                </a:solidFill>
                <a:effectLst/>
                <a:latin typeface="Consolas" panose="020B0609020204030204" pitchFamily="49" charset="0"/>
              </a:rPr>
              <a:t>*batch inferencing*</a:t>
            </a:r>
            <a:r>
              <a:rPr lang="en-US" b="0" dirty="0">
                <a:solidFill>
                  <a:srgbClr val="000000"/>
                </a:solidFill>
                <a:effectLst/>
                <a:latin typeface="Consolas" panose="020B0609020204030204" pitchFamily="49" charset="0"/>
              </a:rPr>
              <a:t> is used to apply a predictive model to multiple cases asynchronously - usually writing the results to a file or database.</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In Azure Machine Learning, you can implement batch inferencing solutions by creating a pipeline that includes a step to read the input data, load a registered model, predict labels, and write the results as its output. Typically, this step is performed using a </a:t>
            </a:r>
            <a:r>
              <a:rPr lang="en-US" b="0" dirty="0" err="1">
                <a:solidFill>
                  <a:srgbClr val="000000"/>
                </a:solidFill>
                <a:effectLst/>
                <a:latin typeface="Consolas" panose="020B0609020204030204" pitchFamily="49" charset="0"/>
              </a:rPr>
              <a:t>ParallelRunStep</a:t>
            </a:r>
            <a:r>
              <a:rPr lang="en-US" b="0" dirty="0">
                <a:solidFill>
                  <a:srgbClr val="000000"/>
                </a:solidFill>
                <a:effectLst/>
                <a:latin typeface="Consolas" panose="020B0609020204030204" pitchFamily="49" charset="0"/>
              </a:rPr>
              <a:t>, enabling large volumes of data to be scored in a distributed fashion with the results collated as a single output.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2845966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Creating a batch inferencing pipeline starts with similar steps to creating a real-time inferencing service. First you register the model, and then you write the scoring script. In this case, the </a:t>
            </a:r>
            <a:r>
              <a:rPr lang="en-US" b="1" dirty="0"/>
              <a:t>run</a:t>
            </a:r>
            <a:r>
              <a:rPr lang="en-US" b="0" dirty="0"/>
              <a:t> method of the scoring script operates on a batch of data.</a:t>
            </a:r>
          </a:p>
          <a:p>
            <a:endParaRPr lang="en-US" b="0" dirty="0"/>
          </a:p>
          <a:p>
            <a:r>
              <a:rPr lang="en-US" b="0" dirty="0"/>
              <a:t>You then define a pipeline that uses a </a:t>
            </a:r>
            <a:r>
              <a:rPr lang="en-US" b="1" dirty="0" err="1"/>
              <a:t>ParallelRunStep</a:t>
            </a:r>
            <a:r>
              <a:rPr lang="en-US" b="0" dirty="0"/>
              <a:t> to run the scoring script, setting the </a:t>
            </a:r>
            <a:r>
              <a:rPr lang="en-US" b="1" dirty="0" err="1"/>
              <a:t>output_action</a:t>
            </a:r>
            <a:r>
              <a:rPr lang="en-US" b="0" dirty="0"/>
              <a:t> configuration setting such that the individual outputs from each batch are appended to a single file named </a:t>
            </a:r>
            <a:r>
              <a:rPr lang="en-US" b="1" dirty="0"/>
              <a:t>parallel_run_step.txt</a:t>
            </a:r>
            <a:r>
              <a:rPr lang="en-US" b="0" dirty="0"/>
              <a:t>.</a:t>
            </a:r>
          </a:p>
          <a:p>
            <a:endParaRPr lang="en-US" b="0" dirty="0"/>
          </a:p>
          <a:p>
            <a:r>
              <a:rPr lang="en-US" b="0" dirty="0"/>
              <a:t>You can then retrieve the text file containing the results, which will be an output of the pipeline step.</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2207809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As with any pipeline, you can publish a batch inferencing pipeline as a REST service, and then the service endpoint to initiate a batch inferencing job.</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000000"/>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You can also schedule the published pipeline to have it run automatically at a regular interval – for example, as a nightly job.</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2365857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Students can complete the lab using only a browser and the Azure subscription they created previously. The lab instructions are at the address on the slide.</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Alternatively, if students are using a hosted environment to complete the lab, get them to start it and find ther appropriate exercise instructions..</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11-May-22 12:37</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39352273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an enterprise, model deployment is often performed as part of a continues integration and delivery (CI/CD) solution.</a:t>
            </a:r>
          </a:p>
          <a:p>
            <a:endParaRPr lang="en-US" dirty="0"/>
          </a:p>
          <a:p>
            <a:r>
              <a:rPr lang="en-US" dirty="0"/>
              <a:t>We won’t cover specific implementation details or CI/CD in this course, but we'll explore the concept and some key approaches you can take as part of an overall DevOps methodology.</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27366202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CI/CD is a core element of DevOps. While implementation details can vary across organizations, the principles tend to be consistent:</a:t>
            </a:r>
          </a:p>
          <a:p>
            <a:endParaRPr lang="en-US" dirty="0"/>
          </a:p>
          <a:p>
            <a:pPr marL="228600" indent="-228600">
              <a:buAutoNum type="arabicPeriod"/>
            </a:pPr>
            <a:r>
              <a:rPr lang="en-US" dirty="0"/>
              <a:t>Code and other assets for application solutions are managed in a source control system – often based on the popular </a:t>
            </a:r>
            <a:r>
              <a:rPr lang="en-US" b="1" dirty="0"/>
              <a:t>Git</a:t>
            </a:r>
            <a:r>
              <a:rPr lang="en-US" dirty="0"/>
              <a:t> framework. Common source control systems include Azure Repos (either standalone or as part of an Azure DevOps service) and GitHub.</a:t>
            </a:r>
          </a:p>
          <a:p>
            <a:pPr marL="228600" indent="-228600">
              <a:buAutoNum type="arabicPeriod"/>
            </a:pPr>
            <a:r>
              <a:rPr lang="en-US" dirty="0"/>
              <a:t>Developers push updates to the source control system, triggering build and release processes that automate validation, integration, testing, and deployment of software applications. These processes may be implemented as Azure Pipelines (again, available as a standalone service or as a component of Azure DevOps) or GitHub actions.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2063203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Pipelines is a commonly used mechanism for automating software build and release processes.</a:t>
            </a:r>
          </a:p>
          <a:p>
            <a:endParaRPr lang="en-US" dirty="0"/>
          </a:p>
          <a:p>
            <a:r>
              <a:rPr lang="en-US" dirty="0"/>
              <a:t>At its simplest, Azure Pipelines provides a way to define a process that runs on-demand or in response to a source control event (such as pushing an update to a code file). You can use Azure CLI commands or Python scripts in a pipeline, making it an idea way to automate Azure Machine Learning operations; such as training, registering, or deploying a model.</a:t>
            </a:r>
          </a:p>
          <a:p>
            <a:endParaRPr lang="en-US" dirty="0"/>
          </a:p>
          <a:p>
            <a:r>
              <a:rPr lang="en-US" dirty="0"/>
              <a:t>Additionally, you can install the </a:t>
            </a:r>
            <a:r>
              <a:rPr lang="en-US" i="1" dirty="0"/>
              <a:t>Machine Learning</a:t>
            </a:r>
            <a:r>
              <a:rPr lang="en-US" i="0" dirty="0"/>
              <a:t> extension for Azure pipelines to provide explicit integration with Azure Machine Learning. This enables you to monitor a workspace for new model registration events, and run a pipeline in response – for example to check the predictive performance of the newly registered model, and if it performs better than a previously deployed model, deploy the new one. You can also leverage Azure Machine Learning specific tasks in an Azure pipeline to run a published Azure Machine Learning pipeline, profile a model (to determine the appropriate deployment environment based on expected utilization), or deploy a model as a service.</a:t>
            </a:r>
          </a:p>
          <a:p>
            <a:endParaRPr lang="en-US" i="0" dirty="0"/>
          </a:p>
          <a:p>
            <a:r>
              <a:rPr lang="en-US" i="0" dirty="0"/>
              <a:t>If you have time and students are interested; consider demonstrating how to integrate Azure Machine Learning into Azure pipelines by following the example at https://docs.microsoft.com/azure/devops/pipelines/targets/azure-machine-learning.</a:t>
            </a:r>
          </a:p>
          <a:p>
            <a:endParaRPr lang="en-US" i="0" dirty="0"/>
          </a:p>
          <a:p>
            <a:r>
              <a:rPr lang="en-US" i="0" dirty="0"/>
              <a:t>You can also find a more elaborate example at https://github.com/microsoft/MLOpsPython/blob/master/docs/getting_started.md.</a:t>
            </a:r>
          </a:p>
          <a:p>
            <a:endParaRPr lang="en-US" i="0"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38081652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using GitHub as a source control repository, you can use GitHub actions to automate processes.</a:t>
            </a:r>
          </a:p>
          <a:p>
            <a:endParaRPr lang="en-US" dirty="0"/>
          </a:p>
          <a:p>
            <a:r>
              <a:rPr lang="en-US" dirty="0"/>
              <a:t>GitHub actions that are specific to Azure Machine Learning include:</a:t>
            </a:r>
          </a:p>
          <a:p>
            <a:pPr marL="171450" indent="-171450">
              <a:buFontTx/>
              <a:buChar char="-"/>
            </a:pPr>
            <a:r>
              <a:rPr lang="en-US" b="1" dirty="0" err="1"/>
              <a:t>aml</a:t>
            </a:r>
            <a:r>
              <a:rPr lang="en-US" b="1" dirty="0"/>
              <a:t>-run</a:t>
            </a:r>
            <a:r>
              <a:rPr lang="en-US" dirty="0"/>
              <a:t> (runs an experiment or pipeline)</a:t>
            </a:r>
          </a:p>
          <a:p>
            <a:pPr marL="171450" indent="-171450">
              <a:buFontTx/>
              <a:buChar char="-"/>
            </a:pPr>
            <a:r>
              <a:rPr lang="en-US" b="1" dirty="0" err="1"/>
              <a:t>aml-registermodel</a:t>
            </a:r>
            <a:r>
              <a:rPr lang="en-US" dirty="0"/>
              <a:t> (registers a trained model)</a:t>
            </a:r>
          </a:p>
          <a:p>
            <a:pPr marL="171450" indent="-171450">
              <a:buFontTx/>
              <a:buChar char="-"/>
            </a:pPr>
            <a:r>
              <a:rPr lang="en-US" b="1" dirty="0" err="1"/>
              <a:t>aml</a:t>
            </a:r>
            <a:r>
              <a:rPr lang="en-US" b="1" dirty="0"/>
              <a:t>-deploy</a:t>
            </a:r>
            <a:r>
              <a:rPr lang="en-US" dirty="0"/>
              <a:t> (deploys a model as a service)</a:t>
            </a:r>
          </a:p>
          <a:p>
            <a:pPr marL="0" indent="0">
              <a:buFontTx/>
              <a:buNone/>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i="0" dirty="0"/>
              <a:t>If you have time and students are interested; consider demonstrating how to integrate Azure Machine Learning with GitHub actions by following the example at https://docs.microsoft</a:t>
            </a:r>
            <a:r>
              <a:rPr lang="en-US" i="0"/>
              <a:t>.com/</a:t>
            </a:r>
            <a:r>
              <a:rPr lang="en-US" i="0" dirty="0"/>
              <a:t>azure/machine-learning/how-to-github-actions-machine-learning.</a:t>
            </a:r>
          </a:p>
          <a:p>
            <a:pPr marL="0" indent="0">
              <a:buFontTx/>
              <a:buNone/>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39984590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Use the slide animations to reveal the correct answers.</a:t>
            </a:r>
          </a:p>
          <a:p>
            <a:endParaRPr lang="en-US" dirty="0"/>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30605612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defTabSz="932742" rtl="0" eaLnBrk="1" latinLnBrk="0" hangingPunct="1">
              <a:lnSpc>
                <a:spcPct val="90000"/>
              </a:lnSpc>
              <a:spcBef>
                <a:spcPts val="0"/>
              </a:spcBef>
              <a:spcAft>
                <a:spcPts val="340"/>
              </a:spcAft>
            </a:pPr>
            <a:endParaRPr lang="en-US" sz="900" kern="1200" dirty="0">
              <a:solidFill>
                <a:schemeClr val="tx1"/>
              </a:solidFill>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912716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explore three topics related to model deployment in this module.</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11-May-22 12:37</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862578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0" dirty="0">
                <a:solidFill>
                  <a:srgbClr val="000000"/>
                </a:solidFill>
                <a:effectLst/>
                <a:latin typeface="Consolas" panose="020B0609020204030204" pitchFamily="49" charset="0"/>
              </a:rPr>
              <a:t>In machine learning, </a:t>
            </a:r>
            <a:r>
              <a:rPr lang="en-US" b="0" i="1" dirty="0">
                <a:solidFill>
                  <a:srgbClr val="000000"/>
                </a:solidFill>
                <a:effectLst/>
                <a:latin typeface="Consolas" panose="020B0609020204030204" pitchFamily="49" charset="0"/>
              </a:rPr>
              <a:t>*inferencing*</a:t>
            </a:r>
            <a:r>
              <a:rPr lang="en-US" b="0" dirty="0">
                <a:solidFill>
                  <a:srgbClr val="000000"/>
                </a:solidFill>
                <a:effectLst/>
                <a:latin typeface="Consolas" panose="020B0609020204030204" pitchFamily="49" charset="0"/>
              </a:rPr>
              <a:t> refers to the use of a trained model to predict labels for new data on which the model has not been trained. Often, the model is deployed as part of a service that enables applications to request immediate, or </a:t>
            </a:r>
            <a:r>
              <a:rPr lang="en-US" b="0" i="1" dirty="0">
                <a:solidFill>
                  <a:srgbClr val="000000"/>
                </a:solidFill>
                <a:effectLst/>
                <a:latin typeface="Consolas" panose="020B0609020204030204" pitchFamily="49" charset="0"/>
              </a:rPr>
              <a:t>*real-time*</a:t>
            </a:r>
            <a:r>
              <a:rPr lang="en-US" b="0" dirty="0">
                <a:solidFill>
                  <a:srgbClr val="000000"/>
                </a:solidFill>
                <a:effectLst/>
                <a:latin typeface="Consolas" panose="020B0609020204030204" pitchFamily="49" charset="0"/>
              </a:rPr>
              <a:t>, predictions for individual or small numbers of data observations.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In Azure Machine learning, you can create real-time inferencing solutions by deploying a model as a real-time service, hosted in a containerized platform such as Azure Kubernetes Services (AKS).</a:t>
            </a:r>
          </a:p>
          <a:p>
            <a:r>
              <a:rPr lang="en-US" dirty="0"/>
              <a:t>Client applications consume the service through an endpoint, submitting new feature data and receiving an immediate response with predicted labels.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2743020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You can deploy a model as a real-time web service to several kinds of compute target, including local compute, an Azure Machine Learning compute instance,  an Azure Container Instance (ACI), an Azure Kubernetes Service (AKS) cluster, an Azure Function, or an Internet of Things (IoT) module. Azure Machine Learning uses </a:t>
            </a:r>
            <a:r>
              <a:rPr lang="en-US" b="0" i="1" dirty="0">
                <a:solidFill>
                  <a:srgbClr val="000000"/>
                </a:solidFill>
                <a:effectLst/>
                <a:latin typeface="Consolas" panose="020B0609020204030204" pitchFamily="49" charset="0"/>
              </a:rPr>
              <a:t>containers</a:t>
            </a:r>
            <a:r>
              <a:rPr lang="en-US" b="0" dirty="0">
                <a:solidFill>
                  <a:srgbClr val="000000"/>
                </a:solidFill>
                <a:effectLst/>
                <a:latin typeface="Consolas" panose="020B0609020204030204" pitchFamily="49" charset="0"/>
              </a:rPr>
              <a:t> as a deployment mechanism, packaging the model and the code to use it as an image that can be deployed to a container in your chosen compute target.</a:t>
            </a:r>
          </a:p>
          <a:p>
            <a:br>
              <a:rPr lang="en-US" b="0" dirty="0">
                <a:solidFill>
                  <a:srgbClr val="000000"/>
                </a:solidFill>
                <a:effectLst/>
                <a:latin typeface="Consolas" panose="020B0609020204030204" pitchFamily="49" charset="0"/>
              </a:rPr>
            </a:br>
            <a:r>
              <a:rPr lang="en-US" b="1" dirty="0">
                <a:solidFill>
                  <a:srgbClr val="0451A5"/>
                </a:solidFill>
                <a:effectLst/>
                <a:latin typeface="Consolas" panose="020B0609020204030204" pitchFamily="49" charset="0"/>
              </a:rPr>
              <a:t>Note</a:t>
            </a:r>
            <a:r>
              <a:rPr lang="en-US" b="0" dirty="0">
                <a:solidFill>
                  <a:srgbClr val="0451A5"/>
                </a:solidFill>
                <a:effectLst/>
                <a:latin typeface="Consolas" panose="020B0609020204030204" pitchFamily="49" charset="0"/>
              </a:rPr>
              <a:t>: </a:t>
            </a:r>
            <a:r>
              <a:rPr lang="en-US" b="0" dirty="0">
                <a:solidFill>
                  <a:srgbClr val="000000"/>
                </a:solidFill>
                <a:effectLst/>
                <a:latin typeface="Consolas" panose="020B0609020204030204" pitchFamily="49" charset="0"/>
              </a:rPr>
              <a:t>Deployment to a local service, a compute instance, or an ACI is a good choice for testing and development. For production, you should deploy to a target that meets the specific performance, scalability, and security needs of your application architecture.</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You'll see an end-to-end example of model deployment in the lab at the end of this lesson.</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890064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After deploying a real-time service, you can consume it from client applications to predict labels for new data cases.</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For testing, you can use the Azure Machine Learning SDK to call a web service through the </a:t>
            </a:r>
            <a:r>
              <a:rPr lang="en-US" b="1" dirty="0">
                <a:solidFill>
                  <a:srgbClr val="000080"/>
                </a:solidFill>
                <a:effectLst/>
                <a:latin typeface="Consolas" panose="020B0609020204030204" pitchFamily="49" charset="0"/>
              </a:rPr>
              <a:t>run</a:t>
            </a:r>
            <a:r>
              <a:rPr lang="en-US" b="0" dirty="0">
                <a:solidFill>
                  <a:srgbClr val="000000"/>
                </a:solidFill>
                <a:effectLst/>
                <a:latin typeface="Consolas" panose="020B0609020204030204" pitchFamily="49" charset="0"/>
              </a:rPr>
              <a:t> method of a </a:t>
            </a:r>
            <a:r>
              <a:rPr lang="en-US" b="1" dirty="0" err="1">
                <a:solidFill>
                  <a:srgbClr val="000080"/>
                </a:solidFill>
                <a:effectLst/>
                <a:latin typeface="Consolas" panose="020B0609020204030204" pitchFamily="49" charset="0"/>
              </a:rPr>
              <a:t>WebService</a:t>
            </a:r>
            <a:r>
              <a:rPr lang="en-US" b="0" dirty="0">
                <a:solidFill>
                  <a:srgbClr val="000000"/>
                </a:solidFill>
                <a:effectLst/>
                <a:latin typeface="Consolas" panose="020B0609020204030204" pitchFamily="49" charset="0"/>
              </a:rPr>
              <a:t> object that references the deployed service. You send data to the </a:t>
            </a:r>
            <a:r>
              <a:rPr lang="en-US" b="1" dirty="0">
                <a:solidFill>
                  <a:srgbClr val="000080"/>
                </a:solidFill>
                <a:effectLst/>
                <a:latin typeface="Consolas" panose="020B0609020204030204" pitchFamily="49" charset="0"/>
              </a:rPr>
              <a:t>run</a:t>
            </a:r>
            <a:r>
              <a:rPr lang="en-US" b="0" dirty="0">
                <a:solidFill>
                  <a:srgbClr val="000000"/>
                </a:solidFill>
                <a:effectLst/>
                <a:latin typeface="Consolas" panose="020B0609020204030204" pitchFamily="49" charset="0"/>
              </a:rPr>
              <a:t> method in JSON format.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000000"/>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In production, most client applications will not include the Azure Machine Learning SDK, and will consume the service through its REST interface by posting JSON requests over HTTP.</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000000"/>
              </a:solidFill>
              <a:effectLst/>
              <a:latin typeface="Consolas" panose="020B0609020204030204" pitchFamily="49"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603359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There are a lot of elements to a real-time service deployment, including the trained model, the runtime environment configuration, the scoring script, the container image, and the container host. Troubleshooting a failed deployment, or an error when consuming a deployed service can be complex.</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As an initial troubleshooting step, you can check the status of a service by examining its </a:t>
            </a:r>
            <a:r>
              <a:rPr lang="en-US" b="1" dirty="0">
                <a:solidFill>
                  <a:srgbClr val="000080"/>
                </a:solidFill>
                <a:effectLst/>
                <a:latin typeface="Consolas" panose="020B0609020204030204" pitchFamily="49" charset="0"/>
              </a:rPr>
              <a:t>state</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1" dirty="0">
                <a:solidFill>
                  <a:srgbClr val="000080"/>
                </a:solidFill>
                <a:effectLst/>
                <a:latin typeface="Consolas" panose="020B0609020204030204" pitchFamily="49" charset="0"/>
              </a:rPr>
              <a:t>Note</a:t>
            </a:r>
            <a:r>
              <a:rPr lang="en-US" b="0" dirty="0">
                <a:solidFill>
                  <a:srgbClr val="000000"/>
                </a:solidFill>
                <a:effectLst/>
                <a:latin typeface="Consolas" panose="020B0609020204030204" pitchFamily="49" charset="0"/>
              </a:rPr>
              <a:t>: To view the </a:t>
            </a:r>
            <a:r>
              <a:rPr lang="en-US" b="1" dirty="0">
                <a:solidFill>
                  <a:srgbClr val="000080"/>
                </a:solidFill>
                <a:effectLst/>
                <a:latin typeface="Consolas" panose="020B0609020204030204" pitchFamily="49" charset="0"/>
              </a:rPr>
              <a:t>state</a:t>
            </a:r>
            <a:r>
              <a:rPr lang="en-US" b="0" dirty="0">
                <a:solidFill>
                  <a:srgbClr val="000000"/>
                </a:solidFill>
                <a:effectLst/>
                <a:latin typeface="Consolas" panose="020B0609020204030204" pitchFamily="49" charset="0"/>
              </a:rPr>
              <a:t> of a service, you must use the compute-specific service type (for example </a:t>
            </a:r>
            <a:r>
              <a:rPr lang="en-US" b="1" dirty="0" err="1">
                <a:solidFill>
                  <a:srgbClr val="000080"/>
                </a:solidFill>
                <a:effectLst/>
                <a:latin typeface="Consolas" panose="020B0609020204030204" pitchFamily="49" charset="0"/>
              </a:rPr>
              <a:t>AksWebservice</a:t>
            </a:r>
            <a:r>
              <a:rPr lang="en-US" b="0" dirty="0">
                <a:solidFill>
                  <a:srgbClr val="000000"/>
                </a:solidFill>
                <a:effectLst/>
                <a:latin typeface="Consolas" panose="020B0609020204030204" pitchFamily="49" charset="0"/>
              </a:rPr>
              <a:t>) and not a generic </a:t>
            </a:r>
            <a:r>
              <a:rPr lang="en-US" b="1" dirty="0" err="1">
                <a:solidFill>
                  <a:srgbClr val="000080"/>
                </a:solidFill>
                <a:effectLst/>
                <a:latin typeface="Consolas" panose="020B0609020204030204" pitchFamily="49" charset="0"/>
              </a:rPr>
              <a:t>WebService</a:t>
            </a:r>
            <a:r>
              <a:rPr lang="en-US" b="0" dirty="0">
                <a:solidFill>
                  <a:srgbClr val="000000"/>
                </a:solidFill>
                <a:effectLst/>
                <a:latin typeface="Consolas" panose="020B0609020204030204" pitchFamily="49" charset="0"/>
              </a:rPr>
              <a:t> object.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For an operational service, the state should be </a:t>
            </a:r>
            <a:r>
              <a:rPr lang="en-US" b="0" i="1" dirty="0">
                <a:solidFill>
                  <a:srgbClr val="000000"/>
                </a:solidFill>
                <a:effectLst/>
                <a:latin typeface="Consolas" panose="020B0609020204030204" pitchFamily="49" charset="0"/>
              </a:rPr>
              <a:t>*Healthy*</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If a service is not healthy, or you are experiencing errors when using it, you can review its logs, which include detailed information about the provisioning of the service, and the requests it has processed; and can often provide an insight into the cause of unexpected errors.</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Deployment and runtime errors can be easier to diagnose by deploying the service as a container in a local Docker instance. You can then test the locally deployed service using the SDK and troubleshoot runtime issues by making changes to the scoring file that is referenced in the inference configuration, and reloading the service without redeploying it (something you can only do with a local service).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2297919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Students can complete the lab using only a browser and the Azure subscription they created previously. The lab instructions are at the address on the slide.</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Alternatively, if students are using a hosted environment to complete the lab, get them to start it and find ther appropriate exercise instructions..</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11-May-22 12:37</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935227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0" i="0" dirty="0">
                <a:solidFill>
                  <a:srgbClr val="171717"/>
                </a:solidFill>
                <a:effectLst/>
                <a:latin typeface="Segoe UI" panose="020B0502040204020203" pitchFamily="34" charset="0"/>
              </a:rPr>
              <a:t>Machine learning models are often used to generate predictions from large numbers of observations in a batch process. To accomplish this, you can use Azure Machine Learning to publish a batch inference pipeline.</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38526709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2099581"/>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2184323"/>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3707465"/>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a:solidFill>
                  <a:schemeClr val="bg1">
                    <a:lumMod val="75000"/>
                  </a:schemeClr>
                </a:solidFill>
              </a:rPr>
              <a:t>Closed captioning</a:t>
            </a:r>
            <a:br>
              <a:rPr lang="en-US" sz="700">
                <a:solidFill>
                  <a:schemeClr val="bg1">
                    <a:lumMod val="75000"/>
                  </a:schemeClr>
                </a:solidFill>
              </a:rPr>
            </a:br>
            <a:r>
              <a:rPr lang="en-US" sz="70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Gray</a:t>
              </a:r>
            </a:p>
            <a:p>
              <a:pPr defTabSz="914102" fontAlgn="base">
                <a:spcBef>
                  <a:spcPct val="0"/>
                </a:spcBef>
                <a:spcAft>
                  <a:spcPts val="98"/>
                </a:spcAft>
              </a:pPr>
              <a:r>
                <a:rPr lang="en-US" sz="588">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Blue-Gray</a:t>
              </a:r>
            </a:p>
            <a:p>
              <a:pPr defTabSz="914102" fontAlgn="base">
                <a:spcBef>
                  <a:spcPct val="0"/>
                </a:spcBef>
                <a:spcAft>
                  <a:spcPts val="98"/>
                </a:spcAft>
              </a:pPr>
              <a:r>
                <a:rPr lang="en-US" sz="588">
                  <a:solidFill>
                    <a:schemeClr val="bg1"/>
                  </a:solidFill>
                  <a:ea typeface="Segoe UI" pitchFamily="34" charset="0"/>
                  <a:cs typeface="Segoe UI" pitchFamily="34" charset="0"/>
                </a:rPr>
                <a:t>R36 G58 B94</a:t>
              </a:r>
            </a:p>
            <a:p>
              <a:pPr defTabSz="914102" fontAlgn="base">
                <a:spcBef>
                  <a:spcPct val="0"/>
                </a:spcBef>
                <a:spcAft>
                  <a:spcPts val="98"/>
                </a:spcAft>
              </a:pPr>
              <a:r>
                <a:rPr lang="en-US" sz="588">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a:t>
              </a:r>
            </a:p>
            <a:p>
              <a:pPr defTabSz="914102" fontAlgn="base">
                <a:spcBef>
                  <a:spcPct val="0"/>
                </a:spcBef>
                <a:spcAft>
                  <a:spcPts val="98"/>
                </a:spcAft>
              </a:pPr>
              <a:r>
                <a:rPr lang="en-US" sz="588">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Black</a:t>
                </a:r>
              </a:p>
              <a:p>
                <a:pPr defTabSz="914102" fontAlgn="base">
                  <a:spcBef>
                    <a:spcPct val="0"/>
                  </a:spcBef>
                  <a:spcAft>
                    <a:spcPts val="98"/>
                  </a:spcAft>
                </a:pPr>
                <a:r>
                  <a:rPr lang="en-US" sz="588">
                    <a:solidFill>
                      <a:schemeClr val="bg1"/>
                    </a:solidFill>
                    <a:ea typeface="Segoe UI" pitchFamily="34" charset="0"/>
                    <a:cs typeface="Segoe UI" pitchFamily="34" charset="0"/>
                  </a:rPr>
                  <a:t>R0 G0 B0</a:t>
                </a:r>
              </a:p>
              <a:p>
                <a:pPr defTabSz="914102" fontAlgn="base">
                  <a:spcBef>
                    <a:spcPct val="0"/>
                  </a:spcBef>
                  <a:spcAft>
                    <a:spcPts val="98"/>
                  </a:spcAft>
                </a:pPr>
                <a:r>
                  <a:rPr lang="en-US" sz="588">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tx1"/>
                    </a:solidFill>
                    <a:ea typeface="Segoe UI" pitchFamily="34" charset="0"/>
                    <a:cs typeface="Segoe UI" pitchFamily="34" charset="0"/>
                  </a:rPr>
                  <a:t>White</a:t>
                </a:r>
              </a:p>
              <a:p>
                <a:pPr defTabSz="914102" fontAlgn="base">
                  <a:spcBef>
                    <a:spcPct val="0"/>
                  </a:spcBef>
                  <a:spcAft>
                    <a:spcPts val="98"/>
                  </a:spcAft>
                </a:pPr>
                <a:r>
                  <a:rPr lang="en-US" sz="588">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 id="2147484735" r:id="rId73"/>
    <p:sldLayoutId id="2147484736" r:id="rId74"/>
    <p:sldLayoutId id="2147484737" r:id="rId75"/>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image" Target="../media/image30.svg"/><Relationship Id="rId13" Type="http://schemas.openxmlformats.org/officeDocument/2006/relationships/image" Target="../media/image16.png"/><Relationship Id="rId3" Type="http://schemas.openxmlformats.org/officeDocument/2006/relationships/image" Target="../media/image22.png"/><Relationship Id="rId7" Type="http://schemas.openxmlformats.org/officeDocument/2006/relationships/image" Target="../media/image29.png"/><Relationship Id="rId12" Type="http://schemas.openxmlformats.org/officeDocument/2006/relationships/image" Target="../media/image34.svg"/><Relationship Id="rId2" Type="http://schemas.openxmlformats.org/officeDocument/2006/relationships/notesSlide" Target="../notesSlides/notesSlide10.xml"/><Relationship Id="rId1" Type="http://schemas.openxmlformats.org/officeDocument/2006/relationships/slideLayout" Target="../slideLayouts/slideLayout74.xml"/><Relationship Id="rId6" Type="http://schemas.openxmlformats.org/officeDocument/2006/relationships/image" Target="../media/image25.svg"/><Relationship Id="rId11" Type="http://schemas.openxmlformats.org/officeDocument/2006/relationships/image" Target="../media/image33.png"/><Relationship Id="rId5" Type="http://schemas.openxmlformats.org/officeDocument/2006/relationships/image" Target="../media/image24.png"/><Relationship Id="rId10" Type="http://schemas.openxmlformats.org/officeDocument/2006/relationships/image" Target="../media/image32.svg"/><Relationship Id="rId4" Type="http://schemas.openxmlformats.org/officeDocument/2006/relationships/image" Target="../media/image28.svg"/><Relationship Id="rId9" Type="http://schemas.openxmlformats.org/officeDocument/2006/relationships/image" Target="../media/image31.png"/><Relationship Id="rId14" Type="http://schemas.openxmlformats.org/officeDocument/2006/relationships/image" Target="../media/image17.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4.xml"/></Relationships>
</file>

<file path=ppt/slides/_rels/slide13.xml.rels><?xml version="1.0" encoding="UTF-8" standalone="yes"?>
<Relationships xmlns="http://schemas.openxmlformats.org/package/2006/relationships"><Relationship Id="rId3" Type="http://schemas.openxmlformats.org/officeDocument/2006/relationships/hyperlink" Target="https://aka.ms/mslearn-dp100" TargetMode="External"/><Relationship Id="rId2" Type="http://schemas.openxmlformats.org/officeDocument/2006/relationships/notesSlide" Target="../notesSlides/notesSlide13.xml"/><Relationship Id="rId1" Type="http://schemas.openxmlformats.org/officeDocument/2006/relationships/slideLayout" Target="../slideLayouts/slideLayout35.xml"/><Relationship Id="rId5" Type="http://schemas.openxmlformats.org/officeDocument/2006/relationships/image" Target="../media/image27.sv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2.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_rels/slide15.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25.svg"/><Relationship Id="rId2" Type="http://schemas.openxmlformats.org/officeDocument/2006/relationships/notesSlide" Target="../notesSlides/notesSlide15.xml"/><Relationship Id="rId1" Type="http://schemas.openxmlformats.org/officeDocument/2006/relationships/slideLayout" Target="../slideLayouts/slideLayout74.xml"/><Relationship Id="rId6" Type="http://schemas.openxmlformats.org/officeDocument/2006/relationships/image" Target="../media/image38.svg"/><Relationship Id="rId11" Type="http://schemas.openxmlformats.org/officeDocument/2006/relationships/image" Target="../media/image24.png"/><Relationship Id="rId5" Type="http://schemas.openxmlformats.org/officeDocument/2006/relationships/image" Target="../media/image37.png"/><Relationship Id="rId10" Type="http://schemas.openxmlformats.org/officeDocument/2006/relationships/image" Target="../media/image15.svg"/><Relationship Id="rId4" Type="http://schemas.openxmlformats.org/officeDocument/2006/relationships/image" Target="../media/image36.svg"/><Relationship Id="rId9"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73.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74.xml"/><Relationship Id="rId5" Type="http://schemas.openxmlformats.org/officeDocument/2006/relationships/image" Target="../media/image45.png"/><Relationship Id="rId4" Type="http://schemas.openxmlformats.org/officeDocument/2006/relationships/image" Target="../media/image44.svg"/></Relationships>
</file>

<file path=ppt/slides/_rels/slide1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8.xml"/><Relationship Id="rId1" Type="http://schemas.openxmlformats.org/officeDocument/2006/relationships/slideLayout" Target="../slideLayouts/slideLayout42.xml"/><Relationship Id="rId4" Type="http://schemas.openxmlformats.org/officeDocument/2006/relationships/image" Target="../media/image47.svg"/></Relationships>
</file>

<file path=ppt/slides/_rels/slide19.xml.rels><?xml version="1.0" encoding="UTF-8" standalone="yes"?>
<Relationships xmlns="http://schemas.openxmlformats.org/package/2006/relationships"><Relationship Id="rId8" Type="http://schemas.openxmlformats.org/officeDocument/2006/relationships/image" Target="../media/image48.emf"/><Relationship Id="rId3" Type="http://schemas.openxmlformats.org/officeDocument/2006/relationships/hyperlink" Target="https://docs.microsoft.com/learn/modules/register-and-deploy-model-with-amls" TargetMode="External"/><Relationship Id="rId7" Type="http://schemas.openxmlformats.org/officeDocument/2006/relationships/hyperlink" Target="https://docs.microsoft.com/azure/machine-learning/how-to-github-actions-machine-learning" TargetMode="External"/><Relationship Id="rId2" Type="http://schemas.openxmlformats.org/officeDocument/2006/relationships/notesSlide" Target="../notesSlides/notesSlide19.xml"/><Relationship Id="rId1" Type="http://schemas.openxmlformats.org/officeDocument/2006/relationships/slideLayout" Target="../slideLayouts/slideLayout73.xml"/><Relationship Id="rId6" Type="http://schemas.openxmlformats.org/officeDocument/2006/relationships/hyperlink" Target="https://docs.microsoft.com/azure/devops/pipelines/targets/azure-machine-learning" TargetMode="External"/><Relationship Id="rId5" Type="http://schemas.openxmlformats.org/officeDocument/2006/relationships/hyperlink" Target="https://docs.microsoft.com/en-us/azure/machine-learning/how-to-deploy-and-where" TargetMode="External"/><Relationship Id="rId4" Type="http://schemas.openxmlformats.org/officeDocument/2006/relationships/hyperlink" Target="https://docs.microsoft.com/learn/modules/deploy-batch-inference-pipelines-with-azure-machine-learning"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2.xml"/><Relationship Id="rId4" Type="http://schemas.openxmlformats.org/officeDocument/2006/relationships/image" Target="../media/image15.svg"/></Relationships>
</file>

<file path=ppt/slides/_rels/slide4.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14.png"/><Relationship Id="rId7"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74.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5.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4.xml"/></Relationships>
</file>

<file path=ppt/slides/_rels/slide8.xml.rels><?xml version="1.0" encoding="UTF-8" standalone="yes"?>
<Relationships xmlns="http://schemas.openxmlformats.org/package/2006/relationships"><Relationship Id="rId3" Type="http://schemas.openxmlformats.org/officeDocument/2006/relationships/hyperlink" Target="https://aka.ms/mslearn-dp100" TargetMode="External"/><Relationship Id="rId2" Type="http://schemas.openxmlformats.org/officeDocument/2006/relationships/notesSlide" Target="../notesSlides/notesSlide8.xml"/><Relationship Id="rId1" Type="http://schemas.openxmlformats.org/officeDocument/2006/relationships/slideLayout" Target="../slideLayouts/slideLayout35.xml"/><Relationship Id="rId5" Type="http://schemas.openxmlformats.org/officeDocument/2006/relationships/image" Target="../media/image27.sv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2.xml"/><Relationship Id="rId4"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a:lstStyle/>
          <a:p>
            <a:r>
              <a:rPr lang="en-US" sz="3600" dirty="0">
                <a:solidFill>
                  <a:schemeClr val="tx1"/>
                </a:solidFill>
              </a:rPr>
              <a:t>Module 7: Deploying and Consuming Models</a:t>
            </a:r>
            <a:endParaRPr lang="en-US" dirty="0">
              <a:solidFill>
                <a:schemeClr val="tx1"/>
              </a:solidFill>
            </a:endParaRP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9CA89-4A50-4A84-A7AB-1795421215FC}"/>
              </a:ext>
            </a:extLst>
          </p:cNvPr>
          <p:cNvSpPr>
            <a:spLocks noGrp="1"/>
          </p:cNvSpPr>
          <p:nvPr>
            <p:ph type="title"/>
          </p:nvPr>
        </p:nvSpPr>
        <p:spPr/>
        <p:txBody>
          <a:bodyPr/>
          <a:lstStyle/>
          <a:p>
            <a:r>
              <a:rPr lang="en-US" dirty="0"/>
              <a:t>What is Batch Inferencing?</a:t>
            </a:r>
          </a:p>
        </p:txBody>
      </p:sp>
      <p:sp>
        <p:nvSpPr>
          <p:cNvPr id="3" name="Text Placeholder 2">
            <a:extLst>
              <a:ext uri="{FF2B5EF4-FFF2-40B4-BE49-F238E27FC236}">
                <a16:creationId xmlns:a16="http://schemas.microsoft.com/office/drawing/2014/main" id="{EF2B6D9B-DA43-4943-BDE2-3B71FAEF9F71}"/>
              </a:ext>
            </a:extLst>
          </p:cNvPr>
          <p:cNvSpPr>
            <a:spLocks noGrp="1"/>
          </p:cNvSpPr>
          <p:nvPr>
            <p:ph type="body" sz="quarter" idx="10"/>
          </p:nvPr>
        </p:nvSpPr>
        <p:spPr>
          <a:xfrm>
            <a:off x="588263" y="2696492"/>
            <a:ext cx="7348336" cy="1771511"/>
          </a:xfrm>
        </p:spPr>
        <p:txBody>
          <a:bodyPr/>
          <a:lstStyle/>
          <a:p>
            <a:r>
              <a:rPr lang="en-US" dirty="0"/>
              <a:t>Asynchronous prediction from batched data</a:t>
            </a:r>
          </a:p>
          <a:p>
            <a:r>
              <a:rPr lang="en-US" dirty="0"/>
              <a:t>Implemented as a pipeline</a:t>
            </a:r>
          </a:p>
          <a:p>
            <a:pPr marL="342900" lvl="1" indent="-342900">
              <a:buFont typeface="Arial" panose="020B0604020202020204" pitchFamily="34" charset="0"/>
              <a:buChar char="•"/>
            </a:pPr>
            <a:r>
              <a:rPr lang="en-US" dirty="0"/>
              <a:t>Typically using a </a:t>
            </a:r>
            <a:r>
              <a:rPr lang="en-US" dirty="0" err="1"/>
              <a:t>ParallelRunStep</a:t>
            </a:r>
            <a:r>
              <a:rPr lang="en-US" dirty="0"/>
              <a:t> for scalability</a:t>
            </a:r>
          </a:p>
          <a:p>
            <a:endParaRPr lang="en-US" dirty="0"/>
          </a:p>
        </p:txBody>
      </p:sp>
      <p:pic>
        <p:nvPicPr>
          <p:cNvPr id="6" name="Graphic 5" descr="Browser window">
            <a:extLst>
              <a:ext uri="{FF2B5EF4-FFF2-40B4-BE49-F238E27FC236}">
                <a16:creationId xmlns:a16="http://schemas.microsoft.com/office/drawing/2014/main" id="{3926C0B4-6A1B-4F39-A545-26A7779D95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69611" y="4010025"/>
            <a:ext cx="1184967" cy="1184967"/>
          </a:xfrm>
          <a:prstGeom prst="rect">
            <a:avLst/>
          </a:prstGeom>
        </p:spPr>
      </p:pic>
      <p:pic>
        <p:nvPicPr>
          <p:cNvPr id="7" name="Graphic 6" descr="User">
            <a:extLst>
              <a:ext uri="{FF2B5EF4-FFF2-40B4-BE49-F238E27FC236}">
                <a16:creationId xmlns:a16="http://schemas.microsoft.com/office/drawing/2014/main" id="{2765912C-12CB-4283-87BC-ADB2F0A908E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60021" y="4146415"/>
            <a:ext cx="1184967" cy="1184967"/>
          </a:xfrm>
          <a:prstGeom prst="rect">
            <a:avLst/>
          </a:prstGeom>
        </p:spPr>
      </p:pic>
      <p:cxnSp>
        <p:nvCxnSpPr>
          <p:cNvPr id="8" name="Straight Arrow Connector 7">
            <a:extLst>
              <a:ext uri="{FF2B5EF4-FFF2-40B4-BE49-F238E27FC236}">
                <a16:creationId xmlns:a16="http://schemas.microsoft.com/office/drawing/2014/main" id="{E9EB5484-32F1-4774-A939-091C73508413}"/>
              </a:ext>
            </a:extLst>
          </p:cNvPr>
          <p:cNvCxnSpPr/>
          <p:nvPr/>
        </p:nvCxnSpPr>
        <p:spPr>
          <a:xfrm flipV="1">
            <a:off x="8795879" y="3263062"/>
            <a:ext cx="0" cy="793718"/>
          </a:xfrm>
          <a:prstGeom prst="straightConnector1">
            <a:avLst/>
          </a:prstGeom>
          <a:ln w="76200">
            <a:solidFill>
              <a:schemeClr val="accent5"/>
            </a:solidFill>
            <a:prstDash val="sysDot"/>
            <a:headEnd type="none" w="lg" len="med"/>
            <a:tailEnd type="triangle"/>
          </a:ln>
        </p:spPr>
        <p:style>
          <a:lnRef idx="1">
            <a:schemeClr val="accent3"/>
          </a:lnRef>
          <a:fillRef idx="0">
            <a:schemeClr val="accent3"/>
          </a:fillRef>
          <a:effectRef idx="0">
            <a:schemeClr val="accent3"/>
          </a:effectRef>
          <a:fontRef idx="minor">
            <a:schemeClr val="tx1"/>
          </a:fontRef>
        </p:style>
      </p:cxnSp>
      <p:cxnSp>
        <p:nvCxnSpPr>
          <p:cNvPr id="9" name="Straight Arrow Connector 8">
            <a:extLst>
              <a:ext uri="{FF2B5EF4-FFF2-40B4-BE49-F238E27FC236}">
                <a16:creationId xmlns:a16="http://schemas.microsoft.com/office/drawing/2014/main" id="{328BDF4D-A610-46D4-92B4-5348E4D0B99C}"/>
              </a:ext>
            </a:extLst>
          </p:cNvPr>
          <p:cNvCxnSpPr>
            <a:cxnSpLocks/>
          </p:cNvCxnSpPr>
          <p:nvPr/>
        </p:nvCxnSpPr>
        <p:spPr>
          <a:xfrm>
            <a:off x="9041885" y="2135147"/>
            <a:ext cx="1386768" cy="538501"/>
          </a:xfrm>
          <a:prstGeom prst="bentConnector2">
            <a:avLst/>
          </a:prstGeom>
          <a:ln w="76200">
            <a:solidFill>
              <a:schemeClr val="accent5"/>
            </a:solidFill>
            <a:prstDash val="sysDot"/>
            <a:headEnd type="none" w="lg" len="med"/>
            <a:tailEnd type="triangle"/>
          </a:ln>
        </p:spPr>
        <p:style>
          <a:lnRef idx="1">
            <a:schemeClr val="accent3"/>
          </a:lnRef>
          <a:fillRef idx="0">
            <a:schemeClr val="accent3"/>
          </a:fillRef>
          <a:effectRef idx="0">
            <a:schemeClr val="accent3"/>
          </a:effectRef>
          <a:fontRef idx="minor">
            <a:schemeClr val="tx1"/>
          </a:fontRef>
        </p:style>
      </p:cxnSp>
      <p:grpSp>
        <p:nvGrpSpPr>
          <p:cNvPr id="22" name="Group 21">
            <a:extLst>
              <a:ext uri="{FF2B5EF4-FFF2-40B4-BE49-F238E27FC236}">
                <a16:creationId xmlns:a16="http://schemas.microsoft.com/office/drawing/2014/main" id="{8F238324-0A94-4AFF-9C04-78EA174DDCAC}"/>
              </a:ext>
            </a:extLst>
          </p:cNvPr>
          <p:cNvGrpSpPr/>
          <p:nvPr/>
        </p:nvGrpSpPr>
        <p:grpSpPr>
          <a:xfrm>
            <a:off x="10428653" y="3787272"/>
            <a:ext cx="914400" cy="1065509"/>
            <a:chOff x="10602050" y="3484141"/>
            <a:chExt cx="914400" cy="1065509"/>
          </a:xfrm>
        </p:grpSpPr>
        <p:sp>
          <p:nvSpPr>
            <p:cNvPr id="10" name="TextBox 9">
              <a:extLst>
                <a:ext uri="{FF2B5EF4-FFF2-40B4-BE49-F238E27FC236}">
                  <a16:creationId xmlns:a16="http://schemas.microsoft.com/office/drawing/2014/main" id="{F9AC3022-9E8B-41A2-BED1-3D95049C011C}"/>
                </a:ext>
              </a:extLst>
            </p:cNvPr>
            <p:cNvSpPr txBox="1"/>
            <p:nvPr/>
          </p:nvSpPr>
          <p:spPr>
            <a:xfrm>
              <a:off x="10985922" y="3554286"/>
              <a:ext cx="99386" cy="246221"/>
            </a:xfrm>
            <a:prstGeom prst="rect">
              <a:avLst/>
            </a:prstGeom>
            <a:noFill/>
          </p:spPr>
          <p:txBody>
            <a:bodyPr wrap="none" lIns="0" tIns="0" rIns="0" bIns="0" rtlCol="0">
              <a:spAutoFit/>
            </a:bodyPr>
            <a:lstStyle/>
            <a:p>
              <a:pPr algn="l"/>
              <a:r>
                <a:rPr lang="en-US" sz="1600" dirty="0">
                  <a:gradFill>
                    <a:gsLst>
                      <a:gs pos="2917">
                        <a:schemeClr val="tx1"/>
                      </a:gs>
                      <a:gs pos="30000">
                        <a:schemeClr val="tx1"/>
                      </a:gs>
                    </a:gsLst>
                    <a:lin ang="5400000" scaled="0"/>
                  </a:gradFill>
                </a:rPr>
                <a:t>y</a:t>
              </a:r>
            </a:p>
          </p:txBody>
        </p:sp>
        <p:pic>
          <p:nvPicPr>
            <p:cNvPr id="12" name="Graphic 16" descr="Paper">
              <a:extLst>
                <a:ext uri="{FF2B5EF4-FFF2-40B4-BE49-F238E27FC236}">
                  <a16:creationId xmlns:a16="http://schemas.microsoft.com/office/drawing/2014/main" id="{E2F9B5A7-8A8F-4D95-B5A6-C09E176B387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731432" y="3484141"/>
              <a:ext cx="755844" cy="755844"/>
            </a:xfrm>
            <a:prstGeom prst="rect">
              <a:avLst/>
            </a:prstGeom>
          </p:spPr>
        </p:pic>
        <p:pic>
          <p:nvPicPr>
            <p:cNvPr id="13" name="Graphic 20" descr="Folder">
              <a:extLst>
                <a:ext uri="{FF2B5EF4-FFF2-40B4-BE49-F238E27FC236}">
                  <a16:creationId xmlns:a16="http://schemas.microsoft.com/office/drawing/2014/main" id="{112A86C1-0B60-4774-B9C9-DB7AC4C2D6B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602050" y="3635250"/>
              <a:ext cx="914400" cy="914400"/>
            </a:xfrm>
            <a:prstGeom prst="rect">
              <a:avLst/>
            </a:prstGeom>
          </p:spPr>
        </p:pic>
      </p:grpSp>
      <p:cxnSp>
        <p:nvCxnSpPr>
          <p:cNvPr id="23" name="Straight Arrow Connector 8">
            <a:extLst>
              <a:ext uri="{FF2B5EF4-FFF2-40B4-BE49-F238E27FC236}">
                <a16:creationId xmlns:a16="http://schemas.microsoft.com/office/drawing/2014/main" id="{FA8FCD43-AE7B-4D95-BBC6-08F7DAE7BBD7}"/>
              </a:ext>
            </a:extLst>
          </p:cNvPr>
          <p:cNvCxnSpPr>
            <a:cxnSpLocks/>
            <a:endCxn id="13" idx="0"/>
          </p:cNvCxnSpPr>
          <p:nvPr/>
        </p:nvCxnSpPr>
        <p:spPr>
          <a:xfrm>
            <a:off x="10885853" y="3417939"/>
            <a:ext cx="0" cy="520442"/>
          </a:xfrm>
          <a:prstGeom prst="straightConnector1">
            <a:avLst/>
          </a:prstGeom>
          <a:ln w="76200">
            <a:solidFill>
              <a:schemeClr val="accent5"/>
            </a:solidFill>
            <a:prstDash val="sysDot"/>
            <a:headEnd type="none" w="lg" len="med"/>
            <a:tailEnd type="triangle"/>
          </a:ln>
        </p:spPr>
        <p:style>
          <a:lnRef idx="1">
            <a:schemeClr val="accent3"/>
          </a:lnRef>
          <a:fillRef idx="0">
            <a:schemeClr val="accent3"/>
          </a:fillRef>
          <a:effectRef idx="0">
            <a:schemeClr val="accent3"/>
          </a:effectRef>
          <a:fontRef idx="minor">
            <a:schemeClr val="tx1"/>
          </a:fontRef>
        </p:style>
      </p:cxnSp>
      <p:pic>
        <p:nvPicPr>
          <p:cNvPr id="14" name="Graphic 13" descr="Connected">
            <a:extLst>
              <a:ext uri="{FF2B5EF4-FFF2-40B4-BE49-F238E27FC236}">
                <a16:creationId xmlns:a16="http://schemas.microsoft.com/office/drawing/2014/main" id="{738B0C7D-7702-43E0-B045-AE9D44EDDCB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209407" y="2589528"/>
            <a:ext cx="914400" cy="914400"/>
          </a:xfrm>
          <a:prstGeom prst="rect">
            <a:avLst/>
          </a:prstGeom>
        </p:spPr>
      </p:pic>
      <p:pic>
        <p:nvPicPr>
          <p:cNvPr id="16" name="Graphic 15" descr="Syncing cloud">
            <a:extLst>
              <a:ext uri="{FF2B5EF4-FFF2-40B4-BE49-F238E27FC236}">
                <a16:creationId xmlns:a16="http://schemas.microsoft.com/office/drawing/2014/main" id="{5390DB68-5760-4E2C-8BF4-9F8C2A08BD0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080279" y="1867653"/>
            <a:ext cx="1523540" cy="1523540"/>
          </a:xfrm>
          <a:prstGeom prst="rect">
            <a:avLst/>
          </a:prstGeom>
        </p:spPr>
      </p:pic>
    </p:spTree>
    <p:extLst>
      <p:ext uri="{BB962C8B-B14F-4D97-AF65-F5344CB8AC3E}">
        <p14:creationId xmlns:p14="http://schemas.microsoft.com/office/powerpoint/2010/main" val="307897283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6F796-B772-4540-9F64-1FF41CA53B6A}"/>
              </a:ext>
            </a:extLst>
          </p:cNvPr>
          <p:cNvSpPr>
            <a:spLocks noGrp="1"/>
          </p:cNvSpPr>
          <p:nvPr>
            <p:ph type="title"/>
          </p:nvPr>
        </p:nvSpPr>
        <p:spPr/>
        <p:txBody>
          <a:bodyPr/>
          <a:lstStyle/>
          <a:p>
            <a:r>
              <a:rPr lang="en-GB" dirty="0">
                <a:cs typeface="Calibri"/>
              </a:rPr>
              <a:t>Creating a Batch Inferencing Pipeline</a:t>
            </a:r>
            <a:endParaRPr lang="en-US" dirty="0"/>
          </a:p>
        </p:txBody>
      </p:sp>
      <p:sp>
        <p:nvSpPr>
          <p:cNvPr id="3" name="Text Placeholder 2">
            <a:extLst>
              <a:ext uri="{FF2B5EF4-FFF2-40B4-BE49-F238E27FC236}">
                <a16:creationId xmlns:a16="http://schemas.microsoft.com/office/drawing/2014/main" id="{E6B2D329-2096-48A6-9DDC-3697FF9AB251}"/>
              </a:ext>
            </a:extLst>
          </p:cNvPr>
          <p:cNvSpPr>
            <a:spLocks noGrp="1"/>
          </p:cNvSpPr>
          <p:nvPr>
            <p:ph type="body" sz="quarter" idx="10"/>
          </p:nvPr>
        </p:nvSpPr>
        <p:spPr>
          <a:xfrm>
            <a:off x="584200" y="1435497"/>
            <a:ext cx="10797063" cy="3925947"/>
          </a:xfrm>
        </p:spPr>
        <p:txBody>
          <a:bodyPr/>
          <a:lstStyle/>
          <a:p>
            <a:pPr marL="514350" indent="-514350">
              <a:buFont typeface="+mj-lt"/>
              <a:buAutoNum type="arabicPeriod"/>
            </a:pPr>
            <a:r>
              <a:rPr lang="en-US" dirty="0"/>
              <a:t>Register the model</a:t>
            </a:r>
          </a:p>
          <a:p>
            <a:pPr marL="514350" indent="-514350">
              <a:buFont typeface="+mj-lt"/>
              <a:buAutoNum type="arabicPeriod"/>
            </a:pPr>
            <a:r>
              <a:rPr lang="en-US" dirty="0"/>
              <a:t>Create a scoring script</a:t>
            </a:r>
          </a:p>
          <a:p>
            <a:pPr marL="685800" lvl="2" indent="-342900"/>
            <a:r>
              <a:rPr lang="en-US" sz="2000" dirty="0"/>
              <a:t>Implement </a:t>
            </a:r>
            <a:r>
              <a:rPr lang="en-US" sz="2000" b="1" dirty="0" err="1"/>
              <a:t>init</a:t>
            </a:r>
            <a:r>
              <a:rPr lang="en-US" sz="2000" b="1" dirty="0"/>
              <a:t>() </a:t>
            </a:r>
            <a:r>
              <a:rPr lang="en-US" sz="2000" dirty="0"/>
              <a:t>and </a:t>
            </a:r>
            <a:r>
              <a:rPr lang="en-US" sz="2000" b="1" dirty="0"/>
              <a:t>run(</a:t>
            </a:r>
            <a:r>
              <a:rPr lang="en-US" sz="2000" b="1" dirty="0" err="1"/>
              <a:t>mini_batch</a:t>
            </a:r>
            <a:r>
              <a:rPr lang="en-US" sz="2000" b="1" dirty="0"/>
              <a:t>) </a:t>
            </a:r>
            <a:r>
              <a:rPr lang="en-US" sz="2000" dirty="0"/>
              <a:t>functions to load the model and return predictions for each mini-batch</a:t>
            </a:r>
          </a:p>
          <a:p>
            <a:pPr marL="514350" indent="-514350">
              <a:buFont typeface="+mj-lt"/>
              <a:buAutoNum type="arabicPeriod"/>
            </a:pPr>
            <a:r>
              <a:rPr lang="en-US" dirty="0"/>
              <a:t>Create a pipeline with a </a:t>
            </a:r>
            <a:r>
              <a:rPr lang="en-US" b="1" dirty="0" err="1"/>
              <a:t>ParallelRunStep</a:t>
            </a:r>
            <a:r>
              <a:rPr lang="en-US" dirty="0"/>
              <a:t> to run the script</a:t>
            </a:r>
          </a:p>
          <a:p>
            <a:pPr marL="685800" lvl="2" indent="-342900"/>
            <a:r>
              <a:rPr lang="en-US" sz="2000" dirty="0"/>
              <a:t>Define a </a:t>
            </a:r>
            <a:r>
              <a:rPr lang="en-US" sz="2000" b="1" dirty="0"/>
              <a:t>File</a:t>
            </a:r>
            <a:r>
              <a:rPr lang="en-US" sz="2000" dirty="0"/>
              <a:t> dataset input for the batch data</a:t>
            </a:r>
          </a:p>
          <a:p>
            <a:pPr marL="685800" lvl="2" indent="-342900"/>
            <a:r>
              <a:rPr lang="en-US" sz="2000" dirty="0"/>
              <a:t>Define a </a:t>
            </a:r>
            <a:r>
              <a:rPr lang="en-US" sz="2000" b="1" dirty="0" err="1"/>
              <a:t>OutputFileDatasetConfig</a:t>
            </a:r>
            <a:r>
              <a:rPr lang="en-US" sz="2000" dirty="0"/>
              <a:t> reference for the output folder</a:t>
            </a:r>
          </a:p>
          <a:p>
            <a:pPr marL="685800" lvl="2" indent="-342900"/>
            <a:r>
              <a:rPr lang="en-US" sz="2000" dirty="0"/>
              <a:t>Configure with an </a:t>
            </a:r>
            <a:r>
              <a:rPr lang="en-US" sz="2000" b="1" dirty="0" err="1"/>
              <a:t>output_action</a:t>
            </a:r>
            <a:r>
              <a:rPr lang="en-US" sz="2000" b="1" dirty="0"/>
              <a:t> </a:t>
            </a:r>
            <a:r>
              <a:rPr lang="en-US" sz="2000" dirty="0"/>
              <a:t>of "</a:t>
            </a:r>
            <a:r>
              <a:rPr lang="en-US" sz="2000" dirty="0" err="1"/>
              <a:t>append_row</a:t>
            </a:r>
            <a:r>
              <a:rPr lang="en-US" sz="2000" dirty="0"/>
              <a:t>" so all results are collated in </a:t>
            </a:r>
            <a:r>
              <a:rPr lang="en-US" sz="2000" i="1" dirty="0"/>
              <a:t>parallel_run_step.txt</a:t>
            </a:r>
            <a:r>
              <a:rPr lang="en-US" sz="2000" dirty="0"/>
              <a:t>.</a:t>
            </a:r>
          </a:p>
          <a:p>
            <a:pPr marL="514350" indent="-514350">
              <a:buFont typeface="+mj-lt"/>
              <a:buAutoNum type="arabicPeriod"/>
            </a:pPr>
            <a:r>
              <a:rPr lang="en-US" dirty="0"/>
              <a:t>Retrieve batch predictions from the output</a:t>
            </a:r>
          </a:p>
        </p:txBody>
      </p:sp>
    </p:spTree>
    <p:extLst>
      <p:ext uri="{BB962C8B-B14F-4D97-AF65-F5344CB8AC3E}">
        <p14:creationId xmlns:p14="http://schemas.microsoft.com/office/powerpoint/2010/main" val="331789759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C9236-8F55-4944-AB1A-28E5B2B51B4B}"/>
              </a:ext>
            </a:extLst>
          </p:cNvPr>
          <p:cNvSpPr>
            <a:spLocks noGrp="1"/>
          </p:cNvSpPr>
          <p:nvPr>
            <p:ph type="title"/>
          </p:nvPr>
        </p:nvSpPr>
        <p:spPr/>
        <p:txBody>
          <a:bodyPr/>
          <a:lstStyle/>
          <a:p>
            <a:r>
              <a:rPr lang="en-GB" dirty="0">
                <a:cs typeface="Calibri"/>
              </a:rPr>
              <a:t>Publishing a Batch Inferencing Service</a:t>
            </a:r>
            <a:endParaRPr lang="en-US" dirty="0"/>
          </a:p>
        </p:txBody>
      </p:sp>
      <p:sp>
        <p:nvSpPr>
          <p:cNvPr id="3" name="Text Placeholder 2">
            <a:extLst>
              <a:ext uri="{FF2B5EF4-FFF2-40B4-BE49-F238E27FC236}">
                <a16:creationId xmlns:a16="http://schemas.microsoft.com/office/drawing/2014/main" id="{3F4803A7-F03D-4863-9D67-01D046BF4D80}"/>
              </a:ext>
            </a:extLst>
          </p:cNvPr>
          <p:cNvSpPr>
            <a:spLocks noGrp="1"/>
          </p:cNvSpPr>
          <p:nvPr>
            <p:ph type="body" sz="quarter" idx="10"/>
          </p:nvPr>
        </p:nvSpPr>
        <p:spPr>
          <a:xfrm>
            <a:off x="584200" y="1435497"/>
            <a:ext cx="11018520" cy="947952"/>
          </a:xfrm>
        </p:spPr>
        <p:txBody>
          <a:bodyPr/>
          <a:lstStyle/>
          <a:p>
            <a:r>
              <a:rPr lang="en-US" dirty="0"/>
              <a:t>Publish the batch pipeline as a REST service</a:t>
            </a:r>
          </a:p>
          <a:p>
            <a:r>
              <a:rPr lang="en-US" dirty="0"/>
              <a:t>Use the pipeline endpoint to initiate </a:t>
            </a:r>
            <a:r>
              <a:rPr lang="en-US"/>
              <a:t>batch inferencing</a:t>
            </a:r>
          </a:p>
        </p:txBody>
      </p:sp>
      <p:sp>
        <p:nvSpPr>
          <p:cNvPr id="4" name="Rectangle 3">
            <a:extLst>
              <a:ext uri="{FF2B5EF4-FFF2-40B4-BE49-F238E27FC236}">
                <a16:creationId xmlns:a16="http://schemas.microsoft.com/office/drawing/2014/main" id="{3ED54951-B7C7-4477-A266-B3C066920B58}"/>
              </a:ext>
            </a:extLst>
          </p:cNvPr>
          <p:cNvSpPr/>
          <p:nvPr/>
        </p:nvSpPr>
        <p:spPr bwMode="auto">
          <a:xfrm>
            <a:off x="757415" y="2716909"/>
            <a:ext cx="10672089" cy="1400212"/>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published_pipeline</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pipeline_run.publish_pipeline</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(name='</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Batch_Prediction_Pipeline</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description='Batch pipeline', </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version='1.0')</a:t>
            </a:r>
          </a:p>
          <a:p>
            <a:pPr defTabSz="932472" fontAlgn="base">
              <a:spcBef>
                <a:spcPct val="0"/>
              </a:spcBef>
              <a:spcAft>
                <a:spcPct val="0"/>
              </a:spcAft>
            </a:pP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rest_endpoint</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published_pipeline.endpoint</a:t>
            </a:r>
            <a:endPar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endPar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p:txBody>
      </p:sp>
      <p:sp>
        <p:nvSpPr>
          <p:cNvPr id="5" name="Rectangle 4">
            <a:extLst>
              <a:ext uri="{FF2B5EF4-FFF2-40B4-BE49-F238E27FC236}">
                <a16:creationId xmlns:a16="http://schemas.microsoft.com/office/drawing/2014/main" id="{41296F17-F009-4D82-B499-BBACA44D948C}"/>
              </a:ext>
            </a:extLst>
          </p:cNvPr>
          <p:cNvSpPr/>
          <p:nvPr/>
        </p:nvSpPr>
        <p:spPr bwMode="auto">
          <a:xfrm>
            <a:off x="757415" y="4345346"/>
            <a:ext cx="10672089" cy="2134362"/>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import requests</a:t>
            </a:r>
          </a:p>
          <a:p>
            <a:pPr defTabSz="932472" fontAlgn="base">
              <a:spcBef>
                <a:spcPct val="0"/>
              </a:spcBef>
              <a:spcAft>
                <a:spcPct val="0"/>
              </a:spcAft>
            </a:pPr>
            <a:endPar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response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requests.post</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rest_endpoint</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headers=</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auth_header</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json={"</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ExperimentName</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Batch_Prediction</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endPar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run_id</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response.json</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()["Id"]</a:t>
            </a:r>
          </a:p>
        </p:txBody>
      </p:sp>
    </p:spTree>
    <p:extLst>
      <p:ext uri="{BB962C8B-B14F-4D97-AF65-F5344CB8AC3E}">
        <p14:creationId xmlns:p14="http://schemas.microsoft.com/office/powerpoint/2010/main" val="247858730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Create a Batch Inference Service</a:t>
            </a:r>
          </a:p>
        </p:txBody>
      </p:sp>
      <p:sp>
        <p:nvSpPr>
          <p:cNvPr id="8" name="Text Placeholder 6">
            <a:extLst>
              <a:ext uri="{FF2B5EF4-FFF2-40B4-BE49-F238E27FC236}">
                <a16:creationId xmlns:a16="http://schemas.microsoft.com/office/drawing/2014/main" id="{7F6D085D-B395-41BC-B1E6-8B9B933DC046}"/>
              </a:ext>
            </a:extLst>
          </p:cNvPr>
          <p:cNvSpPr txBox="1">
            <a:spLocks/>
          </p:cNvSpPr>
          <p:nvPr/>
        </p:nvSpPr>
        <p:spPr>
          <a:xfrm>
            <a:off x="914387" y="4462691"/>
            <a:ext cx="10153628" cy="893450"/>
          </a:xfrm>
          <a:prstGeom prst="rect">
            <a:avLst/>
          </a:prstGeom>
        </p:spPr>
        <p:txBody>
          <a:bodyPr vert="horz" wrap="square" lIns="0" tIns="45720" rIns="91440" bIns="4572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457200" indent="-457200">
              <a:buFont typeface="+mj-lt"/>
              <a:buAutoNum type="arabicPeriod"/>
            </a:pPr>
            <a:r>
              <a:rPr lang="en-US" dirty="0">
                <a:latin typeface="+mn-lt"/>
              </a:rPr>
              <a:t>View the lab instructions at </a:t>
            </a:r>
            <a:r>
              <a:rPr lang="en-US" dirty="0">
                <a:latin typeface="+mn-lt"/>
                <a:hlinkClick r:id="rId3"/>
              </a:rPr>
              <a:t>https://aka.ms/mslearn-dp100</a:t>
            </a:r>
            <a:endParaRPr lang="en-US" dirty="0">
              <a:latin typeface="+mn-lt"/>
            </a:endParaRPr>
          </a:p>
          <a:p>
            <a:pPr marL="457200" indent="-457200">
              <a:buFont typeface="+mj-lt"/>
              <a:buAutoNum type="arabicPeriod"/>
            </a:pPr>
            <a:r>
              <a:rPr lang="en-US" dirty="0">
                <a:latin typeface="+mn-lt"/>
              </a:rPr>
              <a:t>Complete the </a:t>
            </a:r>
            <a:r>
              <a:rPr lang="en-US" b="1" dirty="0">
                <a:latin typeface="+mn-lt"/>
              </a:rPr>
              <a:t>Create a batch inference service</a:t>
            </a:r>
            <a:r>
              <a:rPr lang="en-US" dirty="0">
                <a:latin typeface="+mn-lt"/>
              </a:rPr>
              <a:t> exercise </a:t>
            </a:r>
          </a:p>
        </p:txBody>
      </p:sp>
      <p:pic>
        <p:nvPicPr>
          <p:cNvPr id="9" name="Graphic 8" descr="Ui Ux with solid fill">
            <a:extLst>
              <a:ext uri="{FF2B5EF4-FFF2-40B4-BE49-F238E27FC236}">
                <a16:creationId xmlns:a16="http://schemas.microsoft.com/office/drawing/2014/main" id="{CB932F05-C812-49A5-B063-DF6E675B42A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01817" y="1195411"/>
            <a:ext cx="2988365" cy="2988365"/>
          </a:xfrm>
          <a:prstGeom prst="rect">
            <a:avLst/>
          </a:prstGeom>
        </p:spPr>
      </p:pic>
    </p:spTree>
    <p:extLst>
      <p:ext uri="{BB962C8B-B14F-4D97-AF65-F5344CB8AC3E}">
        <p14:creationId xmlns:p14="http://schemas.microsoft.com/office/powerpoint/2010/main" val="3915219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0E9DCAE-8F7D-49C2-A6D6-E7E7160F1C08}"/>
              </a:ext>
            </a:extLst>
          </p:cNvPr>
          <p:cNvSpPr>
            <a:spLocks noGrp="1"/>
          </p:cNvSpPr>
          <p:nvPr>
            <p:ph type="title"/>
          </p:nvPr>
        </p:nvSpPr>
        <p:spPr/>
        <p:txBody>
          <a:bodyPr/>
          <a:lstStyle/>
          <a:p>
            <a:r>
              <a:rPr lang="en-US" dirty="0"/>
              <a:t>Continuous Integration and Delivery</a:t>
            </a:r>
          </a:p>
        </p:txBody>
      </p:sp>
      <p:grpSp>
        <p:nvGrpSpPr>
          <p:cNvPr id="16" name="Group 15">
            <a:extLst>
              <a:ext uri="{FF2B5EF4-FFF2-40B4-BE49-F238E27FC236}">
                <a16:creationId xmlns:a16="http://schemas.microsoft.com/office/drawing/2014/main" id="{80E4243D-EAB8-4754-90E8-C2CC9D5ECCE3}"/>
              </a:ext>
            </a:extLst>
          </p:cNvPr>
          <p:cNvGrpSpPr/>
          <p:nvPr/>
        </p:nvGrpSpPr>
        <p:grpSpPr>
          <a:xfrm>
            <a:off x="10093533" y="2738387"/>
            <a:ext cx="1297967" cy="1334672"/>
            <a:chOff x="10148168" y="2794567"/>
            <a:chExt cx="1243332" cy="1278492"/>
          </a:xfrm>
        </p:grpSpPr>
        <p:grpSp>
          <p:nvGrpSpPr>
            <p:cNvPr id="10" name="Group 9">
              <a:extLst>
                <a:ext uri="{FF2B5EF4-FFF2-40B4-BE49-F238E27FC236}">
                  <a16:creationId xmlns:a16="http://schemas.microsoft.com/office/drawing/2014/main" id="{BCDEA46E-8C76-4E65-A79B-795649BE96BE}"/>
                </a:ext>
              </a:extLst>
            </p:cNvPr>
            <p:cNvGrpSpPr/>
            <p:nvPr/>
          </p:nvGrpSpPr>
          <p:grpSpPr>
            <a:xfrm>
              <a:off x="10149754" y="2831138"/>
              <a:ext cx="1241746" cy="1241921"/>
              <a:chOff x="3031668" y="4535768"/>
              <a:chExt cx="702132" cy="702232"/>
            </a:xfrm>
          </p:grpSpPr>
          <p:sp>
            <p:nvSpPr>
              <p:cNvPr id="14" name="Freeform 5">
                <a:extLst>
                  <a:ext uri="{FF2B5EF4-FFF2-40B4-BE49-F238E27FC236}">
                    <a16:creationId xmlns:a16="http://schemas.microsoft.com/office/drawing/2014/main" id="{AB6E5417-664B-468C-9C7D-298FF8C562B8}"/>
                  </a:ext>
                </a:extLst>
              </p:cNvPr>
              <p:cNvSpPr>
                <a:spLocks/>
              </p:cNvSpPr>
              <p:nvPr/>
            </p:nvSpPr>
            <p:spPr bwMode="auto">
              <a:xfrm>
                <a:off x="3031668" y="4535768"/>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5" name="Freeform 6">
                <a:extLst>
                  <a:ext uri="{FF2B5EF4-FFF2-40B4-BE49-F238E27FC236}">
                    <a16:creationId xmlns:a16="http://schemas.microsoft.com/office/drawing/2014/main" id="{F506387A-B63B-4695-BCE2-DA2F8FF3BE4C}"/>
                  </a:ext>
                </a:extLst>
              </p:cNvPr>
              <p:cNvSpPr>
                <a:spLocks noEditPoints="1"/>
              </p:cNvSpPr>
              <p:nvPr/>
            </p:nvSpPr>
            <p:spPr bwMode="auto">
              <a:xfrm>
                <a:off x="3080522" y="4585766"/>
                <a:ext cx="605561" cy="604510"/>
              </a:xfrm>
              <a:prstGeom prst="ellipse">
                <a:avLst/>
              </a:prstGeom>
              <a:noFill/>
              <a:ln w="571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11" name="Group 10">
              <a:extLst>
                <a:ext uri="{FF2B5EF4-FFF2-40B4-BE49-F238E27FC236}">
                  <a16:creationId xmlns:a16="http://schemas.microsoft.com/office/drawing/2014/main" id="{B97AD9AF-BF58-4858-BC26-17AC178EAA04}"/>
                </a:ext>
              </a:extLst>
            </p:cNvPr>
            <p:cNvGrpSpPr/>
            <p:nvPr/>
          </p:nvGrpSpPr>
          <p:grpSpPr>
            <a:xfrm>
              <a:off x="10148168" y="2794567"/>
              <a:ext cx="1243332" cy="1243330"/>
              <a:chOff x="8065586" y="2947915"/>
              <a:chExt cx="914400" cy="914400"/>
            </a:xfrm>
          </p:grpSpPr>
          <p:pic>
            <p:nvPicPr>
              <p:cNvPr id="12" name="Graphic 11" descr="Circular flowchart with solid fill">
                <a:extLst>
                  <a:ext uri="{FF2B5EF4-FFF2-40B4-BE49-F238E27FC236}">
                    <a16:creationId xmlns:a16="http://schemas.microsoft.com/office/drawing/2014/main" id="{35B0D25D-A918-4539-9191-9E39283AEAA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65586" y="2947915"/>
                <a:ext cx="914400" cy="914400"/>
              </a:xfrm>
              <a:prstGeom prst="rect">
                <a:avLst/>
              </a:prstGeom>
            </p:spPr>
          </p:pic>
          <p:pic>
            <p:nvPicPr>
              <p:cNvPr id="13" name="Graphic 12" descr="Network with solid fill">
                <a:extLst>
                  <a:ext uri="{FF2B5EF4-FFF2-40B4-BE49-F238E27FC236}">
                    <a16:creationId xmlns:a16="http://schemas.microsoft.com/office/drawing/2014/main" id="{0750E8E6-FDFD-4E30-9C79-3DF796C95A7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29478" y="3235692"/>
                <a:ext cx="386615" cy="386615"/>
              </a:xfrm>
              <a:prstGeom prst="rect">
                <a:avLst/>
              </a:prstGeom>
            </p:spPr>
          </p:pic>
        </p:grpSp>
      </p:grpSp>
    </p:spTree>
    <p:extLst>
      <p:ext uri="{BB962C8B-B14F-4D97-AF65-F5344CB8AC3E}">
        <p14:creationId xmlns:p14="http://schemas.microsoft.com/office/powerpoint/2010/main" val="413473610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0DBFA2-8687-4486-A259-FB687F376193}"/>
              </a:ext>
            </a:extLst>
          </p:cNvPr>
          <p:cNvSpPr>
            <a:spLocks noGrp="1"/>
          </p:cNvSpPr>
          <p:nvPr>
            <p:ph type="title"/>
          </p:nvPr>
        </p:nvSpPr>
        <p:spPr/>
        <p:txBody>
          <a:bodyPr/>
          <a:lstStyle/>
          <a:p>
            <a:r>
              <a:rPr lang="en-US" dirty="0"/>
              <a:t>What is Continuous Integration and Delivery (CI/CD)?</a:t>
            </a:r>
          </a:p>
        </p:txBody>
      </p:sp>
      <p:sp>
        <p:nvSpPr>
          <p:cNvPr id="5" name="Text Placeholder 4">
            <a:extLst>
              <a:ext uri="{FF2B5EF4-FFF2-40B4-BE49-F238E27FC236}">
                <a16:creationId xmlns:a16="http://schemas.microsoft.com/office/drawing/2014/main" id="{6A9E09EA-2E6C-4E1E-BB3F-AD1D6D56F35D}"/>
              </a:ext>
            </a:extLst>
          </p:cNvPr>
          <p:cNvSpPr>
            <a:spLocks noGrp="1"/>
          </p:cNvSpPr>
          <p:nvPr>
            <p:ph type="body" sz="quarter" idx="10"/>
          </p:nvPr>
        </p:nvSpPr>
        <p:spPr>
          <a:xfrm>
            <a:off x="584200" y="1435497"/>
            <a:ext cx="11018520" cy="454420"/>
          </a:xfrm>
        </p:spPr>
        <p:txBody>
          <a:bodyPr/>
          <a:lstStyle/>
          <a:p>
            <a:r>
              <a:rPr lang="en-US" dirty="0"/>
              <a:t>A core DevOps practice for software development and deployment</a:t>
            </a:r>
          </a:p>
        </p:txBody>
      </p:sp>
      <p:grpSp>
        <p:nvGrpSpPr>
          <p:cNvPr id="27" name="Group 26">
            <a:extLst>
              <a:ext uri="{FF2B5EF4-FFF2-40B4-BE49-F238E27FC236}">
                <a16:creationId xmlns:a16="http://schemas.microsoft.com/office/drawing/2014/main" id="{E0B54589-0D49-4B75-B515-1C06E8851026}"/>
              </a:ext>
            </a:extLst>
          </p:cNvPr>
          <p:cNvGrpSpPr/>
          <p:nvPr/>
        </p:nvGrpSpPr>
        <p:grpSpPr>
          <a:xfrm>
            <a:off x="6165081" y="2300438"/>
            <a:ext cx="5070467" cy="3401996"/>
            <a:chOff x="3527759" y="2098308"/>
            <a:chExt cx="5070467" cy="3401996"/>
          </a:xfrm>
        </p:grpSpPr>
        <p:grpSp>
          <p:nvGrpSpPr>
            <p:cNvPr id="21" name="Group 20">
              <a:extLst>
                <a:ext uri="{FF2B5EF4-FFF2-40B4-BE49-F238E27FC236}">
                  <a16:creationId xmlns:a16="http://schemas.microsoft.com/office/drawing/2014/main" id="{9E18F2CC-5604-4C36-95A0-96621B218D05}"/>
                </a:ext>
              </a:extLst>
            </p:cNvPr>
            <p:cNvGrpSpPr/>
            <p:nvPr/>
          </p:nvGrpSpPr>
          <p:grpSpPr>
            <a:xfrm>
              <a:off x="3527759" y="2098308"/>
              <a:ext cx="5070467" cy="2233062"/>
              <a:chOff x="5707414" y="3927107"/>
              <a:chExt cx="3439023" cy="1514565"/>
            </a:xfrm>
          </p:grpSpPr>
          <p:sp>
            <p:nvSpPr>
              <p:cNvPr id="20" name="Arrow: Right 19">
                <a:extLst>
                  <a:ext uri="{FF2B5EF4-FFF2-40B4-BE49-F238E27FC236}">
                    <a16:creationId xmlns:a16="http://schemas.microsoft.com/office/drawing/2014/main" id="{88B365B4-C0FC-4762-B08C-CEBE6CE920FA}"/>
                  </a:ext>
                </a:extLst>
              </p:cNvPr>
              <p:cNvSpPr/>
              <p:nvPr/>
            </p:nvSpPr>
            <p:spPr bwMode="auto">
              <a:xfrm>
                <a:off x="6696000" y="4350619"/>
                <a:ext cx="1357200" cy="491993"/>
              </a:xfrm>
              <a:prstGeom prst="rightArrow">
                <a:avLst/>
              </a:prstGeom>
              <a:solidFill>
                <a:schemeClr val="accent6">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Graphic 18" descr="Document with solid fill">
                <a:extLst>
                  <a:ext uri="{FF2B5EF4-FFF2-40B4-BE49-F238E27FC236}">
                    <a16:creationId xmlns:a16="http://schemas.microsoft.com/office/drawing/2014/main" id="{1C9E54F6-49D7-4076-AEA3-0C389F63D45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24600" y="3927107"/>
                <a:ext cx="671400" cy="671400"/>
              </a:xfrm>
              <a:prstGeom prst="rect">
                <a:avLst/>
              </a:prstGeom>
            </p:spPr>
          </p:pic>
          <p:pic>
            <p:nvPicPr>
              <p:cNvPr id="11" name="Graphic 10" descr="Gears with solid fill">
                <a:extLst>
                  <a:ext uri="{FF2B5EF4-FFF2-40B4-BE49-F238E27FC236}">
                    <a16:creationId xmlns:a16="http://schemas.microsoft.com/office/drawing/2014/main" id="{902D6B58-1C05-4BA6-8C06-7D0D8C41E0D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74067" y="4057352"/>
                <a:ext cx="914400" cy="914400"/>
              </a:xfrm>
              <a:prstGeom prst="rect">
                <a:avLst/>
              </a:prstGeom>
            </p:spPr>
          </p:pic>
          <p:pic>
            <p:nvPicPr>
              <p:cNvPr id="15" name="Graphic 14" descr="Folder with solid fill">
                <a:extLst>
                  <a:ext uri="{FF2B5EF4-FFF2-40B4-BE49-F238E27FC236}">
                    <a16:creationId xmlns:a16="http://schemas.microsoft.com/office/drawing/2014/main" id="{BA3353C1-CDDD-43A3-BF8F-A5813E340C6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707414" y="4029000"/>
                <a:ext cx="1062771" cy="1062771"/>
              </a:xfrm>
              <a:prstGeom prst="rect">
                <a:avLst/>
              </a:prstGeom>
            </p:spPr>
          </p:pic>
          <p:pic>
            <p:nvPicPr>
              <p:cNvPr id="17" name="Graphic 16" descr="Download from cloud with solid fill">
                <a:extLst>
                  <a:ext uri="{FF2B5EF4-FFF2-40B4-BE49-F238E27FC236}">
                    <a16:creationId xmlns:a16="http://schemas.microsoft.com/office/drawing/2014/main" id="{F690F23F-F8F7-45E5-96A0-5DEBE6C928D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053200" y="3939581"/>
                <a:ext cx="1093237" cy="1093237"/>
              </a:xfrm>
              <a:prstGeom prst="rect">
                <a:avLst/>
              </a:prstGeom>
            </p:spPr>
          </p:pic>
          <p:sp>
            <p:nvSpPr>
              <p:cNvPr id="26" name="Arrow: Right 25">
                <a:extLst>
                  <a:ext uri="{FF2B5EF4-FFF2-40B4-BE49-F238E27FC236}">
                    <a16:creationId xmlns:a16="http://schemas.microsoft.com/office/drawing/2014/main" id="{5CD4E316-27E6-4811-9515-3FA706F2D043}"/>
                  </a:ext>
                </a:extLst>
              </p:cNvPr>
              <p:cNvSpPr/>
              <p:nvPr/>
            </p:nvSpPr>
            <p:spPr bwMode="auto">
              <a:xfrm rot="16200000">
                <a:off x="5954481" y="4927822"/>
                <a:ext cx="535707" cy="491993"/>
              </a:xfrm>
              <a:prstGeom prst="rightArrow">
                <a:avLst/>
              </a:prstGeom>
              <a:solidFill>
                <a:schemeClr val="accent6">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25" name="Graphic 24" descr="User with solid fill">
              <a:extLst>
                <a:ext uri="{FF2B5EF4-FFF2-40B4-BE49-F238E27FC236}">
                  <a16:creationId xmlns:a16="http://schemas.microsoft.com/office/drawing/2014/main" id="{05B3BEB6-9959-43E3-870A-3A9A60F061F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527759" y="3981918"/>
              <a:ext cx="1518386" cy="1518386"/>
            </a:xfrm>
            <a:prstGeom prst="rect">
              <a:avLst/>
            </a:prstGeom>
          </p:spPr>
        </p:pic>
      </p:grpSp>
      <p:sp>
        <p:nvSpPr>
          <p:cNvPr id="28" name="Text Placeholder 4">
            <a:extLst>
              <a:ext uri="{FF2B5EF4-FFF2-40B4-BE49-F238E27FC236}">
                <a16:creationId xmlns:a16="http://schemas.microsoft.com/office/drawing/2014/main" id="{D61E19FF-EE86-40ED-B7D1-091C237A7160}"/>
              </a:ext>
            </a:extLst>
          </p:cNvPr>
          <p:cNvSpPr txBox="1">
            <a:spLocks/>
          </p:cNvSpPr>
          <p:nvPr/>
        </p:nvSpPr>
        <p:spPr>
          <a:xfrm>
            <a:off x="571056" y="2400139"/>
            <a:ext cx="5524943" cy="3587392"/>
          </a:xfrm>
          <a:prstGeom prst="rect">
            <a:avLst/>
          </a:prstGeom>
        </p:spPr>
        <p:txBody>
          <a:bodyPr vert="horz" wrap="square" lIns="91440" tIns="45720" rIns="91440" bIns="4572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buFont typeface="Arial" panose="020B0604020202020204" pitchFamily="34" charset="0"/>
              <a:buChar char="•"/>
            </a:pPr>
            <a:r>
              <a:rPr lang="en-US" dirty="0"/>
              <a:t>Code and other assets are managed in a central source control system</a:t>
            </a:r>
          </a:p>
          <a:p>
            <a:pPr marL="342900" indent="-342900">
              <a:buFont typeface="Arial" panose="020B0604020202020204" pitchFamily="34" charset="0"/>
              <a:buChar char="•"/>
            </a:pPr>
            <a:r>
              <a:rPr lang="en-US" dirty="0"/>
              <a:t>Updates can trigger build and release processes that:</a:t>
            </a:r>
          </a:p>
          <a:p>
            <a:pPr marL="685800" lvl="2" indent="-342900"/>
            <a:r>
              <a:rPr lang="en-US" dirty="0"/>
              <a:t>Apply policies to accept/reject changes</a:t>
            </a:r>
          </a:p>
          <a:p>
            <a:pPr marL="685800" lvl="2" indent="-342900"/>
            <a:r>
              <a:rPr lang="en-US" dirty="0"/>
              <a:t>Integrate multiple changes into a single build</a:t>
            </a:r>
          </a:p>
          <a:p>
            <a:pPr marL="685800" lvl="2" indent="-342900"/>
            <a:r>
              <a:rPr lang="en-US" dirty="0"/>
              <a:t>Perform testing and validation</a:t>
            </a:r>
          </a:p>
          <a:p>
            <a:pPr marL="685800" lvl="2" indent="-342900"/>
            <a:r>
              <a:rPr lang="en-US" dirty="0"/>
              <a:t>Deploy new versions of software (including machine learning models) into staging and production environments</a:t>
            </a:r>
          </a:p>
        </p:txBody>
      </p:sp>
    </p:spTree>
    <p:extLst>
      <p:ext uri="{BB962C8B-B14F-4D97-AF65-F5344CB8AC3E}">
        <p14:creationId xmlns:p14="http://schemas.microsoft.com/office/powerpoint/2010/main" val="374716091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CFC14-BBB5-446D-87BA-BAE406A2B9A9}"/>
              </a:ext>
            </a:extLst>
          </p:cNvPr>
          <p:cNvSpPr>
            <a:spLocks noGrp="1"/>
          </p:cNvSpPr>
          <p:nvPr>
            <p:ph type="title"/>
          </p:nvPr>
        </p:nvSpPr>
        <p:spPr/>
        <p:txBody>
          <a:bodyPr/>
          <a:lstStyle/>
          <a:p>
            <a:r>
              <a:rPr lang="en-US" dirty="0"/>
              <a:t>Azure Machine Learning and Azure Pipelines</a:t>
            </a:r>
          </a:p>
        </p:txBody>
      </p:sp>
      <p:sp>
        <p:nvSpPr>
          <p:cNvPr id="3" name="Text Placeholder 2">
            <a:extLst>
              <a:ext uri="{FF2B5EF4-FFF2-40B4-BE49-F238E27FC236}">
                <a16:creationId xmlns:a16="http://schemas.microsoft.com/office/drawing/2014/main" id="{36DCDEE8-97A0-43E1-A504-3875FD3A26C4}"/>
              </a:ext>
            </a:extLst>
          </p:cNvPr>
          <p:cNvSpPr>
            <a:spLocks noGrp="1"/>
          </p:cNvSpPr>
          <p:nvPr>
            <p:ph sz="quarter" idx="10"/>
          </p:nvPr>
        </p:nvSpPr>
        <p:spPr>
          <a:xfrm>
            <a:off x="425594" y="2740959"/>
            <a:ext cx="11340811" cy="3421449"/>
          </a:xfrm>
        </p:spPr>
        <p:txBody>
          <a:bodyPr/>
          <a:lstStyle/>
          <a:p>
            <a:pPr marL="342900" indent="-342900">
              <a:buFont typeface="Arial" panose="020B0604020202020204" pitchFamily="34" charset="0"/>
              <a:buChar char="•"/>
            </a:pPr>
            <a:r>
              <a:rPr lang="en-US" dirty="0"/>
              <a:t>Define build and release pipelines to train and deploy models</a:t>
            </a:r>
          </a:p>
          <a:p>
            <a:pPr marL="685800" lvl="2" indent="-342900"/>
            <a:r>
              <a:rPr lang="en-US" sz="2000" dirty="0"/>
              <a:t>Using Python or CLI</a:t>
            </a:r>
          </a:p>
          <a:p>
            <a:pPr marL="342900" indent="-342900">
              <a:buFont typeface="Arial" panose="020B0604020202020204" pitchFamily="34" charset="0"/>
              <a:buChar char="•"/>
            </a:pPr>
            <a:r>
              <a:rPr lang="en-US" dirty="0"/>
              <a:t>Install the Azure Pipelines </a:t>
            </a:r>
            <a:r>
              <a:rPr lang="en-US" i="1" dirty="0"/>
              <a:t>Machine Learning</a:t>
            </a:r>
            <a:r>
              <a:rPr lang="en-US" dirty="0"/>
              <a:t> extension:</a:t>
            </a:r>
          </a:p>
          <a:p>
            <a:pPr marL="685800" lvl="2" indent="-342900"/>
            <a:r>
              <a:rPr lang="en-US" dirty="0"/>
              <a:t>Trigger a release pipeline on model registration</a:t>
            </a:r>
          </a:p>
          <a:p>
            <a:pPr marL="685800" lvl="2" indent="-342900"/>
            <a:r>
              <a:rPr lang="en-US" dirty="0"/>
              <a:t>Use predefined tasks to:</a:t>
            </a:r>
          </a:p>
          <a:p>
            <a:pPr marL="1028700" lvl="3" indent="-342900"/>
            <a:r>
              <a:rPr lang="en-US" dirty="0"/>
              <a:t>Run a published Azure Machine Learning pipeline</a:t>
            </a:r>
          </a:p>
          <a:p>
            <a:pPr marL="1028700" lvl="3" indent="-342900"/>
            <a:r>
              <a:rPr lang="en-US" dirty="0"/>
              <a:t>Profile a model</a:t>
            </a:r>
          </a:p>
          <a:p>
            <a:pPr marL="1028700" lvl="3" indent="-342900"/>
            <a:r>
              <a:rPr lang="en-US" dirty="0"/>
              <a:t>Deploy a model</a:t>
            </a:r>
          </a:p>
        </p:txBody>
      </p:sp>
      <p:pic>
        <p:nvPicPr>
          <p:cNvPr id="8" name="Graphic 7">
            <a:extLst>
              <a:ext uri="{FF2B5EF4-FFF2-40B4-BE49-F238E27FC236}">
                <a16:creationId xmlns:a16="http://schemas.microsoft.com/office/drawing/2014/main" id="{F76E3026-351F-4049-AECD-A76BC7BDCF8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99144" y="1424538"/>
            <a:ext cx="950495" cy="950495"/>
          </a:xfrm>
          <a:prstGeom prst="rect">
            <a:avLst/>
          </a:prstGeom>
        </p:spPr>
      </p:pic>
      <p:pic>
        <p:nvPicPr>
          <p:cNvPr id="10" name="Graphic 9">
            <a:extLst>
              <a:ext uri="{FF2B5EF4-FFF2-40B4-BE49-F238E27FC236}">
                <a16:creationId xmlns:a16="http://schemas.microsoft.com/office/drawing/2014/main" id="{95DFEB8E-F964-449F-A771-4B2A68A5896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589132" y="1424538"/>
            <a:ext cx="902849" cy="972152"/>
          </a:xfrm>
          <a:prstGeom prst="rect">
            <a:avLst/>
          </a:prstGeom>
        </p:spPr>
      </p:pic>
      <p:sp>
        <p:nvSpPr>
          <p:cNvPr id="11" name="Arrow: Right 10">
            <a:extLst>
              <a:ext uri="{FF2B5EF4-FFF2-40B4-BE49-F238E27FC236}">
                <a16:creationId xmlns:a16="http://schemas.microsoft.com/office/drawing/2014/main" id="{608114E5-09CB-48C7-8C99-8156F40F6744}"/>
              </a:ext>
            </a:extLst>
          </p:cNvPr>
          <p:cNvSpPr/>
          <p:nvPr/>
        </p:nvSpPr>
        <p:spPr bwMode="auto">
          <a:xfrm>
            <a:off x="5240956" y="1496728"/>
            <a:ext cx="1082842" cy="495701"/>
          </a:xfrm>
          <a:prstGeom prst="rightArrow">
            <a:avLst/>
          </a:prstGeom>
          <a:solidFill>
            <a:schemeClr val="accent6">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Arrow: Right 11">
            <a:extLst>
              <a:ext uri="{FF2B5EF4-FFF2-40B4-BE49-F238E27FC236}">
                <a16:creationId xmlns:a16="http://schemas.microsoft.com/office/drawing/2014/main" id="{227B5B9F-CCF7-419C-A3E9-CEF63D6EF4B5}"/>
              </a:ext>
            </a:extLst>
          </p:cNvPr>
          <p:cNvSpPr/>
          <p:nvPr/>
        </p:nvSpPr>
        <p:spPr bwMode="auto">
          <a:xfrm flipH="1" flipV="1">
            <a:off x="4699535" y="1825273"/>
            <a:ext cx="1082842" cy="495701"/>
          </a:xfrm>
          <a:prstGeom prst="rightArrow">
            <a:avLst/>
          </a:prstGeom>
          <a:solidFill>
            <a:schemeClr val="accent6">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5893316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CFC14-BBB5-446D-87BA-BAE406A2B9A9}"/>
              </a:ext>
            </a:extLst>
          </p:cNvPr>
          <p:cNvSpPr>
            <a:spLocks noGrp="1"/>
          </p:cNvSpPr>
          <p:nvPr>
            <p:ph type="title"/>
          </p:nvPr>
        </p:nvSpPr>
        <p:spPr/>
        <p:txBody>
          <a:bodyPr/>
          <a:lstStyle/>
          <a:p>
            <a:r>
              <a:rPr lang="en-US" dirty="0"/>
              <a:t>Azure Machine Learning and GitHub Actions</a:t>
            </a:r>
          </a:p>
        </p:txBody>
      </p:sp>
      <p:sp>
        <p:nvSpPr>
          <p:cNvPr id="4" name="Text Placeholder 3">
            <a:extLst>
              <a:ext uri="{FF2B5EF4-FFF2-40B4-BE49-F238E27FC236}">
                <a16:creationId xmlns:a16="http://schemas.microsoft.com/office/drawing/2014/main" id="{7A756AEE-88F7-4ACB-89A9-03EA34B000C1}"/>
              </a:ext>
            </a:extLst>
          </p:cNvPr>
          <p:cNvSpPr>
            <a:spLocks noGrp="1"/>
          </p:cNvSpPr>
          <p:nvPr>
            <p:ph type="body" sz="quarter" idx="10"/>
          </p:nvPr>
        </p:nvSpPr>
        <p:spPr>
          <a:xfrm>
            <a:off x="586740" y="2826348"/>
            <a:ext cx="11018520" cy="1962525"/>
          </a:xfrm>
        </p:spPr>
        <p:txBody>
          <a:bodyPr/>
          <a:lstStyle/>
          <a:p>
            <a:pPr marL="342900" indent="-342900">
              <a:buFont typeface="Arial" panose="020B0604020202020204" pitchFamily="34" charset="0"/>
              <a:buChar char="•"/>
            </a:pPr>
            <a:r>
              <a:rPr lang="en-US" dirty="0"/>
              <a:t>Create a workflow to run on a specified GitHub  event</a:t>
            </a:r>
          </a:p>
          <a:p>
            <a:pPr marL="457200" lvl="3" indent="0">
              <a:buNone/>
            </a:pPr>
            <a:r>
              <a:rPr lang="en-US" dirty="0"/>
              <a:t>(for example, pushing an update to a branch)</a:t>
            </a:r>
          </a:p>
          <a:p>
            <a:pPr marL="685800" lvl="2" indent="-342900"/>
            <a:r>
              <a:rPr lang="en-US" sz="2000" dirty="0"/>
              <a:t>Use the </a:t>
            </a:r>
            <a:r>
              <a:rPr lang="en-US" sz="2000" b="1" dirty="0" err="1"/>
              <a:t>aml</a:t>
            </a:r>
            <a:r>
              <a:rPr lang="en-US" sz="2000" b="1" dirty="0"/>
              <a:t>-run</a:t>
            </a:r>
            <a:r>
              <a:rPr lang="en-US" sz="2000" dirty="0"/>
              <a:t> action to run an Azure machine Learning pipeline or experiment</a:t>
            </a:r>
          </a:p>
          <a:p>
            <a:pPr marL="685800" lvl="2" indent="-342900"/>
            <a:r>
              <a:rPr lang="en-US" sz="2000" dirty="0"/>
              <a:t>Use the </a:t>
            </a:r>
            <a:r>
              <a:rPr lang="en-US" sz="2000" b="1" dirty="0" err="1"/>
              <a:t>aml-registermodel</a:t>
            </a:r>
            <a:r>
              <a:rPr lang="en-US" sz="2000" dirty="0"/>
              <a:t> action to register a model</a:t>
            </a:r>
          </a:p>
          <a:p>
            <a:pPr marL="685800" lvl="2" indent="-342900"/>
            <a:r>
              <a:rPr lang="en-US" sz="2000" dirty="0"/>
              <a:t>Use the </a:t>
            </a:r>
            <a:r>
              <a:rPr lang="en-US" sz="2000" b="1" dirty="0" err="1"/>
              <a:t>aml</a:t>
            </a:r>
            <a:r>
              <a:rPr lang="en-US" sz="2000" b="1" dirty="0"/>
              <a:t>-deploy</a:t>
            </a:r>
            <a:r>
              <a:rPr lang="en-US" sz="2000" dirty="0"/>
              <a:t> action to deploy a model</a:t>
            </a:r>
          </a:p>
        </p:txBody>
      </p:sp>
      <p:pic>
        <p:nvPicPr>
          <p:cNvPr id="8" name="Graphic 7">
            <a:extLst>
              <a:ext uri="{FF2B5EF4-FFF2-40B4-BE49-F238E27FC236}">
                <a16:creationId xmlns:a16="http://schemas.microsoft.com/office/drawing/2014/main" id="{E5FF48A0-0647-435D-BEA5-AE84CA2C0E1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89132" y="1424538"/>
            <a:ext cx="902849" cy="972152"/>
          </a:xfrm>
          <a:prstGeom prst="rect">
            <a:avLst/>
          </a:prstGeom>
        </p:spPr>
      </p:pic>
      <p:sp>
        <p:nvSpPr>
          <p:cNvPr id="10" name="Arrow: Right 9">
            <a:extLst>
              <a:ext uri="{FF2B5EF4-FFF2-40B4-BE49-F238E27FC236}">
                <a16:creationId xmlns:a16="http://schemas.microsoft.com/office/drawing/2014/main" id="{E812C25A-5A41-476A-A1A2-F060D4E36FD1}"/>
              </a:ext>
            </a:extLst>
          </p:cNvPr>
          <p:cNvSpPr/>
          <p:nvPr/>
        </p:nvSpPr>
        <p:spPr bwMode="auto">
          <a:xfrm>
            <a:off x="5240956" y="1496728"/>
            <a:ext cx="1082842" cy="495701"/>
          </a:xfrm>
          <a:prstGeom prst="rightArrow">
            <a:avLst/>
          </a:prstGeom>
          <a:solidFill>
            <a:schemeClr val="accent6">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Arrow: Right 11">
            <a:extLst>
              <a:ext uri="{FF2B5EF4-FFF2-40B4-BE49-F238E27FC236}">
                <a16:creationId xmlns:a16="http://schemas.microsoft.com/office/drawing/2014/main" id="{66B87DCD-3AEB-43A0-844E-3926949C6567}"/>
              </a:ext>
            </a:extLst>
          </p:cNvPr>
          <p:cNvSpPr/>
          <p:nvPr/>
        </p:nvSpPr>
        <p:spPr bwMode="auto">
          <a:xfrm flipH="1" flipV="1">
            <a:off x="4699535" y="1825273"/>
            <a:ext cx="1082842" cy="495701"/>
          </a:xfrm>
          <a:prstGeom prst="rightArrow">
            <a:avLst/>
          </a:prstGeom>
          <a:solidFill>
            <a:schemeClr val="accent6">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26" name="Picture 2" descr="See the source image">
            <a:extLst>
              <a:ext uri="{FF2B5EF4-FFF2-40B4-BE49-F238E27FC236}">
                <a16:creationId xmlns:a16="http://schemas.microsoft.com/office/drawing/2014/main" id="{10721A8F-E888-4E46-8916-4226D2D2B9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3364" y="1393605"/>
            <a:ext cx="1015783" cy="1015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788072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FBC5FD-9635-49A0-95D0-53CC684F529D}"/>
              </a:ext>
            </a:extLst>
          </p:cNvPr>
          <p:cNvSpPr>
            <a:spLocks noGrp="1"/>
          </p:cNvSpPr>
          <p:nvPr>
            <p:ph type="title"/>
          </p:nvPr>
        </p:nvSpPr>
        <p:spPr/>
        <p:txBody>
          <a:bodyPr/>
          <a:lstStyle/>
          <a:p>
            <a:r>
              <a:rPr lang="en-US" dirty="0"/>
              <a:t>Knowledge check</a:t>
            </a:r>
          </a:p>
        </p:txBody>
      </p:sp>
      <p:sp>
        <p:nvSpPr>
          <p:cNvPr id="8" name="Text Placeholder 7">
            <a:extLst>
              <a:ext uri="{FF2B5EF4-FFF2-40B4-BE49-F238E27FC236}">
                <a16:creationId xmlns:a16="http://schemas.microsoft.com/office/drawing/2014/main" id="{C7CCD6F3-D73B-4B7B-8C19-868BAB4DFE04}"/>
              </a:ext>
            </a:extLst>
          </p:cNvPr>
          <p:cNvSpPr>
            <a:spLocks noGrp="1"/>
          </p:cNvSpPr>
          <p:nvPr>
            <p:ph type="body" sz="quarter" idx="11"/>
          </p:nvPr>
        </p:nvSpPr>
        <p:spPr>
          <a:xfrm>
            <a:off x="1376012" y="1313443"/>
            <a:ext cx="10383899" cy="1443714"/>
          </a:xfrm>
        </p:spPr>
        <p:txBody>
          <a:bodyPr/>
          <a:lstStyle/>
          <a:p>
            <a:pPr marL="0" marR="0" lvl="0" indent="0" algn="l" defTabSz="932742" rtl="0" eaLnBrk="1" fontAlgn="auto" latinLnBrk="0" hangingPunct="1">
              <a:lnSpc>
                <a:spcPct val="100000"/>
              </a:lnSpc>
              <a:spcBef>
                <a:spcPts val="0"/>
              </a:spcBef>
              <a:buClrTx/>
              <a:buSzTx/>
              <a:buFontTx/>
              <a:buNone/>
              <a:tabLst/>
              <a:defRPr/>
            </a:pPr>
            <a:r>
              <a:rPr kumimoji="0" lang="en-US" sz="1800" b="0" i="0" u="none" strike="noStrike" kern="1200" cap="none" spc="0" normalizeH="0" baseline="0" noProof="0" dirty="0">
                <a:ln>
                  <a:noFill/>
                </a:ln>
                <a:effectLst/>
                <a:uLnTx/>
                <a:uFillTx/>
                <a:latin typeface="+mj-lt"/>
                <a:ea typeface="+mn-ea"/>
                <a:cs typeface="+mn-cs"/>
              </a:rPr>
              <a:t>You want to deploy the model as a containerized real-time service with high scalability and token-based security. </a:t>
            </a:r>
            <a:r>
              <a:rPr lang="en-US" sz="1800" dirty="0">
                <a:latin typeface="+mj-lt"/>
              </a:rPr>
              <a:t>What kind of deployment target should you use?</a:t>
            </a:r>
            <a:endParaRPr kumimoji="0" lang="en-US" sz="1800" b="0" i="0" u="none" strike="noStrike" kern="1200" cap="none" spc="0" normalizeH="0" baseline="0" noProof="0" dirty="0">
              <a:ln>
                <a:noFill/>
              </a:ln>
              <a:effectLst/>
              <a:uLnTx/>
              <a:uFillTx/>
              <a:latin typeface="+mj-lt"/>
              <a:ea typeface="+mn-ea"/>
              <a:cs typeface="+mn-cs"/>
            </a:endParaRP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a:t>An Azure Container Instance (ACI)</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a:t>An Azure Kubernetes Service (AKS) inference cluster </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a:t>A multi-node compute cluster with GPUs </a:t>
            </a:r>
          </a:p>
        </p:txBody>
      </p:sp>
      <p:cxnSp>
        <p:nvCxnSpPr>
          <p:cNvPr id="11" name="Straight Connector 10">
            <a:extLst>
              <a:ext uri="{FF2B5EF4-FFF2-40B4-BE49-F238E27FC236}">
                <a16:creationId xmlns:a16="http://schemas.microsoft.com/office/drawing/2014/main" id="{3EFE1262-1194-4E26-B906-5CF2497F3C96}"/>
              </a:ext>
              <a:ext uri="{C183D7F6-B498-43B3-948B-1728B52AA6E4}">
                <adec:decorative xmlns:adec="http://schemas.microsoft.com/office/drawing/2017/decorative" val="1"/>
              </a:ext>
            </a:extLst>
          </p:cNvPr>
          <p:cNvCxnSpPr>
            <a:cxnSpLocks/>
          </p:cNvCxnSpPr>
          <p:nvPr/>
        </p:nvCxnSpPr>
        <p:spPr>
          <a:xfrm>
            <a:off x="1376012" y="2915959"/>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E172BC7E-FDC4-43EE-8346-8950642DCBF4}"/>
              </a:ext>
            </a:extLst>
          </p:cNvPr>
          <p:cNvSpPr>
            <a:spLocks noGrp="1"/>
          </p:cNvSpPr>
          <p:nvPr>
            <p:ph type="body" sz="quarter" idx="15"/>
          </p:nvPr>
        </p:nvSpPr>
        <p:spPr>
          <a:xfrm>
            <a:off x="1376012" y="2976281"/>
            <a:ext cx="10383899" cy="1443714"/>
          </a:xfrm>
        </p:spPr>
        <p:txBody>
          <a:bodyPr/>
          <a:lstStyle/>
          <a:p>
            <a:pPr>
              <a:spcAft>
                <a:spcPts val="0"/>
              </a:spcAft>
              <a:defRPr/>
            </a:pPr>
            <a:r>
              <a:rPr lang="en-US" sz="1800" dirty="0">
                <a:latin typeface="+mj-lt"/>
              </a:rPr>
              <a:t>Which functions must the scoring script for a real-time service implement? </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i="1" dirty="0" err="1"/>
              <a:t>init</a:t>
            </a:r>
            <a:r>
              <a:rPr lang="en-US" sz="1400" dirty="0"/>
              <a:t> and </a:t>
            </a:r>
            <a:r>
              <a:rPr lang="en-US" sz="1400" i="1" dirty="0"/>
              <a:t>run</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i="1" dirty="0"/>
              <a:t>main</a:t>
            </a:r>
            <a:r>
              <a:rPr lang="en-US" sz="1400" dirty="0"/>
              <a:t> and </a:t>
            </a:r>
            <a:r>
              <a:rPr lang="en-US" sz="1400" i="1" dirty="0"/>
              <a:t>score</a:t>
            </a:r>
            <a:r>
              <a:rPr lang="en-US" sz="1400" dirty="0"/>
              <a:t> </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i="1" dirty="0"/>
              <a:t>load</a:t>
            </a:r>
            <a:r>
              <a:rPr lang="en-US" sz="1400" dirty="0"/>
              <a:t> and </a:t>
            </a:r>
            <a:r>
              <a:rPr lang="en-US" sz="1400" i="1" dirty="0"/>
              <a:t>predict</a:t>
            </a:r>
            <a:r>
              <a:rPr lang="en-US" sz="1400" dirty="0"/>
              <a:t> </a:t>
            </a:r>
          </a:p>
        </p:txBody>
      </p:sp>
      <p:sp>
        <p:nvSpPr>
          <p:cNvPr id="21" name="Graphic 26" descr="Checkmark on Power BI">
            <a:extLst>
              <a:ext uri="{FF2B5EF4-FFF2-40B4-BE49-F238E27FC236}">
                <a16:creationId xmlns:a16="http://schemas.microsoft.com/office/drawing/2014/main" id="{1E980C49-3CFE-4EFA-B238-1413B2F7D4D9}"/>
              </a:ext>
            </a:extLst>
          </p:cNvPr>
          <p:cNvSpPr/>
          <p:nvPr/>
        </p:nvSpPr>
        <p:spPr>
          <a:xfrm>
            <a:off x="1376012" y="3429000"/>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cxnSp>
        <p:nvCxnSpPr>
          <p:cNvPr id="12" name="Straight Connector 11">
            <a:extLst>
              <a:ext uri="{FF2B5EF4-FFF2-40B4-BE49-F238E27FC236}">
                <a16:creationId xmlns:a16="http://schemas.microsoft.com/office/drawing/2014/main" id="{12B62408-88E8-4661-BCD3-EDF001718874}"/>
              </a:ext>
              <a:ext uri="{C183D7F6-B498-43B3-948B-1728B52AA6E4}">
                <adec:decorative xmlns:adec="http://schemas.microsoft.com/office/drawing/2017/decorative" val="1"/>
              </a:ext>
            </a:extLst>
          </p:cNvPr>
          <p:cNvCxnSpPr>
            <a:cxnSpLocks/>
          </p:cNvCxnSpPr>
          <p:nvPr/>
        </p:nvCxnSpPr>
        <p:spPr>
          <a:xfrm>
            <a:off x="1376012" y="4480317"/>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01853C4E-938B-4A63-A328-5CEB6E403E1E}"/>
              </a:ext>
            </a:extLst>
          </p:cNvPr>
          <p:cNvSpPr>
            <a:spLocks noGrp="1"/>
          </p:cNvSpPr>
          <p:nvPr>
            <p:ph type="body" sz="quarter" idx="17"/>
          </p:nvPr>
        </p:nvSpPr>
        <p:spPr>
          <a:xfrm>
            <a:off x="1376012" y="4540637"/>
            <a:ext cx="10383899" cy="1727729"/>
          </a:xfrm>
        </p:spPr>
        <p:txBody>
          <a:bodyPr/>
          <a:lstStyle/>
          <a:p>
            <a:pPr>
              <a:defRPr/>
            </a:pPr>
            <a:r>
              <a:rPr lang="en-US" sz="1800" dirty="0">
                <a:latin typeface="+mj-lt"/>
              </a:rPr>
              <a:t>You want to implement a batch inference pipeline that distributes scoring on multiple nodes.</a:t>
            </a:r>
          </a:p>
          <a:p>
            <a:pPr>
              <a:defRPr/>
            </a:pPr>
            <a:r>
              <a:rPr lang="en-US" sz="1800" dirty="0">
                <a:latin typeface="+mj-lt"/>
              </a:rPr>
              <a:t>Which kind of pipeline step should you use?</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err="1"/>
              <a:t>PythonScriptStep</a:t>
            </a:r>
            <a:endParaRPr lang="en-US" sz="1400" dirty="0"/>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err="1"/>
              <a:t>AdlaStep</a:t>
            </a:r>
            <a:r>
              <a:rPr lang="en-US" sz="1400" dirty="0"/>
              <a:t> </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err="1"/>
              <a:t>ParallelRunStep</a:t>
            </a:r>
            <a:r>
              <a:rPr lang="en-US" sz="1400" dirty="0"/>
              <a:t> </a:t>
            </a:r>
          </a:p>
        </p:txBody>
      </p:sp>
      <p:sp>
        <p:nvSpPr>
          <p:cNvPr id="22" name="Graphic 26" descr="Checkmark on Systems Administrator">
            <a:extLst>
              <a:ext uri="{FF2B5EF4-FFF2-40B4-BE49-F238E27FC236}">
                <a16:creationId xmlns:a16="http://schemas.microsoft.com/office/drawing/2014/main" id="{CB0DD866-2734-4BB6-852C-43E8379606C5}"/>
              </a:ext>
            </a:extLst>
          </p:cNvPr>
          <p:cNvSpPr/>
          <p:nvPr/>
        </p:nvSpPr>
        <p:spPr>
          <a:xfrm>
            <a:off x="1415115" y="5975008"/>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pic>
        <p:nvPicPr>
          <p:cNvPr id="2" name="Graphic 1" descr="Badge Question Mark with solid fill">
            <a:extLst>
              <a:ext uri="{FF2B5EF4-FFF2-40B4-BE49-F238E27FC236}">
                <a16:creationId xmlns:a16="http://schemas.microsoft.com/office/drawing/2014/main" id="{B90E3E73-786D-4278-B12F-DE94271747B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9188" y="1214659"/>
            <a:ext cx="702232" cy="702232"/>
          </a:xfrm>
          <a:prstGeom prst="rect">
            <a:avLst/>
          </a:prstGeom>
        </p:spPr>
      </p:pic>
      <p:pic>
        <p:nvPicPr>
          <p:cNvPr id="35" name="Graphic 34" descr="Badge Question Mark with solid fill">
            <a:extLst>
              <a:ext uri="{FF2B5EF4-FFF2-40B4-BE49-F238E27FC236}">
                <a16:creationId xmlns:a16="http://schemas.microsoft.com/office/drawing/2014/main" id="{16E2F6AA-C6E3-4037-A358-8BA1624CECC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9188" y="2890600"/>
            <a:ext cx="702232" cy="702232"/>
          </a:xfrm>
          <a:prstGeom prst="rect">
            <a:avLst/>
          </a:prstGeom>
        </p:spPr>
      </p:pic>
      <p:pic>
        <p:nvPicPr>
          <p:cNvPr id="36" name="Graphic 35" descr="Badge Question Mark with solid fill">
            <a:extLst>
              <a:ext uri="{FF2B5EF4-FFF2-40B4-BE49-F238E27FC236}">
                <a16:creationId xmlns:a16="http://schemas.microsoft.com/office/drawing/2014/main" id="{D4598D6C-2F28-47A1-A265-1D64226465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9188" y="4468061"/>
            <a:ext cx="702232" cy="702232"/>
          </a:xfrm>
          <a:prstGeom prst="rect">
            <a:avLst/>
          </a:prstGeom>
        </p:spPr>
      </p:pic>
      <p:sp>
        <p:nvSpPr>
          <p:cNvPr id="37" name="Graphic 26" descr="Checkmark on Power BI">
            <a:extLst>
              <a:ext uri="{FF2B5EF4-FFF2-40B4-BE49-F238E27FC236}">
                <a16:creationId xmlns:a16="http://schemas.microsoft.com/office/drawing/2014/main" id="{28793244-4B6F-4556-9A8C-DD809557C7D4}"/>
              </a:ext>
            </a:extLst>
          </p:cNvPr>
          <p:cNvSpPr/>
          <p:nvPr/>
        </p:nvSpPr>
        <p:spPr>
          <a:xfrm>
            <a:off x="1376012" y="2287152"/>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spTree>
    <p:extLst>
      <p:ext uri="{BB962C8B-B14F-4D97-AF65-F5344CB8AC3E}">
        <p14:creationId xmlns:p14="http://schemas.microsoft.com/office/powerpoint/2010/main" val="37509641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3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5ED1849D-D74B-4CC9-8934-CB243E12F20C}"/>
              </a:ext>
            </a:extLst>
          </p:cNvPr>
          <p:cNvSpPr/>
          <p:nvPr/>
        </p:nvSpPr>
        <p:spPr bwMode="auto">
          <a:xfrm rot="16200000">
            <a:off x="8648068" y="2657645"/>
            <a:ext cx="3239761" cy="3848099"/>
          </a:xfrm>
          <a:custGeom>
            <a:avLst/>
            <a:gdLst>
              <a:gd name="connsiteX0" fmla="*/ 3407580 w 3407580"/>
              <a:gd name="connsiteY0" fmla="*/ 1703790 h 4047430"/>
              <a:gd name="connsiteX1" fmla="*/ 3407579 w 3407580"/>
              <a:gd name="connsiteY1" fmla="*/ 4047430 h 4047430"/>
              <a:gd name="connsiteX2" fmla="*/ 0 w 3407580"/>
              <a:gd name="connsiteY2" fmla="*/ 4047430 h 4047430"/>
              <a:gd name="connsiteX3" fmla="*/ 0 w 3407580"/>
              <a:gd name="connsiteY3" fmla="*/ 1703790 h 4047430"/>
              <a:gd name="connsiteX4" fmla="*/ 1703790 w 3407580"/>
              <a:gd name="connsiteY4" fmla="*/ 0 h 4047430"/>
              <a:gd name="connsiteX5" fmla="*/ 3407580 w 3407580"/>
              <a:gd name="connsiteY5" fmla="*/ 1703790 h 4047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07580" h="4047430">
                <a:moveTo>
                  <a:pt x="3407580" y="1703790"/>
                </a:moveTo>
                <a:lnTo>
                  <a:pt x="3407579" y="4047430"/>
                </a:lnTo>
                <a:lnTo>
                  <a:pt x="0" y="4047430"/>
                </a:lnTo>
                <a:lnTo>
                  <a:pt x="0" y="1703790"/>
                </a:lnTo>
                <a:cubicBezTo>
                  <a:pt x="0" y="762813"/>
                  <a:pt x="762813" y="0"/>
                  <a:pt x="1703790" y="0"/>
                </a:cubicBezTo>
                <a:cubicBezTo>
                  <a:pt x="2644767" y="0"/>
                  <a:pt x="3407580" y="762813"/>
                  <a:pt x="3407580" y="1703790"/>
                </a:cubicBez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References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sz="quarter" idx="10"/>
          </p:nvPr>
        </p:nvSpPr>
        <p:spPr>
          <a:xfrm>
            <a:off x="454169" y="1291797"/>
            <a:ext cx="10474488" cy="4039567"/>
          </a:xfrm>
        </p:spPr>
        <p:txBody>
          <a:bodyPr/>
          <a:lstStyle/>
          <a:p>
            <a:pPr>
              <a:lnSpc>
                <a:spcPct val="100000"/>
              </a:lnSpc>
              <a:spcBef>
                <a:spcPts val="0"/>
              </a:spcBef>
              <a:spcAft>
                <a:spcPts val="300"/>
              </a:spcAft>
            </a:pPr>
            <a:r>
              <a:rPr lang="en-US" sz="1600" spc="0" dirty="0">
                <a:solidFill>
                  <a:schemeClr val="tx1"/>
                </a:solidFill>
              </a:rPr>
              <a:t>Microsoft Learn: Deploy real-time machine learning services with Azure Machine Learning</a:t>
            </a:r>
          </a:p>
          <a:p>
            <a:pPr>
              <a:spcBef>
                <a:spcPts val="0"/>
              </a:spcBef>
              <a:spcAft>
                <a:spcPts val="300"/>
              </a:spcAft>
            </a:pPr>
            <a:r>
              <a:rPr lang="en-US" sz="1600" spc="0" dirty="0">
                <a:solidFill>
                  <a:schemeClr val="tx2"/>
                </a:solidFill>
                <a:latin typeface="+mn-lt"/>
                <a:hlinkClick r:id="rId3"/>
              </a:rPr>
              <a:t>https://docs.microsoft.com/learn/modules/register-and-deploy-model-with-amls</a:t>
            </a:r>
            <a:r>
              <a:rPr lang="en-US" sz="1600" spc="0" dirty="0">
                <a:solidFill>
                  <a:schemeClr val="tx2"/>
                </a:solidFill>
                <a:latin typeface="+mn-lt"/>
              </a:rPr>
              <a:t>    </a:t>
            </a:r>
          </a:p>
          <a:p>
            <a:pPr>
              <a:lnSpc>
                <a:spcPct val="100000"/>
              </a:lnSpc>
              <a:spcBef>
                <a:spcPts val="0"/>
              </a:spcBef>
              <a:spcAft>
                <a:spcPts val="300"/>
              </a:spcAft>
            </a:pPr>
            <a:endParaRPr lang="en-US" sz="1600" spc="0" dirty="0">
              <a:latin typeface="+mn-lt"/>
            </a:endParaRPr>
          </a:p>
          <a:p>
            <a:pPr>
              <a:lnSpc>
                <a:spcPct val="100000"/>
              </a:lnSpc>
              <a:spcBef>
                <a:spcPts val="0"/>
              </a:spcBef>
              <a:spcAft>
                <a:spcPts val="300"/>
              </a:spcAft>
            </a:pPr>
            <a:r>
              <a:rPr lang="en-US" sz="1600" spc="0" dirty="0">
                <a:solidFill>
                  <a:schemeClr val="tx1"/>
                </a:solidFill>
              </a:rPr>
              <a:t>Microsoft Learn: Deploy batch inference pipelines with Azure Machine Learning</a:t>
            </a:r>
          </a:p>
          <a:p>
            <a:pPr>
              <a:spcBef>
                <a:spcPts val="0"/>
              </a:spcBef>
              <a:spcAft>
                <a:spcPts val="300"/>
              </a:spcAft>
            </a:pPr>
            <a:r>
              <a:rPr lang="en-US" sz="1600" spc="0" dirty="0">
                <a:solidFill>
                  <a:schemeClr val="tx2"/>
                </a:solidFill>
                <a:latin typeface="+mn-lt"/>
                <a:hlinkClick r:id="rId4"/>
              </a:rPr>
              <a:t>https://docs.microsoft.com/learn/modules</a:t>
            </a:r>
            <a:r>
              <a:rPr lang="en-US" sz="1600" spc="0">
                <a:solidFill>
                  <a:schemeClr val="tx2"/>
                </a:solidFill>
                <a:latin typeface="+mn-lt"/>
                <a:hlinkClick r:id="rId4"/>
              </a:rPr>
              <a:t>/deploy-batch-inference-pipelines-with-azure-machine-learning</a:t>
            </a:r>
            <a:r>
              <a:rPr lang="en-US" sz="1600" spc="0">
                <a:solidFill>
                  <a:schemeClr val="tx2"/>
                </a:solidFill>
                <a:latin typeface="+mn-lt"/>
              </a:rPr>
              <a:t>   </a:t>
            </a:r>
            <a:endParaRPr lang="en-US" sz="1600" spc="0" dirty="0">
              <a:solidFill>
                <a:schemeClr val="tx2"/>
              </a:solidFill>
              <a:latin typeface="+mn-lt"/>
            </a:endParaRPr>
          </a:p>
          <a:p>
            <a:pPr>
              <a:spcBef>
                <a:spcPts val="0"/>
              </a:spcBef>
              <a:spcAft>
                <a:spcPts val="300"/>
              </a:spcAft>
            </a:pPr>
            <a:endParaRPr lang="en-US" sz="1600" spc="0" dirty="0">
              <a:latin typeface="+mn-lt"/>
            </a:endParaRPr>
          </a:p>
          <a:p>
            <a:pPr>
              <a:lnSpc>
                <a:spcPct val="100000"/>
              </a:lnSpc>
              <a:spcBef>
                <a:spcPts val="0"/>
              </a:spcBef>
              <a:spcAft>
                <a:spcPts val="300"/>
              </a:spcAft>
            </a:pPr>
            <a:r>
              <a:rPr lang="en-US" sz="1600" spc="0" dirty="0">
                <a:solidFill>
                  <a:schemeClr val="tx1"/>
                </a:solidFill>
              </a:rPr>
              <a:t>Azure Machine Learning model deployment documentation</a:t>
            </a:r>
          </a:p>
          <a:p>
            <a:pPr>
              <a:spcBef>
                <a:spcPts val="0"/>
              </a:spcBef>
              <a:spcAft>
                <a:spcPts val="300"/>
              </a:spcAft>
            </a:pPr>
            <a:r>
              <a:rPr lang="en-US" sz="1600" spc="0" dirty="0">
                <a:solidFill>
                  <a:schemeClr val="tx2"/>
                </a:solidFill>
                <a:latin typeface="+mn-lt"/>
                <a:hlinkClick r:id="rId5"/>
              </a:rPr>
              <a:t>https://docs.microsoft.com/en-us/azure/machine-learning/how-to-deploy-and-where</a:t>
            </a:r>
            <a:r>
              <a:rPr lang="en-US" sz="1600" spc="0" dirty="0">
                <a:solidFill>
                  <a:schemeClr val="tx2"/>
                </a:solidFill>
                <a:latin typeface="+mn-lt"/>
              </a:rPr>
              <a:t> </a:t>
            </a:r>
          </a:p>
          <a:p>
            <a:pPr>
              <a:spcBef>
                <a:spcPts val="0"/>
              </a:spcBef>
              <a:spcAft>
                <a:spcPts val="300"/>
              </a:spcAft>
            </a:pPr>
            <a:endParaRPr lang="en-US" sz="1600" spc="0" dirty="0">
              <a:latin typeface="+mn-lt"/>
            </a:endParaRPr>
          </a:p>
          <a:p>
            <a:pPr>
              <a:lnSpc>
                <a:spcPct val="100000"/>
              </a:lnSpc>
              <a:spcBef>
                <a:spcPts val="0"/>
              </a:spcBef>
              <a:spcAft>
                <a:spcPts val="300"/>
              </a:spcAft>
            </a:pPr>
            <a:r>
              <a:rPr lang="en-US" sz="1600" spc="0" dirty="0">
                <a:solidFill>
                  <a:schemeClr val="tx1"/>
                </a:solidFill>
              </a:rPr>
              <a:t>CI/CD with Azure Pipelines documentation</a:t>
            </a:r>
          </a:p>
          <a:p>
            <a:pPr>
              <a:spcBef>
                <a:spcPts val="0"/>
              </a:spcBef>
              <a:spcAft>
                <a:spcPts val="300"/>
              </a:spcAft>
            </a:pPr>
            <a:r>
              <a:rPr lang="en-US" sz="1600" spc="0" dirty="0">
                <a:solidFill>
                  <a:schemeClr val="tx2"/>
                </a:solidFill>
                <a:latin typeface="+mn-lt"/>
                <a:hlinkClick r:id="rId6"/>
              </a:rPr>
              <a:t>https://docs.microsoft.com/azure/devops/pipelines/targets/azure-machine-learning</a:t>
            </a:r>
            <a:r>
              <a:rPr lang="en-US" sz="1600" spc="0" dirty="0">
                <a:solidFill>
                  <a:schemeClr val="tx2"/>
                </a:solidFill>
                <a:latin typeface="+mn-lt"/>
              </a:rPr>
              <a:t> </a:t>
            </a:r>
          </a:p>
          <a:p>
            <a:pPr>
              <a:spcBef>
                <a:spcPts val="0"/>
              </a:spcBef>
              <a:spcAft>
                <a:spcPts val="300"/>
              </a:spcAft>
            </a:pPr>
            <a:endParaRPr lang="en-US" sz="1600" spc="0" dirty="0">
              <a:solidFill>
                <a:schemeClr val="tx1"/>
              </a:solidFill>
              <a:latin typeface="+mn-lt"/>
            </a:endParaRPr>
          </a:p>
          <a:p>
            <a:pPr>
              <a:lnSpc>
                <a:spcPct val="100000"/>
              </a:lnSpc>
              <a:spcBef>
                <a:spcPts val="0"/>
              </a:spcBef>
              <a:spcAft>
                <a:spcPts val="300"/>
              </a:spcAft>
            </a:pPr>
            <a:r>
              <a:rPr lang="en-US" sz="1600" spc="0" dirty="0">
                <a:solidFill>
                  <a:schemeClr val="tx1"/>
                </a:solidFill>
              </a:rPr>
              <a:t>CI/CD with GitHub Actions documentation</a:t>
            </a:r>
          </a:p>
          <a:p>
            <a:pPr>
              <a:spcBef>
                <a:spcPts val="0"/>
              </a:spcBef>
              <a:spcAft>
                <a:spcPts val="300"/>
              </a:spcAft>
            </a:pPr>
            <a:r>
              <a:rPr lang="en-US" sz="1600" spc="0" dirty="0">
                <a:solidFill>
                  <a:schemeClr val="tx2"/>
                </a:solidFill>
                <a:latin typeface="+mn-lt"/>
                <a:hlinkClick r:id="rId7"/>
              </a:rPr>
              <a:t>https://docs.microsoft.com/azure/machine-learning/how-to-github-actions-machine-learning</a:t>
            </a:r>
            <a:r>
              <a:rPr lang="en-US" sz="1600" spc="0" dirty="0">
                <a:solidFill>
                  <a:schemeClr val="tx2"/>
                </a:solidFill>
                <a:latin typeface="+mn-lt"/>
              </a:rPr>
              <a:t> </a:t>
            </a:r>
          </a:p>
        </p:txBody>
      </p:sp>
      <p:pic>
        <p:nvPicPr>
          <p:cNvPr id="3" name="Picture 2" descr="Icon of a book with a bookmark">
            <a:extLst>
              <a:ext uri="{FF2B5EF4-FFF2-40B4-BE49-F238E27FC236}">
                <a16:creationId xmlns:a16="http://schemas.microsoft.com/office/drawing/2014/main" id="{F80FAE76-67DE-4DEE-B788-39F736085B45}"/>
              </a:ext>
            </a:extLst>
          </p:cNvPr>
          <p:cNvPicPr>
            <a:picLocks noChangeAspect="1"/>
          </p:cNvPicPr>
          <p:nvPr/>
        </p:nvPicPr>
        <p:blipFill>
          <a:blip r:embed="rId8"/>
          <a:stretch>
            <a:fillRect/>
          </a:stretch>
        </p:blipFill>
        <p:spPr>
          <a:xfrm>
            <a:off x="9793859" y="3787169"/>
            <a:ext cx="1192444" cy="1589050"/>
          </a:xfrm>
          <a:prstGeom prst="rect">
            <a:avLst/>
          </a:prstGeom>
        </p:spPr>
      </p:pic>
    </p:spTree>
    <p:extLst>
      <p:ext uri="{BB962C8B-B14F-4D97-AF65-F5344CB8AC3E}">
        <p14:creationId xmlns:p14="http://schemas.microsoft.com/office/powerpoint/2010/main" val="117537814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Agenda</a:t>
            </a:r>
          </a:p>
        </p:txBody>
      </p:sp>
      <p:sp>
        <p:nvSpPr>
          <p:cNvPr id="6" name="Text Placeholder 5"/>
          <p:cNvSpPr>
            <a:spLocks noGrp="1"/>
          </p:cNvSpPr>
          <p:nvPr>
            <p:ph type="body" sz="quarter" idx="21"/>
          </p:nvPr>
        </p:nvSpPr>
        <p:spPr>
          <a:xfrm>
            <a:off x="4126414" y="1746167"/>
            <a:ext cx="7695069" cy="1224436"/>
          </a:xfrm>
        </p:spPr>
        <p:txBody>
          <a:bodyPr/>
          <a:lstStyle/>
          <a:p>
            <a:pPr lvl="1"/>
            <a:r>
              <a:rPr lang="en-US" dirty="0"/>
              <a:t>Real-time Inferencing</a:t>
            </a:r>
          </a:p>
        </p:txBody>
      </p:sp>
      <p:sp>
        <p:nvSpPr>
          <p:cNvPr id="2" name="Text Placeholder 1"/>
          <p:cNvSpPr>
            <a:spLocks noGrp="1"/>
          </p:cNvSpPr>
          <p:nvPr>
            <p:ph type="body" sz="quarter" idx="22"/>
          </p:nvPr>
        </p:nvSpPr>
        <p:spPr>
          <a:xfrm>
            <a:off x="4126413" y="2760044"/>
            <a:ext cx="7695069" cy="1224436"/>
          </a:xfrm>
        </p:spPr>
        <p:txBody>
          <a:bodyPr/>
          <a:lstStyle/>
          <a:p>
            <a:pPr lvl="1"/>
            <a:r>
              <a:rPr lang="en-US" dirty="0"/>
              <a:t>Batch Inferencing</a:t>
            </a:r>
          </a:p>
        </p:txBody>
      </p:sp>
      <p:grpSp>
        <p:nvGrpSpPr>
          <p:cNvPr id="8" name="Group 7">
            <a:extLst>
              <a:ext uri="{FF2B5EF4-FFF2-40B4-BE49-F238E27FC236}">
                <a16:creationId xmlns:a16="http://schemas.microsoft.com/office/drawing/2014/main" id="{86812424-9FE5-40F2-8AAF-593A7CF2B1E3}"/>
              </a:ext>
            </a:extLst>
          </p:cNvPr>
          <p:cNvGrpSpPr/>
          <p:nvPr/>
        </p:nvGrpSpPr>
        <p:grpSpPr>
          <a:xfrm>
            <a:off x="3262674" y="1992797"/>
            <a:ext cx="702132" cy="702232"/>
            <a:chOff x="3214548" y="2661753"/>
            <a:chExt cx="702132" cy="702232"/>
          </a:xfrm>
        </p:grpSpPr>
        <p:grpSp>
          <p:nvGrpSpPr>
            <p:cNvPr id="28" name="Group 27">
              <a:extLst>
                <a:ext uri="{FF2B5EF4-FFF2-40B4-BE49-F238E27FC236}">
                  <a16:creationId xmlns:a16="http://schemas.microsoft.com/office/drawing/2014/main" id="{D65DC82E-A598-4D09-ADFD-D15FAC60165E}"/>
                </a:ext>
              </a:extLst>
            </p:cNvPr>
            <p:cNvGrpSpPr/>
            <p:nvPr/>
          </p:nvGrpSpPr>
          <p:grpSpPr>
            <a:xfrm>
              <a:off x="3214548" y="2661753"/>
              <a:ext cx="702132" cy="702232"/>
              <a:chOff x="7465384" y="3849138"/>
              <a:chExt cx="648329" cy="648421"/>
            </a:xfrm>
          </p:grpSpPr>
          <p:sp>
            <p:nvSpPr>
              <p:cNvPr id="30" name="Freeform 5">
                <a:extLst>
                  <a:ext uri="{FF2B5EF4-FFF2-40B4-BE49-F238E27FC236}">
                    <a16:creationId xmlns:a16="http://schemas.microsoft.com/office/drawing/2014/main" id="{0FC9D5AC-7C81-4E87-8D48-6231EC47A9C2}"/>
                  </a:ext>
                </a:extLst>
              </p:cNvPr>
              <p:cNvSpPr>
                <a:spLocks/>
              </p:cNvSpPr>
              <p:nvPr/>
            </p:nvSpPr>
            <p:spPr bwMode="auto">
              <a:xfrm>
                <a:off x="7465384" y="3849138"/>
                <a:ext cx="648329" cy="648421"/>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2" name="Freeform 6">
                <a:extLst>
                  <a:ext uri="{FF2B5EF4-FFF2-40B4-BE49-F238E27FC236}">
                    <a16:creationId xmlns:a16="http://schemas.microsoft.com/office/drawing/2014/main" id="{13B96D7B-7575-4EBF-9F95-5C5324981E2A}"/>
                  </a:ext>
                </a:extLst>
              </p:cNvPr>
              <p:cNvSpPr>
                <a:spLocks noEditPoints="1"/>
              </p:cNvSpPr>
              <p:nvPr/>
            </p:nvSpPr>
            <p:spPr bwMode="auto">
              <a:xfrm>
                <a:off x="7509969" y="3894255"/>
                <a:ext cx="559158" cy="558187"/>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 name="Graphic 3" descr="Download from cloud">
              <a:extLst>
                <a:ext uri="{FF2B5EF4-FFF2-40B4-BE49-F238E27FC236}">
                  <a16:creationId xmlns:a16="http://schemas.microsoft.com/office/drawing/2014/main" id="{F70B989E-3D5E-4B9C-8DF1-3FEB20342CD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67092" y="2814348"/>
              <a:ext cx="397042" cy="397042"/>
            </a:xfrm>
            <a:prstGeom prst="rect">
              <a:avLst/>
            </a:prstGeom>
          </p:spPr>
        </p:pic>
      </p:grpSp>
      <p:grpSp>
        <p:nvGrpSpPr>
          <p:cNvPr id="9" name="Group 8">
            <a:extLst>
              <a:ext uri="{FF2B5EF4-FFF2-40B4-BE49-F238E27FC236}">
                <a16:creationId xmlns:a16="http://schemas.microsoft.com/office/drawing/2014/main" id="{9E62BCF9-CF83-4D6B-9381-2F8414D99827}"/>
              </a:ext>
            </a:extLst>
          </p:cNvPr>
          <p:cNvGrpSpPr/>
          <p:nvPr/>
        </p:nvGrpSpPr>
        <p:grpSpPr>
          <a:xfrm>
            <a:off x="3287625" y="3021146"/>
            <a:ext cx="702132" cy="702232"/>
            <a:chOff x="3239499" y="3690102"/>
            <a:chExt cx="702132" cy="702232"/>
          </a:xfrm>
        </p:grpSpPr>
        <p:grpSp>
          <p:nvGrpSpPr>
            <p:cNvPr id="21" name="Group 20">
              <a:extLst>
                <a:ext uri="{FF2B5EF4-FFF2-40B4-BE49-F238E27FC236}">
                  <a16:creationId xmlns:a16="http://schemas.microsoft.com/office/drawing/2014/main" id="{E6CC660A-F5A0-48B1-948A-F8D486E93AA1}"/>
                </a:ext>
              </a:extLst>
            </p:cNvPr>
            <p:cNvGrpSpPr/>
            <p:nvPr/>
          </p:nvGrpSpPr>
          <p:grpSpPr>
            <a:xfrm>
              <a:off x="3239499" y="3690102"/>
              <a:ext cx="702132" cy="702232"/>
              <a:chOff x="3031668" y="4535768"/>
              <a:chExt cx="702132" cy="702232"/>
            </a:xfrm>
          </p:grpSpPr>
          <p:sp>
            <p:nvSpPr>
              <p:cNvPr id="23" name="Freeform 5">
                <a:extLst>
                  <a:ext uri="{FF2B5EF4-FFF2-40B4-BE49-F238E27FC236}">
                    <a16:creationId xmlns:a16="http://schemas.microsoft.com/office/drawing/2014/main" id="{83412BEE-766D-40D2-B7E8-CFD2BA290D70}"/>
                  </a:ext>
                </a:extLst>
              </p:cNvPr>
              <p:cNvSpPr>
                <a:spLocks/>
              </p:cNvSpPr>
              <p:nvPr/>
            </p:nvSpPr>
            <p:spPr bwMode="auto">
              <a:xfrm>
                <a:off x="3031668" y="4535768"/>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4" name="Freeform 6">
                <a:extLst>
                  <a:ext uri="{FF2B5EF4-FFF2-40B4-BE49-F238E27FC236}">
                    <a16:creationId xmlns:a16="http://schemas.microsoft.com/office/drawing/2014/main" id="{823D077A-46AC-4B44-A6C7-BF45A367229D}"/>
                  </a:ext>
                </a:extLst>
              </p:cNvPr>
              <p:cNvSpPr>
                <a:spLocks noEditPoints="1"/>
              </p:cNvSpPr>
              <p:nvPr/>
            </p:nvSpPr>
            <p:spPr bwMode="auto">
              <a:xfrm>
                <a:off x="3080522" y="4585766"/>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7" name="Graphic 6" descr="Syncing cloud">
              <a:extLst>
                <a:ext uri="{FF2B5EF4-FFF2-40B4-BE49-F238E27FC236}">
                  <a16:creationId xmlns:a16="http://schemas.microsoft.com/office/drawing/2014/main" id="{FB145756-4258-445A-A066-0FCFF715AF3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92044" y="3820633"/>
              <a:ext cx="397042" cy="397042"/>
            </a:xfrm>
            <a:prstGeom prst="rect">
              <a:avLst/>
            </a:prstGeom>
          </p:spPr>
        </p:pic>
      </p:grpSp>
      <p:sp>
        <p:nvSpPr>
          <p:cNvPr id="15" name="Text Placeholder 1">
            <a:extLst>
              <a:ext uri="{FF2B5EF4-FFF2-40B4-BE49-F238E27FC236}">
                <a16:creationId xmlns:a16="http://schemas.microsoft.com/office/drawing/2014/main" id="{17423D8A-B4B6-4C8E-8F9F-16B64699085E}"/>
              </a:ext>
            </a:extLst>
          </p:cNvPr>
          <p:cNvSpPr txBox="1">
            <a:spLocks/>
          </p:cNvSpPr>
          <p:nvPr/>
        </p:nvSpPr>
        <p:spPr>
          <a:xfrm>
            <a:off x="4149747" y="3803911"/>
            <a:ext cx="7695069" cy="1224436"/>
          </a:xfrm>
          <a:prstGeom prst="rect">
            <a:avLst/>
          </a:prstGeom>
        </p:spPr>
        <p:txBody>
          <a:bodyPr vert="horz" wrap="square" lIns="0" tIns="0" rIns="0" bIns="0" rtlCol="0" anchor="ctr">
            <a:no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lang="en-US" sz="1600"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r>
              <a:rPr lang="en-US" dirty="0"/>
              <a:t>Continuous Integration and Delivery</a:t>
            </a:r>
          </a:p>
        </p:txBody>
      </p:sp>
      <p:grpSp>
        <p:nvGrpSpPr>
          <p:cNvPr id="13" name="Group 12">
            <a:extLst>
              <a:ext uri="{FF2B5EF4-FFF2-40B4-BE49-F238E27FC236}">
                <a16:creationId xmlns:a16="http://schemas.microsoft.com/office/drawing/2014/main" id="{3848CF1D-DEE8-4D68-988B-652C46F33359}"/>
              </a:ext>
            </a:extLst>
          </p:cNvPr>
          <p:cNvGrpSpPr/>
          <p:nvPr/>
        </p:nvGrpSpPr>
        <p:grpSpPr>
          <a:xfrm>
            <a:off x="3310062" y="4049777"/>
            <a:ext cx="703029" cy="717468"/>
            <a:chOff x="3310062" y="4049777"/>
            <a:chExt cx="703029" cy="717468"/>
          </a:xfrm>
        </p:grpSpPr>
        <p:grpSp>
          <p:nvGrpSpPr>
            <p:cNvPr id="18" name="Group 17">
              <a:extLst>
                <a:ext uri="{FF2B5EF4-FFF2-40B4-BE49-F238E27FC236}">
                  <a16:creationId xmlns:a16="http://schemas.microsoft.com/office/drawing/2014/main" id="{4380E329-AF1B-4C2D-9CF5-1ACC18CB96D8}"/>
                </a:ext>
              </a:extLst>
            </p:cNvPr>
            <p:cNvGrpSpPr/>
            <p:nvPr/>
          </p:nvGrpSpPr>
          <p:grpSpPr>
            <a:xfrm>
              <a:off x="3310959" y="4065013"/>
              <a:ext cx="702132" cy="702232"/>
              <a:chOff x="3031668" y="4535768"/>
              <a:chExt cx="702132" cy="702232"/>
            </a:xfrm>
          </p:grpSpPr>
          <p:sp>
            <p:nvSpPr>
              <p:cNvPr id="20" name="Freeform 5">
                <a:extLst>
                  <a:ext uri="{FF2B5EF4-FFF2-40B4-BE49-F238E27FC236}">
                    <a16:creationId xmlns:a16="http://schemas.microsoft.com/office/drawing/2014/main" id="{CD48ECBC-661F-4F51-8C12-78C393CEB12D}"/>
                  </a:ext>
                </a:extLst>
              </p:cNvPr>
              <p:cNvSpPr>
                <a:spLocks/>
              </p:cNvSpPr>
              <p:nvPr/>
            </p:nvSpPr>
            <p:spPr bwMode="auto">
              <a:xfrm>
                <a:off x="3031668" y="4535768"/>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2" name="Freeform 6">
                <a:extLst>
                  <a:ext uri="{FF2B5EF4-FFF2-40B4-BE49-F238E27FC236}">
                    <a16:creationId xmlns:a16="http://schemas.microsoft.com/office/drawing/2014/main" id="{9796E140-D227-413B-BF3A-45EF24F10668}"/>
                  </a:ext>
                </a:extLst>
              </p:cNvPr>
              <p:cNvSpPr>
                <a:spLocks noEditPoints="1"/>
              </p:cNvSpPr>
              <p:nvPr/>
            </p:nvSpPr>
            <p:spPr bwMode="auto">
              <a:xfrm>
                <a:off x="3080522" y="4585766"/>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12" name="Group 11">
              <a:extLst>
                <a:ext uri="{FF2B5EF4-FFF2-40B4-BE49-F238E27FC236}">
                  <a16:creationId xmlns:a16="http://schemas.microsoft.com/office/drawing/2014/main" id="{522AEB05-B490-455A-B9A5-4DF5CFF4D8D0}"/>
                </a:ext>
              </a:extLst>
            </p:cNvPr>
            <p:cNvGrpSpPr/>
            <p:nvPr/>
          </p:nvGrpSpPr>
          <p:grpSpPr>
            <a:xfrm>
              <a:off x="3310062" y="4049777"/>
              <a:ext cx="703029" cy="703029"/>
              <a:chOff x="8065586" y="2947915"/>
              <a:chExt cx="914400" cy="914400"/>
            </a:xfrm>
          </p:grpSpPr>
          <p:pic>
            <p:nvPicPr>
              <p:cNvPr id="11" name="Graphic 10" descr="Circular flowchart with solid fill">
                <a:extLst>
                  <a:ext uri="{FF2B5EF4-FFF2-40B4-BE49-F238E27FC236}">
                    <a16:creationId xmlns:a16="http://schemas.microsoft.com/office/drawing/2014/main" id="{47A3BD41-04B7-4460-8157-FE1063246F0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065586" y="2947915"/>
                <a:ext cx="914400" cy="914400"/>
              </a:xfrm>
              <a:prstGeom prst="rect">
                <a:avLst/>
              </a:prstGeom>
            </p:spPr>
          </p:pic>
          <p:pic>
            <p:nvPicPr>
              <p:cNvPr id="5" name="Graphic 4" descr="Network with solid fill">
                <a:extLst>
                  <a:ext uri="{FF2B5EF4-FFF2-40B4-BE49-F238E27FC236}">
                    <a16:creationId xmlns:a16="http://schemas.microsoft.com/office/drawing/2014/main" id="{AA42BA5D-F5AA-45E7-A6CA-C86EB61D4B6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329478" y="3235692"/>
                <a:ext cx="386615" cy="386615"/>
              </a:xfrm>
              <a:prstGeom prst="rect">
                <a:avLst/>
              </a:prstGeom>
            </p:spPr>
          </p:pic>
        </p:grpSp>
      </p:grpSp>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err="1">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Real-time Inferencing</a:t>
            </a:r>
          </a:p>
        </p:txBody>
      </p:sp>
      <p:grpSp>
        <p:nvGrpSpPr>
          <p:cNvPr id="10" name="Group 9">
            <a:extLst>
              <a:ext uri="{FF2B5EF4-FFF2-40B4-BE49-F238E27FC236}">
                <a16:creationId xmlns:a16="http://schemas.microsoft.com/office/drawing/2014/main" id="{E9E5F47D-BAF9-407A-B98C-CEA4280B32F4}"/>
              </a:ext>
            </a:extLst>
          </p:cNvPr>
          <p:cNvGrpSpPr/>
          <p:nvPr/>
        </p:nvGrpSpPr>
        <p:grpSpPr>
          <a:xfrm>
            <a:off x="10072865" y="2773582"/>
            <a:ext cx="1295172" cy="1295356"/>
            <a:chOff x="3214548" y="2661753"/>
            <a:chExt cx="702132" cy="702232"/>
          </a:xfrm>
        </p:grpSpPr>
        <p:grpSp>
          <p:nvGrpSpPr>
            <p:cNvPr id="11" name="Group 10">
              <a:extLst>
                <a:ext uri="{FF2B5EF4-FFF2-40B4-BE49-F238E27FC236}">
                  <a16:creationId xmlns:a16="http://schemas.microsoft.com/office/drawing/2014/main" id="{677F620C-7028-4967-AB43-86982B706F2F}"/>
                </a:ext>
              </a:extLst>
            </p:cNvPr>
            <p:cNvGrpSpPr/>
            <p:nvPr/>
          </p:nvGrpSpPr>
          <p:grpSpPr>
            <a:xfrm>
              <a:off x="3214548" y="2661753"/>
              <a:ext cx="702132" cy="702232"/>
              <a:chOff x="7465384" y="3849138"/>
              <a:chExt cx="648329" cy="648421"/>
            </a:xfrm>
          </p:grpSpPr>
          <p:sp>
            <p:nvSpPr>
              <p:cNvPr id="13" name="Freeform 5">
                <a:extLst>
                  <a:ext uri="{FF2B5EF4-FFF2-40B4-BE49-F238E27FC236}">
                    <a16:creationId xmlns:a16="http://schemas.microsoft.com/office/drawing/2014/main" id="{AA487C87-A746-4E9E-B33B-747E4008A8E0}"/>
                  </a:ext>
                </a:extLst>
              </p:cNvPr>
              <p:cNvSpPr>
                <a:spLocks/>
              </p:cNvSpPr>
              <p:nvPr/>
            </p:nvSpPr>
            <p:spPr bwMode="auto">
              <a:xfrm>
                <a:off x="7465384" y="3849138"/>
                <a:ext cx="648329" cy="648421"/>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4" name="Freeform 6">
                <a:extLst>
                  <a:ext uri="{FF2B5EF4-FFF2-40B4-BE49-F238E27FC236}">
                    <a16:creationId xmlns:a16="http://schemas.microsoft.com/office/drawing/2014/main" id="{AE36D047-1C0D-4152-BAEF-A8FCB0A0E5C8}"/>
                  </a:ext>
                </a:extLst>
              </p:cNvPr>
              <p:cNvSpPr>
                <a:spLocks noEditPoints="1"/>
              </p:cNvSpPr>
              <p:nvPr/>
            </p:nvSpPr>
            <p:spPr bwMode="auto">
              <a:xfrm>
                <a:off x="7509969" y="3894255"/>
                <a:ext cx="559158" cy="558187"/>
              </a:xfrm>
              <a:prstGeom prst="ellipse">
                <a:avLst/>
              </a:prstGeom>
              <a:noFill/>
              <a:ln w="571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2" name="Graphic 11" descr="Download from cloud">
              <a:extLst>
                <a:ext uri="{FF2B5EF4-FFF2-40B4-BE49-F238E27FC236}">
                  <a16:creationId xmlns:a16="http://schemas.microsoft.com/office/drawing/2014/main" id="{64791389-1B5C-428F-9892-E38EEA6F600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67092" y="2814348"/>
              <a:ext cx="397042" cy="397042"/>
            </a:xfrm>
            <a:prstGeom prst="rect">
              <a:avLst/>
            </a:prstGeom>
          </p:spPr>
        </p:pic>
      </p:grpSp>
    </p:spTree>
    <p:extLst>
      <p:ext uri="{BB962C8B-B14F-4D97-AF65-F5344CB8AC3E}">
        <p14:creationId xmlns:p14="http://schemas.microsoft.com/office/powerpoint/2010/main" val="22817505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4BC73-787D-4AB7-9D66-26A75BB82710}"/>
              </a:ext>
            </a:extLst>
          </p:cNvPr>
          <p:cNvSpPr>
            <a:spLocks noGrp="1"/>
          </p:cNvSpPr>
          <p:nvPr>
            <p:ph type="title"/>
          </p:nvPr>
        </p:nvSpPr>
        <p:spPr/>
        <p:txBody>
          <a:bodyPr/>
          <a:lstStyle/>
          <a:p>
            <a:r>
              <a:rPr lang="en-US" dirty="0"/>
              <a:t>What is Real-Time Inferencing?</a:t>
            </a:r>
          </a:p>
        </p:txBody>
      </p:sp>
      <p:sp>
        <p:nvSpPr>
          <p:cNvPr id="3" name="Text Placeholder 2">
            <a:extLst>
              <a:ext uri="{FF2B5EF4-FFF2-40B4-BE49-F238E27FC236}">
                <a16:creationId xmlns:a16="http://schemas.microsoft.com/office/drawing/2014/main" id="{1FD4F68C-B373-4573-B550-4F115675A8BB}"/>
              </a:ext>
            </a:extLst>
          </p:cNvPr>
          <p:cNvSpPr>
            <a:spLocks noGrp="1"/>
          </p:cNvSpPr>
          <p:nvPr>
            <p:ph type="body" sz="quarter" idx="10"/>
          </p:nvPr>
        </p:nvSpPr>
        <p:spPr>
          <a:xfrm>
            <a:off x="772405" y="2945304"/>
            <a:ext cx="11018520" cy="947952"/>
          </a:xfrm>
        </p:spPr>
        <p:txBody>
          <a:bodyPr/>
          <a:lstStyle/>
          <a:p>
            <a:r>
              <a:rPr lang="en-US" dirty="0"/>
              <a:t>Immediate prediction from new data</a:t>
            </a:r>
          </a:p>
          <a:p>
            <a:r>
              <a:rPr lang="en-US" dirty="0"/>
              <a:t>Usually deployed as a web service endpoint</a:t>
            </a:r>
          </a:p>
        </p:txBody>
      </p:sp>
      <p:grpSp>
        <p:nvGrpSpPr>
          <p:cNvPr id="16" name="Group 15">
            <a:extLst>
              <a:ext uri="{FF2B5EF4-FFF2-40B4-BE49-F238E27FC236}">
                <a16:creationId xmlns:a16="http://schemas.microsoft.com/office/drawing/2014/main" id="{90EA749F-A04B-4FB4-B15E-BC0DF6B9272D}"/>
              </a:ext>
            </a:extLst>
          </p:cNvPr>
          <p:cNvGrpSpPr/>
          <p:nvPr/>
        </p:nvGrpSpPr>
        <p:grpSpPr>
          <a:xfrm>
            <a:off x="8233466" y="1876716"/>
            <a:ext cx="1929947" cy="3357192"/>
            <a:chOff x="8233466" y="1876716"/>
            <a:chExt cx="1929947" cy="3357192"/>
          </a:xfrm>
        </p:grpSpPr>
        <p:pic>
          <p:nvPicPr>
            <p:cNvPr id="4" name="Graphic 28" descr="Download from cloud">
              <a:extLst>
                <a:ext uri="{FF2B5EF4-FFF2-40B4-BE49-F238E27FC236}">
                  <a16:creationId xmlns:a16="http://schemas.microsoft.com/office/drawing/2014/main" id="{FD2FD256-D243-4F8E-BF7B-6D5CD8C1198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73452" y="1876716"/>
              <a:ext cx="1489961" cy="1453262"/>
            </a:xfrm>
            <a:prstGeom prst="rect">
              <a:avLst/>
            </a:prstGeom>
          </p:spPr>
        </p:pic>
        <p:pic>
          <p:nvPicPr>
            <p:cNvPr id="8" name="Graphic 7" descr="Browser window">
              <a:extLst>
                <a:ext uri="{FF2B5EF4-FFF2-40B4-BE49-F238E27FC236}">
                  <a16:creationId xmlns:a16="http://schemas.microsoft.com/office/drawing/2014/main" id="{40371161-DD7C-44F5-AC0C-750DCAE2FFC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43056" y="3912551"/>
              <a:ext cx="1184967" cy="1184967"/>
            </a:xfrm>
            <a:prstGeom prst="rect">
              <a:avLst/>
            </a:prstGeom>
          </p:spPr>
        </p:pic>
        <p:pic>
          <p:nvPicPr>
            <p:cNvPr id="6" name="Graphic 5" descr="User">
              <a:extLst>
                <a:ext uri="{FF2B5EF4-FFF2-40B4-BE49-F238E27FC236}">
                  <a16:creationId xmlns:a16="http://schemas.microsoft.com/office/drawing/2014/main" id="{529525E2-178C-46EF-844B-6B912F80A29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233466" y="4048941"/>
              <a:ext cx="1184967" cy="1184967"/>
            </a:xfrm>
            <a:prstGeom prst="rect">
              <a:avLst/>
            </a:prstGeom>
          </p:spPr>
        </p:pic>
        <p:cxnSp>
          <p:nvCxnSpPr>
            <p:cNvPr id="10" name="Straight Arrow Connector 9">
              <a:extLst>
                <a:ext uri="{FF2B5EF4-FFF2-40B4-BE49-F238E27FC236}">
                  <a16:creationId xmlns:a16="http://schemas.microsoft.com/office/drawing/2014/main" id="{380554C3-09C7-4693-9EE6-F26950D95958}"/>
                </a:ext>
              </a:extLst>
            </p:cNvPr>
            <p:cNvCxnSpPr/>
            <p:nvPr/>
          </p:nvCxnSpPr>
          <p:spPr>
            <a:xfrm flipV="1">
              <a:off x="9269324" y="3165588"/>
              <a:ext cx="0" cy="793718"/>
            </a:xfrm>
            <a:prstGeom prst="straightConnector1">
              <a:avLst/>
            </a:prstGeom>
            <a:ln w="76200">
              <a:solidFill>
                <a:schemeClr val="accent5"/>
              </a:solidFill>
              <a:prstDash val="sysDot"/>
              <a:headEnd type="none" w="lg" len="med"/>
              <a:tailEnd type="triangle"/>
            </a:ln>
          </p:spPr>
          <p:style>
            <a:lnRef idx="1">
              <a:schemeClr val="accent3"/>
            </a:lnRef>
            <a:fillRef idx="0">
              <a:schemeClr val="accent3"/>
            </a:fillRef>
            <a:effectRef idx="0">
              <a:schemeClr val="accent3"/>
            </a:effectRef>
            <a:fontRef idx="minor">
              <a:schemeClr val="tx1"/>
            </a:fontRef>
          </p:style>
        </p:cxnSp>
        <p:cxnSp>
          <p:nvCxnSpPr>
            <p:cNvPr id="14" name="Straight Arrow Connector 13">
              <a:extLst>
                <a:ext uri="{FF2B5EF4-FFF2-40B4-BE49-F238E27FC236}">
                  <a16:creationId xmlns:a16="http://schemas.microsoft.com/office/drawing/2014/main" id="{DB91E5E7-32BA-4292-9BC7-E1FBA5704F07}"/>
                </a:ext>
              </a:extLst>
            </p:cNvPr>
            <p:cNvCxnSpPr>
              <a:cxnSpLocks/>
            </p:cNvCxnSpPr>
            <p:nvPr/>
          </p:nvCxnSpPr>
          <p:spPr>
            <a:xfrm>
              <a:off x="9546465" y="3235212"/>
              <a:ext cx="0" cy="793718"/>
            </a:xfrm>
            <a:prstGeom prst="straightConnector1">
              <a:avLst/>
            </a:prstGeom>
            <a:ln w="76200">
              <a:solidFill>
                <a:schemeClr val="accent5"/>
              </a:solidFill>
              <a:prstDash val="sysDot"/>
              <a:headEnd type="none" w="lg" len="med"/>
              <a:tailEnd type="triangle"/>
            </a:ln>
          </p:spPr>
          <p:style>
            <a:lnRef idx="1">
              <a:schemeClr val="accent3"/>
            </a:lnRef>
            <a:fillRef idx="0">
              <a:schemeClr val="accent3"/>
            </a:fillRef>
            <a:effectRef idx="0">
              <a:schemeClr val="accent3"/>
            </a:effectRef>
            <a:fontRef idx="minor">
              <a:schemeClr val="tx1"/>
            </a:fontRef>
          </p:style>
        </p:cxnSp>
        <p:sp>
          <p:nvSpPr>
            <p:cNvPr id="15" name="TextBox 14">
              <a:extLst>
                <a:ext uri="{FF2B5EF4-FFF2-40B4-BE49-F238E27FC236}">
                  <a16:creationId xmlns:a16="http://schemas.microsoft.com/office/drawing/2014/main" id="{E3CE8DCD-57FB-4B5D-885A-F0A325A55764}"/>
                </a:ext>
              </a:extLst>
            </p:cNvPr>
            <p:cNvSpPr txBox="1"/>
            <p:nvPr/>
          </p:nvSpPr>
          <p:spPr>
            <a:xfrm>
              <a:off x="9320736" y="4395762"/>
              <a:ext cx="436017"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y=1</a:t>
              </a:r>
            </a:p>
          </p:txBody>
        </p:sp>
      </p:grpSp>
    </p:spTree>
    <p:extLst>
      <p:ext uri="{BB962C8B-B14F-4D97-AF65-F5344CB8AC3E}">
        <p14:creationId xmlns:p14="http://schemas.microsoft.com/office/powerpoint/2010/main" val="408208409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320E8-379C-41AC-BFFE-EF2DCB353CE9}"/>
              </a:ext>
            </a:extLst>
          </p:cNvPr>
          <p:cNvSpPr>
            <a:spLocks noGrp="1"/>
          </p:cNvSpPr>
          <p:nvPr>
            <p:ph type="title"/>
          </p:nvPr>
        </p:nvSpPr>
        <p:spPr/>
        <p:txBody>
          <a:bodyPr/>
          <a:lstStyle/>
          <a:p>
            <a:r>
              <a:rPr lang="en-GB" dirty="0">
                <a:cs typeface="Calibri"/>
              </a:rPr>
              <a:t>Deploying a Real-Time Inferencing Service</a:t>
            </a:r>
            <a:endParaRPr lang="en-US" dirty="0"/>
          </a:p>
        </p:txBody>
      </p:sp>
      <p:sp>
        <p:nvSpPr>
          <p:cNvPr id="3" name="Text Placeholder 2">
            <a:extLst>
              <a:ext uri="{FF2B5EF4-FFF2-40B4-BE49-F238E27FC236}">
                <a16:creationId xmlns:a16="http://schemas.microsoft.com/office/drawing/2014/main" id="{00CBF9AD-4FF8-4374-A6EA-57DE52EB6403}"/>
              </a:ext>
            </a:extLst>
          </p:cNvPr>
          <p:cNvSpPr>
            <a:spLocks noGrp="1"/>
          </p:cNvSpPr>
          <p:nvPr>
            <p:ph type="body" sz="quarter" idx="10"/>
          </p:nvPr>
        </p:nvSpPr>
        <p:spPr>
          <a:xfrm>
            <a:off x="586739" y="1584029"/>
            <a:ext cx="11388651" cy="3672480"/>
          </a:xfrm>
        </p:spPr>
        <p:txBody>
          <a:bodyPr/>
          <a:lstStyle/>
          <a:p>
            <a:pPr marL="514350" indent="-514350">
              <a:buFont typeface="+mj-lt"/>
              <a:buAutoNum type="arabicPeriod"/>
            </a:pPr>
            <a:r>
              <a:rPr lang="en-US" dirty="0"/>
              <a:t>Register a trained model</a:t>
            </a:r>
          </a:p>
          <a:p>
            <a:pPr marL="514350" indent="-514350">
              <a:buFont typeface="+mj-lt"/>
              <a:buAutoNum type="arabicPeriod"/>
            </a:pPr>
            <a:r>
              <a:rPr lang="en-US" dirty="0"/>
              <a:t>Define an Inference Configuration</a:t>
            </a:r>
          </a:p>
          <a:p>
            <a:pPr lvl="3">
              <a:buFont typeface="Arial" panose="020B0604020202020204" pitchFamily="34" charset="0"/>
              <a:buChar char="•"/>
            </a:pPr>
            <a:r>
              <a:rPr lang="en-US" sz="2000" dirty="0"/>
              <a:t>Create a scoring script (implement </a:t>
            </a:r>
            <a:r>
              <a:rPr lang="en-US" sz="2000" b="1" dirty="0" err="1"/>
              <a:t>init</a:t>
            </a:r>
            <a:r>
              <a:rPr lang="en-US" sz="2000" b="1" dirty="0"/>
              <a:t>()</a:t>
            </a:r>
            <a:r>
              <a:rPr lang="en-US" sz="2000" dirty="0"/>
              <a:t> and </a:t>
            </a:r>
            <a:r>
              <a:rPr lang="en-US" sz="2000" b="1" dirty="0"/>
              <a:t>run()</a:t>
            </a:r>
            <a:r>
              <a:rPr lang="en-US" sz="2000" dirty="0"/>
              <a:t> functions to load the model and return predictions)</a:t>
            </a:r>
          </a:p>
          <a:p>
            <a:pPr lvl="3">
              <a:buFont typeface="Arial" panose="020B0604020202020204" pitchFamily="34" charset="0"/>
              <a:buChar char="•"/>
            </a:pPr>
            <a:r>
              <a:rPr lang="en-US" sz="2000" dirty="0"/>
              <a:t>Create an environment (use a </a:t>
            </a:r>
            <a:r>
              <a:rPr lang="en-US" sz="2000" dirty="0" err="1"/>
              <a:t>Conda</a:t>
            </a:r>
            <a:r>
              <a:rPr lang="en-US" sz="2000" dirty="0"/>
              <a:t> configuration file)</a:t>
            </a:r>
          </a:p>
          <a:p>
            <a:pPr marL="514350" indent="-514350">
              <a:buFont typeface="+mj-lt"/>
              <a:buAutoNum type="arabicPeriod"/>
            </a:pPr>
            <a:r>
              <a:rPr lang="en-US" dirty="0"/>
              <a:t>Define a Deployment Configuration</a:t>
            </a:r>
          </a:p>
          <a:p>
            <a:pPr lvl="3">
              <a:buFont typeface="Arial" panose="020B0604020202020204" pitchFamily="34" charset="0"/>
              <a:buChar char="•"/>
            </a:pPr>
            <a:r>
              <a:rPr lang="en-US" sz="2000" dirty="0"/>
              <a:t>Create a Compute Target (for example: local, Azure Container Instance, AKS cluster)</a:t>
            </a:r>
          </a:p>
          <a:p>
            <a:pPr marL="514350" indent="-514350">
              <a:buFont typeface="+mj-lt"/>
              <a:buAutoNum type="arabicPeriod"/>
            </a:pPr>
            <a:r>
              <a:rPr lang="en-US" dirty="0"/>
              <a:t>Deploy the model as a service</a:t>
            </a:r>
          </a:p>
          <a:p>
            <a:pPr marL="0" indent="0">
              <a:buNone/>
            </a:pPr>
            <a:endParaRPr lang="en-US" dirty="0"/>
          </a:p>
        </p:txBody>
      </p:sp>
      <p:sp>
        <p:nvSpPr>
          <p:cNvPr id="5" name="Rectangle 4">
            <a:extLst>
              <a:ext uri="{FF2B5EF4-FFF2-40B4-BE49-F238E27FC236}">
                <a16:creationId xmlns:a16="http://schemas.microsoft.com/office/drawing/2014/main" id="{45DCC13E-E4C8-42A4-AA29-8AE5BC374E96}"/>
              </a:ext>
            </a:extLst>
          </p:cNvPr>
          <p:cNvSpPr/>
          <p:nvPr/>
        </p:nvSpPr>
        <p:spPr bwMode="auto">
          <a:xfrm>
            <a:off x="864516" y="4868089"/>
            <a:ext cx="10833095" cy="560560"/>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service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Model.deploy</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ws</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my_service</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[model],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inference_config</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deploy_config</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588389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72009-6C4F-460A-8A94-C78BF04326C0}"/>
              </a:ext>
            </a:extLst>
          </p:cNvPr>
          <p:cNvSpPr>
            <a:spLocks noGrp="1"/>
          </p:cNvSpPr>
          <p:nvPr>
            <p:ph type="title"/>
          </p:nvPr>
        </p:nvSpPr>
        <p:spPr/>
        <p:txBody>
          <a:bodyPr/>
          <a:lstStyle/>
          <a:p>
            <a:r>
              <a:rPr lang="en-GB" dirty="0">
                <a:cs typeface="Calibri"/>
              </a:rPr>
              <a:t>Consuming a Real-time Inferencing Service</a:t>
            </a:r>
            <a:endParaRPr lang="en-US" dirty="0"/>
          </a:p>
        </p:txBody>
      </p:sp>
      <p:sp>
        <p:nvSpPr>
          <p:cNvPr id="3" name="Text Placeholder 2">
            <a:extLst>
              <a:ext uri="{FF2B5EF4-FFF2-40B4-BE49-F238E27FC236}">
                <a16:creationId xmlns:a16="http://schemas.microsoft.com/office/drawing/2014/main" id="{2DB27EA0-9586-438B-9F30-D187F92A2ECB}"/>
              </a:ext>
            </a:extLst>
          </p:cNvPr>
          <p:cNvSpPr>
            <a:spLocks noGrp="1"/>
          </p:cNvSpPr>
          <p:nvPr>
            <p:ph type="body" sz="quarter" idx="10"/>
          </p:nvPr>
        </p:nvSpPr>
        <p:spPr>
          <a:xfrm>
            <a:off x="584200" y="1435497"/>
            <a:ext cx="11018520" cy="2841483"/>
          </a:xfrm>
        </p:spPr>
        <p:txBody>
          <a:bodyPr/>
          <a:lstStyle/>
          <a:p>
            <a:r>
              <a:rPr lang="en-US" dirty="0"/>
              <a:t>Use the SDK</a:t>
            </a:r>
          </a:p>
          <a:p>
            <a:endParaRPr lang="en-US" dirty="0"/>
          </a:p>
          <a:p>
            <a:endParaRPr lang="en-US" dirty="0"/>
          </a:p>
          <a:p>
            <a:endParaRPr lang="en-US" dirty="0"/>
          </a:p>
          <a:p>
            <a:endParaRPr lang="en-US" sz="3600" dirty="0"/>
          </a:p>
          <a:p>
            <a:r>
              <a:rPr lang="en-US" dirty="0"/>
              <a:t>Use the REST Endpoint</a:t>
            </a:r>
          </a:p>
        </p:txBody>
      </p:sp>
      <p:sp>
        <p:nvSpPr>
          <p:cNvPr id="4" name="Rectangle 3">
            <a:extLst>
              <a:ext uri="{FF2B5EF4-FFF2-40B4-BE49-F238E27FC236}">
                <a16:creationId xmlns:a16="http://schemas.microsoft.com/office/drawing/2014/main" id="{2414CF0F-F348-4712-A28A-B00E59F7990D}"/>
              </a:ext>
            </a:extLst>
          </p:cNvPr>
          <p:cNvSpPr/>
          <p:nvPr/>
        </p:nvSpPr>
        <p:spPr bwMode="auto">
          <a:xfrm>
            <a:off x="839141" y="1937755"/>
            <a:ext cx="10508637" cy="1687196"/>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import json</a:t>
            </a:r>
          </a:p>
          <a:p>
            <a:pPr defTabSz="932472" fontAlgn="base">
              <a:spcBef>
                <a:spcPct val="0"/>
              </a:spcBef>
              <a:spcAft>
                <a:spcPct val="0"/>
              </a:spcAft>
            </a:pPr>
            <a:endPar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x_new</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[[0.1,2.3,4.1,2.0],[0.2,1.8,3.9,2.1]] # Array of feature vectors</a:t>
            </a:r>
          </a:p>
          <a:p>
            <a:pPr defTabSz="932472" fontAlgn="base">
              <a:spcBef>
                <a:spcPct val="0"/>
              </a:spcBef>
              <a:spcAft>
                <a:spcPct val="0"/>
              </a:spcAft>
            </a:pP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json_data</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json.dumps</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({"data":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x_new</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response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service.run</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input_data</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json_data</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predictions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json.loads</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(response)</a:t>
            </a:r>
          </a:p>
        </p:txBody>
      </p:sp>
      <p:sp>
        <p:nvSpPr>
          <p:cNvPr id="5" name="Rectangle 4">
            <a:extLst>
              <a:ext uri="{FF2B5EF4-FFF2-40B4-BE49-F238E27FC236}">
                <a16:creationId xmlns:a16="http://schemas.microsoft.com/office/drawing/2014/main" id="{FFF45B0C-0E31-420F-A1A3-3C3EA7097BFB}"/>
              </a:ext>
            </a:extLst>
          </p:cNvPr>
          <p:cNvSpPr/>
          <p:nvPr/>
        </p:nvSpPr>
        <p:spPr bwMode="auto">
          <a:xfrm>
            <a:off x="839141" y="4373992"/>
            <a:ext cx="10508637" cy="2179981"/>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import json</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import requests</a:t>
            </a:r>
          </a:p>
          <a:p>
            <a:pPr defTabSz="932472" fontAlgn="base">
              <a:spcBef>
                <a:spcPct val="0"/>
              </a:spcBef>
              <a:spcAft>
                <a:spcPct val="0"/>
              </a:spcAft>
            </a:pPr>
            <a:endPar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x_new</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[[0.1,2.3,4.1,2.0],[0.2,1.8,3.9,2.1]] # Array of feature vectors</a:t>
            </a:r>
          </a:p>
          <a:p>
            <a:pPr defTabSz="932472" fontAlgn="base">
              <a:spcBef>
                <a:spcPct val="0"/>
              </a:spcBef>
              <a:spcAft>
                <a:spcPct val="0"/>
              </a:spcAft>
            </a:pP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json_data</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json.dumps</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({"data":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x_new</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request_headers</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Content-Type':'application</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/json' }</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response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requests.post</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url</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=endpoint, data=</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json_data</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headers=</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request_headers</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predictions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json.loads</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response.json</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5175645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965D5-7041-412B-A97C-D97999E0E817}"/>
              </a:ext>
            </a:extLst>
          </p:cNvPr>
          <p:cNvSpPr>
            <a:spLocks noGrp="1"/>
          </p:cNvSpPr>
          <p:nvPr>
            <p:ph type="title"/>
          </p:nvPr>
        </p:nvSpPr>
        <p:spPr/>
        <p:txBody>
          <a:bodyPr/>
          <a:lstStyle/>
          <a:p>
            <a:r>
              <a:rPr lang="en-US" dirty="0"/>
              <a:t>Troubleshooting a Real-Time Inferencing Service</a:t>
            </a:r>
          </a:p>
        </p:txBody>
      </p:sp>
      <p:sp>
        <p:nvSpPr>
          <p:cNvPr id="3" name="Text Placeholder 2">
            <a:extLst>
              <a:ext uri="{FF2B5EF4-FFF2-40B4-BE49-F238E27FC236}">
                <a16:creationId xmlns:a16="http://schemas.microsoft.com/office/drawing/2014/main" id="{D5742560-2D7E-46D5-B49C-6CD7612643F5}"/>
              </a:ext>
            </a:extLst>
          </p:cNvPr>
          <p:cNvSpPr>
            <a:spLocks noGrp="1"/>
          </p:cNvSpPr>
          <p:nvPr>
            <p:ph type="body" sz="quarter" idx="10"/>
          </p:nvPr>
        </p:nvSpPr>
        <p:spPr>
          <a:xfrm>
            <a:off x="584200" y="1435497"/>
            <a:ext cx="11018520" cy="3925947"/>
          </a:xfrm>
        </p:spPr>
        <p:txBody>
          <a:bodyPr/>
          <a:lstStyle/>
          <a:p>
            <a:r>
              <a:rPr lang="en-US" dirty="0"/>
              <a:t>Check the service state</a:t>
            </a:r>
          </a:p>
          <a:p>
            <a:endParaRPr lang="en-US" sz="3600" dirty="0"/>
          </a:p>
          <a:p>
            <a:r>
              <a:rPr lang="en-US" dirty="0"/>
              <a:t>Review service logs</a:t>
            </a:r>
          </a:p>
          <a:p>
            <a:endParaRPr lang="en-US" sz="3600" dirty="0"/>
          </a:p>
          <a:p>
            <a:r>
              <a:rPr lang="en-US" dirty="0"/>
              <a:t>Deploy to a local container</a:t>
            </a:r>
          </a:p>
          <a:p>
            <a:endParaRPr lang="en-US" dirty="0"/>
          </a:p>
          <a:p>
            <a:endParaRPr lang="en-US" sz="2800" dirty="0"/>
          </a:p>
          <a:p>
            <a:pPr lvl="1"/>
            <a:r>
              <a:rPr lang="en-US" dirty="0"/>
              <a:t>Modify entry script to debug, and then reload to test</a:t>
            </a:r>
          </a:p>
        </p:txBody>
      </p:sp>
      <p:sp>
        <p:nvSpPr>
          <p:cNvPr id="4" name="Rectangle 3">
            <a:extLst>
              <a:ext uri="{FF2B5EF4-FFF2-40B4-BE49-F238E27FC236}">
                <a16:creationId xmlns:a16="http://schemas.microsoft.com/office/drawing/2014/main" id="{7857914D-AC66-49EA-A57F-FE6872CDD8DC}"/>
              </a:ext>
            </a:extLst>
          </p:cNvPr>
          <p:cNvSpPr/>
          <p:nvPr/>
        </p:nvSpPr>
        <p:spPr bwMode="auto">
          <a:xfrm>
            <a:off x="839141" y="1900622"/>
            <a:ext cx="10508637" cy="461965"/>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print(</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service.state</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p:txBody>
      </p:sp>
      <p:sp>
        <p:nvSpPr>
          <p:cNvPr id="5" name="Rectangle 4">
            <a:extLst>
              <a:ext uri="{FF2B5EF4-FFF2-40B4-BE49-F238E27FC236}">
                <a16:creationId xmlns:a16="http://schemas.microsoft.com/office/drawing/2014/main" id="{61CBF0E9-B7C7-4398-9B28-A865AF42937E}"/>
              </a:ext>
            </a:extLst>
          </p:cNvPr>
          <p:cNvSpPr/>
          <p:nvPr/>
        </p:nvSpPr>
        <p:spPr bwMode="auto">
          <a:xfrm>
            <a:off x="839140" y="2967035"/>
            <a:ext cx="10508637" cy="461965"/>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print(</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service.get_logs</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p:txBody>
      </p:sp>
      <p:sp>
        <p:nvSpPr>
          <p:cNvPr id="6" name="Rectangle 5">
            <a:extLst>
              <a:ext uri="{FF2B5EF4-FFF2-40B4-BE49-F238E27FC236}">
                <a16:creationId xmlns:a16="http://schemas.microsoft.com/office/drawing/2014/main" id="{E4556412-BFD0-4063-AB08-BABA5C50A5EB}"/>
              </a:ext>
            </a:extLst>
          </p:cNvPr>
          <p:cNvSpPr/>
          <p:nvPr/>
        </p:nvSpPr>
        <p:spPr bwMode="auto">
          <a:xfrm>
            <a:off x="839139" y="4005884"/>
            <a:ext cx="10672089" cy="774989"/>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deployment_config</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LocalWebservice.deploy_configuration</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(port=8890)</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service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Model.deploy</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ws</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'test-svc', [model],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inference_config</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deployment_config</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p:txBody>
      </p:sp>
      <p:sp>
        <p:nvSpPr>
          <p:cNvPr id="7" name="Rectangle 6">
            <a:extLst>
              <a:ext uri="{FF2B5EF4-FFF2-40B4-BE49-F238E27FC236}">
                <a16:creationId xmlns:a16="http://schemas.microsoft.com/office/drawing/2014/main" id="{58258EF9-A7F0-4657-A28D-5C6AFCF3E356}"/>
              </a:ext>
            </a:extLst>
          </p:cNvPr>
          <p:cNvSpPr/>
          <p:nvPr/>
        </p:nvSpPr>
        <p:spPr bwMode="auto">
          <a:xfrm>
            <a:off x="839139" y="5408103"/>
            <a:ext cx="10672089" cy="774989"/>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service.reload</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service.run</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input_data</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test_sample</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63398612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Create a Real-time Inference Service</a:t>
            </a:r>
          </a:p>
        </p:txBody>
      </p:sp>
      <p:sp>
        <p:nvSpPr>
          <p:cNvPr id="8" name="Text Placeholder 6">
            <a:extLst>
              <a:ext uri="{FF2B5EF4-FFF2-40B4-BE49-F238E27FC236}">
                <a16:creationId xmlns:a16="http://schemas.microsoft.com/office/drawing/2014/main" id="{7F6D085D-B395-41BC-B1E6-8B9B933DC046}"/>
              </a:ext>
            </a:extLst>
          </p:cNvPr>
          <p:cNvSpPr txBox="1">
            <a:spLocks/>
          </p:cNvSpPr>
          <p:nvPr/>
        </p:nvSpPr>
        <p:spPr>
          <a:xfrm>
            <a:off x="914387" y="4462691"/>
            <a:ext cx="10153628" cy="893450"/>
          </a:xfrm>
          <a:prstGeom prst="rect">
            <a:avLst/>
          </a:prstGeom>
        </p:spPr>
        <p:txBody>
          <a:bodyPr vert="horz" wrap="square" lIns="0" tIns="45720" rIns="91440" bIns="4572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457200" indent="-457200">
              <a:buFont typeface="+mj-lt"/>
              <a:buAutoNum type="arabicPeriod"/>
            </a:pPr>
            <a:r>
              <a:rPr lang="en-US" dirty="0">
                <a:latin typeface="+mn-lt"/>
              </a:rPr>
              <a:t>View the lab instructions at </a:t>
            </a:r>
            <a:r>
              <a:rPr lang="en-US" dirty="0">
                <a:latin typeface="+mn-lt"/>
                <a:hlinkClick r:id="rId3"/>
              </a:rPr>
              <a:t>https://aka.ms/mslearn-dp100</a:t>
            </a:r>
            <a:endParaRPr lang="en-US" dirty="0">
              <a:latin typeface="+mn-lt"/>
            </a:endParaRPr>
          </a:p>
          <a:p>
            <a:pPr marL="457200" indent="-457200">
              <a:buFont typeface="+mj-lt"/>
              <a:buAutoNum type="arabicPeriod"/>
            </a:pPr>
            <a:r>
              <a:rPr lang="en-US" dirty="0">
                <a:latin typeface="+mn-lt"/>
              </a:rPr>
              <a:t>Complete the </a:t>
            </a:r>
            <a:r>
              <a:rPr lang="en-US" b="1" dirty="0">
                <a:latin typeface="+mn-lt"/>
              </a:rPr>
              <a:t>Create a real-time inference service</a:t>
            </a:r>
            <a:r>
              <a:rPr lang="en-US" dirty="0">
                <a:latin typeface="+mn-lt"/>
              </a:rPr>
              <a:t> exercise </a:t>
            </a:r>
          </a:p>
        </p:txBody>
      </p:sp>
      <p:pic>
        <p:nvPicPr>
          <p:cNvPr id="9" name="Graphic 8" descr="Ui Ux with solid fill">
            <a:extLst>
              <a:ext uri="{FF2B5EF4-FFF2-40B4-BE49-F238E27FC236}">
                <a16:creationId xmlns:a16="http://schemas.microsoft.com/office/drawing/2014/main" id="{CB932F05-C812-49A5-B063-DF6E675B42A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01817" y="1195411"/>
            <a:ext cx="2988365" cy="2988365"/>
          </a:xfrm>
          <a:prstGeom prst="rect">
            <a:avLst/>
          </a:prstGeom>
        </p:spPr>
      </p:pic>
    </p:spTree>
    <p:extLst>
      <p:ext uri="{BB962C8B-B14F-4D97-AF65-F5344CB8AC3E}">
        <p14:creationId xmlns:p14="http://schemas.microsoft.com/office/powerpoint/2010/main" val="3476806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Batch Inferencing</a:t>
            </a:r>
          </a:p>
        </p:txBody>
      </p:sp>
      <p:grpSp>
        <p:nvGrpSpPr>
          <p:cNvPr id="29" name="Group 28">
            <a:extLst>
              <a:ext uri="{FF2B5EF4-FFF2-40B4-BE49-F238E27FC236}">
                <a16:creationId xmlns:a16="http://schemas.microsoft.com/office/drawing/2014/main" id="{16E0A3F9-EAF0-4DEA-B68C-BF118DCDF85A}"/>
              </a:ext>
            </a:extLst>
          </p:cNvPr>
          <p:cNvGrpSpPr/>
          <p:nvPr/>
        </p:nvGrpSpPr>
        <p:grpSpPr>
          <a:xfrm>
            <a:off x="10084799" y="2784434"/>
            <a:ext cx="1307306" cy="1307492"/>
            <a:chOff x="3239499" y="3690102"/>
            <a:chExt cx="702132" cy="702232"/>
          </a:xfrm>
        </p:grpSpPr>
        <p:grpSp>
          <p:nvGrpSpPr>
            <p:cNvPr id="30" name="Group 29">
              <a:extLst>
                <a:ext uri="{FF2B5EF4-FFF2-40B4-BE49-F238E27FC236}">
                  <a16:creationId xmlns:a16="http://schemas.microsoft.com/office/drawing/2014/main" id="{DEF07A73-C5AF-4C2E-B124-6DD41D81EE50}"/>
                </a:ext>
              </a:extLst>
            </p:cNvPr>
            <p:cNvGrpSpPr/>
            <p:nvPr/>
          </p:nvGrpSpPr>
          <p:grpSpPr>
            <a:xfrm>
              <a:off x="3239499" y="3690102"/>
              <a:ext cx="702132" cy="702232"/>
              <a:chOff x="3031668" y="4535768"/>
              <a:chExt cx="702132" cy="702232"/>
            </a:xfrm>
          </p:grpSpPr>
          <p:sp>
            <p:nvSpPr>
              <p:cNvPr id="32" name="Freeform 5">
                <a:extLst>
                  <a:ext uri="{FF2B5EF4-FFF2-40B4-BE49-F238E27FC236}">
                    <a16:creationId xmlns:a16="http://schemas.microsoft.com/office/drawing/2014/main" id="{2F8903D9-85B9-4DE8-B7B0-F7A10D6C0EB7}"/>
                  </a:ext>
                </a:extLst>
              </p:cNvPr>
              <p:cNvSpPr>
                <a:spLocks/>
              </p:cNvSpPr>
              <p:nvPr/>
            </p:nvSpPr>
            <p:spPr bwMode="auto">
              <a:xfrm>
                <a:off x="3031668" y="4535768"/>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3" name="Freeform 6">
                <a:extLst>
                  <a:ext uri="{FF2B5EF4-FFF2-40B4-BE49-F238E27FC236}">
                    <a16:creationId xmlns:a16="http://schemas.microsoft.com/office/drawing/2014/main" id="{5AFFC230-4322-4591-A98E-656EF292B2A7}"/>
                  </a:ext>
                </a:extLst>
              </p:cNvPr>
              <p:cNvSpPr>
                <a:spLocks noEditPoints="1"/>
              </p:cNvSpPr>
              <p:nvPr/>
            </p:nvSpPr>
            <p:spPr bwMode="auto">
              <a:xfrm>
                <a:off x="3080522" y="4585766"/>
                <a:ext cx="605561" cy="604510"/>
              </a:xfrm>
              <a:prstGeom prst="ellipse">
                <a:avLst/>
              </a:prstGeom>
              <a:noFill/>
              <a:ln w="571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1" name="Graphic 30" descr="Syncing cloud">
              <a:extLst>
                <a:ext uri="{FF2B5EF4-FFF2-40B4-BE49-F238E27FC236}">
                  <a16:creationId xmlns:a16="http://schemas.microsoft.com/office/drawing/2014/main" id="{4B91FAA0-D8EC-446B-AD6E-E4CED1190A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92044" y="3820633"/>
              <a:ext cx="397042" cy="397042"/>
            </a:xfrm>
            <a:prstGeom prst="rect">
              <a:avLst/>
            </a:prstGeom>
          </p:spPr>
        </p:pic>
      </p:grpSp>
    </p:spTree>
    <p:extLst>
      <p:ext uri="{BB962C8B-B14F-4D97-AF65-F5344CB8AC3E}">
        <p14:creationId xmlns:p14="http://schemas.microsoft.com/office/powerpoint/2010/main" val="3640243809"/>
      </p:ext>
    </p:extLst>
  </p:cSld>
  <p:clrMapOvr>
    <a:masterClrMapping/>
  </p:clrMapOvr>
  <p:transition>
    <p:fade/>
  </p:transition>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358DD63460F6D46982CDFCFF3E015F7" ma:contentTypeVersion="8" ma:contentTypeDescription="Create a new document." ma:contentTypeScope="" ma:versionID="d4c95c701b69dc54ce68342230fc4205">
  <xsd:schema xmlns:xsd="http://www.w3.org/2001/XMLSchema" xmlns:xs="http://www.w3.org/2001/XMLSchema" xmlns:p="http://schemas.microsoft.com/office/2006/metadata/properties" xmlns:ns1="http://schemas.microsoft.com/sharepoint/v3" xmlns:ns2="7e96d60b-db1d-44a2-8be4-a128982f8e65" xmlns:ns3="76e03480-8cba-4236-ba8e-c2eaec5d39d6" targetNamespace="http://schemas.microsoft.com/office/2006/metadata/properties" ma:root="true" ma:fieldsID="7b3ec7c302ac4ba5bc825fb57c2e71f6" ns1:_="" ns2:_="" ns3:_="">
    <xsd:import namespace="http://schemas.microsoft.com/sharepoint/v3"/>
    <xsd:import namespace="7e96d60b-db1d-44a2-8be4-a128982f8e65"/>
    <xsd:import namespace="76e03480-8cba-4236-ba8e-c2eaec5d39d6"/>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96d60b-db1d-44a2-8be4-a128982f8e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6e03480-8cba-4236-ba8e-c2eaec5d39d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10db0749-eddb-4627-97e5-bcd86b41c8cd"/>
    <ds:schemaRef ds:uri="a4bc753f-e3bb-4cba-8373-da173ea1515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720A05D-C617-4701-A14E-CD880E1E4CE6}">
  <ds:schemaRefs>
    <ds:schemaRef ds:uri="76e03480-8cba-4236-ba8e-c2eaec5d39d6"/>
    <ds:schemaRef ds:uri="7e96d60b-db1d-44a2-8be4-a128982f8e6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1144</TotalTime>
  <Words>2847</Words>
  <Application>Microsoft Office PowerPoint</Application>
  <PresentationFormat>Widescreen</PresentationFormat>
  <Paragraphs>252</Paragraphs>
  <Slides>20</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Consolas</vt:lpstr>
      <vt:lpstr>Courier New</vt:lpstr>
      <vt:lpstr>Segoe UI</vt:lpstr>
      <vt:lpstr>Segoe UI Light</vt:lpstr>
      <vt:lpstr>Segoe UI Semibold</vt:lpstr>
      <vt:lpstr>Wingdings</vt:lpstr>
      <vt:lpstr>Microsoft Azure Template</vt:lpstr>
      <vt:lpstr>Module 7: Deploying and Consuming Models</vt:lpstr>
      <vt:lpstr>Agenda</vt:lpstr>
      <vt:lpstr>Real-time Inferencing</vt:lpstr>
      <vt:lpstr>What is Real-Time Inferencing?</vt:lpstr>
      <vt:lpstr>Deploying a Real-Time Inferencing Service</vt:lpstr>
      <vt:lpstr>Consuming a Real-time Inferencing Service</vt:lpstr>
      <vt:lpstr>Troubleshooting a Real-Time Inferencing Service</vt:lpstr>
      <vt:lpstr>Lab: Create a Real-time Inference Service</vt:lpstr>
      <vt:lpstr>Batch Inferencing</vt:lpstr>
      <vt:lpstr>What is Batch Inferencing?</vt:lpstr>
      <vt:lpstr>Creating a Batch Inferencing Pipeline</vt:lpstr>
      <vt:lpstr>Publishing a Batch Inferencing Service</vt:lpstr>
      <vt:lpstr>Lab: Create a Batch Inference Service</vt:lpstr>
      <vt:lpstr>Continuous Integration and Delivery</vt:lpstr>
      <vt:lpstr>What is Continuous Integration and Delivery (CI/CD)?</vt:lpstr>
      <vt:lpstr>Azure Machine Learning and Azure Pipelines</vt:lpstr>
      <vt:lpstr>Azure Machine Learning and GitHub Actions</vt:lpstr>
      <vt:lpstr>Knowledge check</vt:lpstr>
      <vt:lpstr>References</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PowerPoint Template</dc:title>
  <dc:creator>Celene Abramson</dc:creator>
  <cp:lastModifiedBy>Mary-Jo Diepeveen</cp:lastModifiedBy>
  <cp:revision>8</cp:revision>
  <dcterms:created xsi:type="dcterms:W3CDTF">2020-04-30T00:33:59Z</dcterms:created>
  <dcterms:modified xsi:type="dcterms:W3CDTF">2022-05-11T10:38:15Z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0x0101000358DD63460F6D46982CDFCFF3E015F7</vt:lpwstr>
  </property>
</Properties>
</file>