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3"/>
  </p:notesMasterIdLst>
  <p:handoutMasterIdLst>
    <p:handoutMasterId r:id="rId24"/>
  </p:handoutMasterIdLst>
  <p:sldIdLst>
    <p:sldId id="1627" r:id="rId5"/>
    <p:sldId id="1778" r:id="rId6"/>
    <p:sldId id="1684" r:id="rId7"/>
    <p:sldId id="3468" r:id="rId8"/>
    <p:sldId id="3485" r:id="rId9"/>
    <p:sldId id="3474" r:id="rId10"/>
    <p:sldId id="3471" r:id="rId11"/>
    <p:sldId id="3469" r:id="rId12"/>
    <p:sldId id="1840" r:id="rId13"/>
    <p:sldId id="1834" r:id="rId14"/>
    <p:sldId id="1797" r:id="rId15"/>
    <p:sldId id="3475" r:id="rId16"/>
    <p:sldId id="3476" r:id="rId17"/>
    <p:sldId id="3473" r:id="rId18"/>
    <p:sldId id="3486" r:id="rId19"/>
    <p:sldId id="3477" r:id="rId20"/>
    <p:sldId id="1841" r:id="rId21"/>
    <p:sldId id="1786"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93B36-04AA-4682-82BE-11852856EE13}" v="15" dt="2020-12-01T02:34:31.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66686" autoAdjust="0"/>
  </p:normalViewPr>
  <p:slideViewPr>
    <p:cSldViewPr snapToGrid="0">
      <p:cViewPr varScale="1">
        <p:scale>
          <a:sx n="74" d="100"/>
          <a:sy n="74" d="100"/>
        </p:scale>
        <p:origin x="588"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3EABD1BD-2490-4091-8728-BAA8875E2390}"/>
    <pc:docChg chg="undo custSel addSld delSld modSld">
      <pc:chgData name="Graeme Malcolm" userId="0828a162-3a1f-48c4-ad15-5bbb25c8ef77" providerId="ADAL" clId="{3EABD1BD-2490-4091-8728-BAA8875E2390}" dt="2020-11-12T20:36:43.683" v="1588" actId="20577"/>
      <pc:docMkLst>
        <pc:docMk/>
      </pc:docMkLst>
      <pc:sldChg chg="modSp mod">
        <pc:chgData name="Graeme Malcolm" userId="0828a162-3a1f-48c4-ad15-5bbb25c8ef77" providerId="ADAL" clId="{3EABD1BD-2490-4091-8728-BAA8875E2390}" dt="2020-11-12T20:04:37.645" v="792" actId="20577"/>
        <pc:sldMkLst>
          <pc:docMk/>
          <pc:sldMk cId="3018641981" sldId="1627"/>
        </pc:sldMkLst>
        <pc:spChg chg="mod">
          <ac:chgData name="Graeme Malcolm" userId="0828a162-3a1f-48c4-ad15-5bbb25c8ef77" providerId="ADAL" clId="{3EABD1BD-2490-4091-8728-BAA8875E2390}" dt="2020-11-12T20:04:37.645" v="792" actId="20577"/>
          <ac:spMkLst>
            <pc:docMk/>
            <pc:sldMk cId="3018641981" sldId="1627"/>
            <ac:spMk id="4" creationId="{841CB59B-EF9E-4E47-BF33-B8075EB6C7A1}"/>
          </ac:spMkLst>
        </pc:spChg>
      </pc:sldChg>
      <pc:sldChg chg="addSp delSp modSp mod">
        <pc:chgData name="Graeme Malcolm" userId="0828a162-3a1f-48c4-ad15-5bbb25c8ef77" providerId="ADAL" clId="{3EABD1BD-2490-4091-8728-BAA8875E2390}" dt="2020-11-12T19:50:22.194" v="218" actId="164"/>
        <pc:sldMkLst>
          <pc:docMk/>
          <pc:sldMk cId="2281750522" sldId="1684"/>
        </pc:sldMkLst>
        <pc:spChg chg="mod">
          <ac:chgData name="Graeme Malcolm" userId="0828a162-3a1f-48c4-ad15-5bbb25c8ef77" providerId="ADAL" clId="{3EABD1BD-2490-4091-8728-BAA8875E2390}" dt="2020-11-12T19:48:00.358" v="188" actId="20577"/>
          <ac:spMkLst>
            <pc:docMk/>
            <pc:sldMk cId="2281750522" sldId="1684"/>
            <ac:spMk id="5" creationId="{007C2C26-EFD2-E847-AEA7-5CEF245E0904}"/>
          </ac:spMkLst>
        </pc:spChg>
        <pc:spChg chg="mod">
          <ac:chgData name="Graeme Malcolm" userId="0828a162-3a1f-48c4-ad15-5bbb25c8ef77" providerId="ADAL" clId="{3EABD1BD-2490-4091-8728-BAA8875E2390}" dt="2020-11-12T19:48:46.804" v="200" actId="1076"/>
          <ac:spMkLst>
            <pc:docMk/>
            <pc:sldMk cId="2281750522" sldId="1684"/>
            <ac:spMk id="22" creationId="{8ED89E00-32C6-4B28-9A0C-8C4D4421E410}"/>
          </ac:spMkLst>
        </pc:spChg>
        <pc:spChg chg="mod">
          <ac:chgData name="Graeme Malcolm" userId="0828a162-3a1f-48c4-ad15-5bbb25c8ef77" providerId="ADAL" clId="{3EABD1BD-2490-4091-8728-BAA8875E2390}" dt="2020-11-12T19:48:20.314" v="191" actId="14100"/>
          <ac:spMkLst>
            <pc:docMk/>
            <pc:sldMk cId="2281750522" sldId="1684"/>
            <ac:spMk id="24" creationId="{C6F93D7C-6840-4C5B-A45D-85023B6B785B}"/>
          </ac:spMkLst>
        </pc:spChg>
        <pc:spChg chg="mod">
          <ac:chgData name="Graeme Malcolm" userId="0828a162-3a1f-48c4-ad15-5bbb25c8ef77" providerId="ADAL" clId="{3EABD1BD-2490-4091-8728-BAA8875E2390}" dt="2020-11-12T19:50:03.439" v="215" actId="1582"/>
          <ac:spMkLst>
            <pc:docMk/>
            <pc:sldMk cId="2281750522" sldId="1684"/>
            <ac:spMk id="25" creationId="{D1D953EC-A295-4466-8C78-EC3D907F83C3}"/>
          </ac:spMkLst>
        </pc:spChg>
        <pc:grpChg chg="add">
          <ac:chgData name="Graeme Malcolm" userId="0828a162-3a1f-48c4-ad15-5bbb25c8ef77" providerId="ADAL" clId="{3EABD1BD-2490-4091-8728-BAA8875E2390}" dt="2020-11-12T19:50:22.194" v="218" actId="164"/>
          <ac:grpSpMkLst>
            <pc:docMk/>
            <pc:sldMk cId="2281750522" sldId="1684"/>
            <ac:grpSpMk id="2" creationId="{F5BD001B-3DB4-419B-B36E-DBE05A22D35B}"/>
          </ac:grpSpMkLst>
        </pc:grpChg>
        <pc:grpChg chg="del">
          <ac:chgData name="Graeme Malcolm" userId="0828a162-3a1f-48c4-ad15-5bbb25c8ef77" providerId="ADAL" clId="{3EABD1BD-2490-4091-8728-BAA8875E2390}" dt="2020-11-12T19:49:11.729" v="204" actId="478"/>
          <ac:grpSpMkLst>
            <pc:docMk/>
            <pc:sldMk cId="2281750522" sldId="1684"/>
            <ac:grpSpMk id="11" creationId="{F682B0FA-DD88-4437-8908-4B2486F355DB}"/>
          </ac:grpSpMkLst>
        </pc:grpChg>
        <pc:grpChg chg="add del mod">
          <ac:chgData name="Graeme Malcolm" userId="0828a162-3a1f-48c4-ad15-5bbb25c8ef77" providerId="ADAL" clId="{3EABD1BD-2490-4091-8728-BAA8875E2390}" dt="2020-11-12T19:49:43.176" v="212" actId="165"/>
          <ac:grpSpMkLst>
            <pc:docMk/>
            <pc:sldMk cId="2281750522" sldId="1684"/>
            <ac:grpSpMk id="16" creationId="{6A1F6BAE-D088-4937-8924-687C9101BC0D}"/>
          </ac:grpSpMkLst>
        </pc:grpChg>
        <pc:grpChg chg="mod topLvl">
          <ac:chgData name="Graeme Malcolm" userId="0828a162-3a1f-48c4-ad15-5bbb25c8ef77" providerId="ADAL" clId="{3EABD1BD-2490-4091-8728-BAA8875E2390}" dt="2020-11-12T19:49:43.176" v="212" actId="165"/>
          <ac:grpSpMkLst>
            <pc:docMk/>
            <pc:sldMk cId="2281750522" sldId="1684"/>
            <ac:grpSpMk id="17" creationId="{C0B39E91-5980-4A4D-85EA-9AA6B4D60EF9}"/>
          </ac:grpSpMkLst>
        </pc:grpChg>
        <pc:grpChg chg="mod topLvl">
          <ac:chgData name="Graeme Malcolm" userId="0828a162-3a1f-48c4-ad15-5bbb25c8ef77" providerId="ADAL" clId="{3EABD1BD-2490-4091-8728-BAA8875E2390}" dt="2020-11-12T19:50:08.820" v="216" actId="1076"/>
          <ac:grpSpMkLst>
            <pc:docMk/>
            <pc:sldMk cId="2281750522" sldId="1684"/>
            <ac:grpSpMk id="21" creationId="{F0DDB006-2484-4F5C-BC87-FD41E1D2214C}"/>
          </ac:grpSpMkLst>
        </pc:grpChg>
        <pc:picChg chg="mod ord">
          <ac:chgData name="Graeme Malcolm" userId="0828a162-3a1f-48c4-ad15-5bbb25c8ef77" providerId="ADAL" clId="{3EABD1BD-2490-4091-8728-BAA8875E2390}" dt="2020-11-12T19:50:14.828" v="217" actId="1076"/>
          <ac:picMkLst>
            <pc:docMk/>
            <pc:sldMk cId="2281750522" sldId="1684"/>
            <ac:picMk id="23" creationId="{D1F9ACA7-F866-41BA-82FE-1DD26A4DB101}"/>
          </ac:picMkLst>
        </pc:picChg>
      </pc:sldChg>
      <pc:sldChg chg="addSp delSp modSp mod">
        <pc:chgData name="Graeme Malcolm" userId="0828a162-3a1f-48c4-ad15-5bbb25c8ef77" providerId="ADAL" clId="{3EABD1BD-2490-4091-8728-BAA8875E2390}" dt="2020-11-12T20:12:21.594" v="911" actId="20577"/>
        <pc:sldMkLst>
          <pc:docMk/>
          <pc:sldMk cId="4244671936" sldId="1778"/>
        </pc:sldMkLst>
        <pc:spChg chg="mod">
          <ac:chgData name="Graeme Malcolm" userId="0828a162-3a1f-48c4-ad15-5bbb25c8ef77" providerId="ADAL" clId="{3EABD1BD-2490-4091-8728-BAA8875E2390}" dt="2020-11-12T20:12:21.594" v="911" actId="20577"/>
          <ac:spMkLst>
            <pc:docMk/>
            <pc:sldMk cId="4244671936" sldId="1778"/>
            <ac:spMk id="2" creationId="{00000000-0000-0000-0000-000000000000}"/>
          </ac:spMkLst>
        </pc:spChg>
        <pc:spChg chg="mod">
          <ac:chgData name="Graeme Malcolm" userId="0828a162-3a1f-48c4-ad15-5bbb25c8ef77" providerId="ADAL" clId="{3EABD1BD-2490-4091-8728-BAA8875E2390}" dt="2020-11-12T19:34:32.631" v="143" actId="338"/>
          <ac:spMkLst>
            <pc:docMk/>
            <pc:sldMk cId="4244671936" sldId="1778"/>
            <ac:spMk id="6" creationId="{00000000-0000-0000-0000-000000000000}"/>
          </ac:spMkLst>
        </pc:spChg>
        <pc:spChg chg="add mod ord">
          <ac:chgData name="Graeme Malcolm" userId="0828a162-3a1f-48c4-ad15-5bbb25c8ef77" providerId="ADAL" clId="{3EABD1BD-2490-4091-8728-BAA8875E2390}" dt="2020-11-12T19:47:33.998" v="166" actId="167"/>
          <ac:spMkLst>
            <pc:docMk/>
            <pc:sldMk cId="4244671936" sldId="1778"/>
            <ac:spMk id="13" creationId="{51987106-0214-4F95-8CDE-F89023F049B2}"/>
          </ac:spMkLst>
        </pc:spChg>
        <pc:spChg chg="mod">
          <ac:chgData name="Graeme Malcolm" userId="0828a162-3a1f-48c4-ad15-5bbb25c8ef77" providerId="ADAL" clId="{3EABD1BD-2490-4091-8728-BAA8875E2390}" dt="2020-11-12T19:34:32.631" v="143" actId="338"/>
          <ac:spMkLst>
            <pc:docMk/>
            <pc:sldMk cId="4244671936" sldId="1778"/>
            <ac:spMk id="17" creationId="{00000000-0000-0000-0000-000000000000}"/>
          </ac:spMkLst>
        </pc:spChg>
        <pc:spChg chg="mod">
          <ac:chgData name="Graeme Malcolm" userId="0828a162-3a1f-48c4-ad15-5bbb25c8ef77" providerId="ADAL" clId="{3EABD1BD-2490-4091-8728-BAA8875E2390}" dt="2020-11-12T19:34:32.631" v="143" actId="338"/>
          <ac:spMkLst>
            <pc:docMk/>
            <pc:sldMk cId="4244671936" sldId="1778"/>
            <ac:spMk id="23" creationId="{83412BEE-766D-40D2-B7E8-CFD2BA290D70}"/>
          </ac:spMkLst>
        </pc:spChg>
        <pc:spChg chg="mod">
          <ac:chgData name="Graeme Malcolm" userId="0828a162-3a1f-48c4-ad15-5bbb25c8ef77" providerId="ADAL" clId="{3EABD1BD-2490-4091-8728-BAA8875E2390}" dt="2020-11-12T19:34:32.631" v="143" actId="338"/>
          <ac:spMkLst>
            <pc:docMk/>
            <pc:sldMk cId="4244671936" sldId="1778"/>
            <ac:spMk id="24" creationId="{823D077A-46AC-4B44-A6C7-BF45A367229D}"/>
          </ac:spMkLst>
        </pc:spChg>
        <pc:spChg chg="del mod topLvl">
          <ac:chgData name="Graeme Malcolm" userId="0828a162-3a1f-48c4-ad15-5bbb25c8ef77" providerId="ADAL" clId="{3EABD1BD-2490-4091-8728-BAA8875E2390}" dt="2020-11-12T19:34:48.138" v="147" actId="478"/>
          <ac:spMkLst>
            <pc:docMk/>
            <pc:sldMk cId="4244671936" sldId="1778"/>
            <ac:spMk id="26" creationId="{466A4FD2-310C-4475-9BB4-F8959FBC7ECB}"/>
          </ac:spMkLst>
        </pc:spChg>
        <pc:spChg chg="del mod topLvl">
          <ac:chgData name="Graeme Malcolm" userId="0828a162-3a1f-48c4-ad15-5bbb25c8ef77" providerId="ADAL" clId="{3EABD1BD-2490-4091-8728-BAA8875E2390}" dt="2020-11-12T19:34:52.835" v="149" actId="478"/>
          <ac:spMkLst>
            <pc:docMk/>
            <pc:sldMk cId="4244671936" sldId="1778"/>
            <ac:spMk id="27" creationId="{97E3BE21-895C-41E8-8692-C4ADF36ADB6F}"/>
          </ac:spMkLst>
        </pc:spChg>
        <pc:spChg chg="mod topLvl">
          <ac:chgData name="Graeme Malcolm" userId="0828a162-3a1f-48c4-ad15-5bbb25c8ef77" providerId="ADAL" clId="{3EABD1BD-2490-4091-8728-BAA8875E2390}" dt="2020-11-12T19:36:20.763" v="157" actId="1076"/>
          <ac:spMkLst>
            <pc:docMk/>
            <pc:sldMk cId="4244671936" sldId="1778"/>
            <ac:spMk id="29" creationId="{AFE93020-2B46-40E5-9C3D-DCCFFD5869CF}"/>
          </ac:spMkLst>
        </pc:spChg>
        <pc:spChg chg="mod">
          <ac:chgData name="Graeme Malcolm" userId="0828a162-3a1f-48c4-ad15-5bbb25c8ef77" providerId="ADAL" clId="{3EABD1BD-2490-4091-8728-BAA8875E2390}" dt="2020-11-12T19:34:32.631" v="143" actId="338"/>
          <ac:spMkLst>
            <pc:docMk/>
            <pc:sldMk cId="4244671936" sldId="1778"/>
            <ac:spMk id="30" creationId="{0FC9D5AC-7C81-4E87-8D48-6231EC47A9C2}"/>
          </ac:spMkLst>
        </pc:spChg>
        <pc:spChg chg="mod topLvl">
          <ac:chgData name="Graeme Malcolm" userId="0828a162-3a1f-48c4-ad15-5bbb25c8ef77" providerId="ADAL" clId="{3EABD1BD-2490-4091-8728-BAA8875E2390}" dt="2020-11-12T19:36:20.763" v="157" actId="1076"/>
          <ac:spMkLst>
            <pc:docMk/>
            <pc:sldMk cId="4244671936" sldId="1778"/>
            <ac:spMk id="31" creationId="{EC5713D1-E109-4AE1-A8F4-9636EAC6DDA6}"/>
          </ac:spMkLst>
        </pc:spChg>
        <pc:spChg chg="mod">
          <ac:chgData name="Graeme Malcolm" userId="0828a162-3a1f-48c4-ad15-5bbb25c8ef77" providerId="ADAL" clId="{3EABD1BD-2490-4091-8728-BAA8875E2390}" dt="2020-11-12T19:34:32.631" v="143" actId="338"/>
          <ac:spMkLst>
            <pc:docMk/>
            <pc:sldMk cId="4244671936" sldId="1778"/>
            <ac:spMk id="32" creationId="{13B96D7B-7575-4EBF-9F95-5C5324981E2A}"/>
          </ac:spMkLst>
        </pc:spChg>
        <pc:spChg chg="mod topLvl">
          <ac:chgData name="Graeme Malcolm" userId="0828a162-3a1f-48c4-ad15-5bbb25c8ef77" providerId="ADAL" clId="{3EABD1BD-2490-4091-8728-BAA8875E2390}" dt="2020-11-12T19:36:20.763" v="157" actId="1076"/>
          <ac:spMkLst>
            <pc:docMk/>
            <pc:sldMk cId="4244671936" sldId="1778"/>
            <ac:spMk id="33" creationId="{FEE9B0E5-A0FB-4C89-BD16-4C9F718BA3AF}"/>
          </ac:spMkLst>
        </pc:spChg>
        <pc:spChg chg="mod topLvl">
          <ac:chgData name="Graeme Malcolm" userId="0828a162-3a1f-48c4-ad15-5bbb25c8ef77" providerId="ADAL" clId="{3EABD1BD-2490-4091-8728-BAA8875E2390}" dt="2020-11-12T19:36:20.763" v="157" actId="1076"/>
          <ac:spMkLst>
            <pc:docMk/>
            <pc:sldMk cId="4244671936" sldId="1778"/>
            <ac:spMk id="34" creationId="{3626B949-BD62-47A9-AFD3-49C85073F099}"/>
          </ac:spMkLst>
        </pc:spChg>
        <pc:spChg chg="mod topLvl">
          <ac:chgData name="Graeme Malcolm" userId="0828a162-3a1f-48c4-ad15-5bbb25c8ef77" providerId="ADAL" clId="{3EABD1BD-2490-4091-8728-BAA8875E2390}" dt="2020-11-12T19:36:20.763" v="157" actId="1076"/>
          <ac:spMkLst>
            <pc:docMk/>
            <pc:sldMk cId="4244671936" sldId="1778"/>
            <ac:spMk id="35" creationId="{A2807ADD-6B72-4717-9E67-3F26D1C3F0CB}"/>
          </ac:spMkLst>
        </pc:spChg>
        <pc:spChg chg="mod topLvl">
          <ac:chgData name="Graeme Malcolm" userId="0828a162-3a1f-48c4-ad15-5bbb25c8ef77" providerId="ADAL" clId="{3EABD1BD-2490-4091-8728-BAA8875E2390}" dt="2020-11-12T19:36:20.763" v="157" actId="1076"/>
          <ac:spMkLst>
            <pc:docMk/>
            <pc:sldMk cId="4244671936" sldId="1778"/>
            <ac:spMk id="36" creationId="{A9C33D31-DA33-4C91-AFF3-B6602BB452E0}"/>
          </ac:spMkLst>
        </pc:spChg>
        <pc:spChg chg="mod topLvl">
          <ac:chgData name="Graeme Malcolm" userId="0828a162-3a1f-48c4-ad15-5bbb25c8ef77" providerId="ADAL" clId="{3EABD1BD-2490-4091-8728-BAA8875E2390}" dt="2020-11-12T19:36:20.763" v="157" actId="1076"/>
          <ac:spMkLst>
            <pc:docMk/>
            <pc:sldMk cId="4244671936" sldId="1778"/>
            <ac:spMk id="37" creationId="{1678B761-757A-47F0-AF94-A062683BF6F0}"/>
          </ac:spMkLst>
        </pc:spChg>
        <pc:spChg chg="mod topLvl">
          <ac:chgData name="Graeme Malcolm" userId="0828a162-3a1f-48c4-ad15-5bbb25c8ef77" providerId="ADAL" clId="{3EABD1BD-2490-4091-8728-BAA8875E2390}" dt="2020-11-12T19:36:20.763" v="157" actId="1076"/>
          <ac:spMkLst>
            <pc:docMk/>
            <pc:sldMk cId="4244671936" sldId="1778"/>
            <ac:spMk id="38" creationId="{41B4F224-44D1-45E9-92FD-EC6EF961D919}"/>
          </ac:spMkLst>
        </pc:spChg>
        <pc:spChg chg="mod topLvl">
          <ac:chgData name="Graeme Malcolm" userId="0828a162-3a1f-48c4-ad15-5bbb25c8ef77" providerId="ADAL" clId="{3EABD1BD-2490-4091-8728-BAA8875E2390}" dt="2020-11-12T19:36:20.763" v="157" actId="1076"/>
          <ac:spMkLst>
            <pc:docMk/>
            <pc:sldMk cId="4244671936" sldId="1778"/>
            <ac:spMk id="39" creationId="{FFEAE32F-BA84-489D-8D84-D8235A940215}"/>
          </ac:spMkLst>
        </pc:spChg>
        <pc:grpChg chg="mod">
          <ac:chgData name="Graeme Malcolm" userId="0828a162-3a1f-48c4-ad15-5bbb25c8ef77" providerId="ADAL" clId="{3EABD1BD-2490-4091-8728-BAA8875E2390}" dt="2020-11-12T19:34:32.631" v="143" actId="338"/>
          <ac:grpSpMkLst>
            <pc:docMk/>
            <pc:sldMk cId="4244671936" sldId="1778"/>
            <ac:grpSpMk id="1" creationId="{00000000-0000-0000-0000-000000000000}"/>
          </ac:grpSpMkLst>
        </pc:grpChg>
        <pc:grpChg chg="del topLvl">
          <ac:chgData name="Graeme Malcolm" userId="0828a162-3a1f-48c4-ad15-5bbb25c8ef77" providerId="ADAL" clId="{3EABD1BD-2490-4091-8728-BAA8875E2390}" dt="2020-11-12T19:32:39.821" v="106" actId="478"/>
          <ac:grpSpMkLst>
            <pc:docMk/>
            <pc:sldMk cId="4244671936" sldId="1778"/>
            <ac:grpSpMk id="9" creationId="{1D94B7DC-5B02-4903-80E1-30E7F8AAE62D}"/>
          </ac:grpSpMkLst>
        </pc:grpChg>
        <pc:grpChg chg="del">
          <ac:chgData name="Graeme Malcolm" userId="0828a162-3a1f-48c4-ad15-5bbb25c8ef77" providerId="ADAL" clId="{3EABD1BD-2490-4091-8728-BAA8875E2390}" dt="2020-11-12T19:32:37.268" v="105" actId="165"/>
          <ac:grpSpMkLst>
            <pc:docMk/>
            <pc:sldMk cId="4244671936" sldId="1778"/>
            <ac:grpSpMk id="11" creationId="{CC0332E2-7496-4990-8384-26D799DDE82E}"/>
          </ac:grpSpMkLst>
        </pc:grpChg>
        <pc:grpChg chg="del">
          <ac:chgData name="Graeme Malcolm" userId="0828a162-3a1f-48c4-ad15-5bbb25c8ef77" providerId="ADAL" clId="{3EABD1BD-2490-4091-8728-BAA8875E2390}" dt="2020-11-12T19:29:47.993" v="74" actId="478"/>
          <ac:grpSpMkLst>
            <pc:docMk/>
            <pc:sldMk cId="4244671936" sldId="1778"/>
            <ac:grpSpMk id="12" creationId="{9D2E7699-F26F-414E-95ED-CAAF4CD786F1}"/>
          </ac:grpSpMkLst>
        </pc:grpChg>
        <pc:grpChg chg="add mod">
          <ac:chgData name="Graeme Malcolm" userId="0828a162-3a1f-48c4-ad15-5bbb25c8ef77" providerId="ADAL" clId="{3EABD1BD-2490-4091-8728-BAA8875E2390}" dt="2020-11-12T19:34:32.631" v="143" actId="338"/>
          <ac:grpSpMkLst>
            <pc:docMk/>
            <pc:sldMk cId="4244671936" sldId="1778"/>
            <ac:grpSpMk id="14" creationId="{6C4031BE-D4F1-48B8-9270-63340EB8E648}"/>
          </ac:grpSpMkLst>
        </pc:grpChg>
        <pc:grpChg chg="add mod">
          <ac:chgData name="Graeme Malcolm" userId="0828a162-3a1f-48c4-ad15-5bbb25c8ef77" providerId="ADAL" clId="{3EABD1BD-2490-4091-8728-BAA8875E2390}" dt="2020-11-12T19:47:11.865" v="163" actId="207"/>
          <ac:grpSpMkLst>
            <pc:docMk/>
            <pc:sldMk cId="4244671936" sldId="1778"/>
            <ac:grpSpMk id="15" creationId="{8C5115B6-6D5F-46D8-ADA3-C1DB468B4AB3}"/>
          </ac:grpSpMkLst>
        </pc:grpChg>
        <pc:grpChg chg="add del mod modVis">
          <ac:chgData name="Graeme Malcolm" userId="0828a162-3a1f-48c4-ad15-5bbb25c8ef77" providerId="ADAL" clId="{3EABD1BD-2490-4091-8728-BAA8875E2390}" dt="2020-11-12T19:34:22.792" v="141" actId="165"/>
          <ac:grpSpMkLst>
            <pc:docMk/>
            <pc:sldMk cId="4244671936" sldId="1778"/>
            <ac:grpSpMk id="18" creationId="{9BF6A23B-6566-453B-8130-B9E8D1722AA7}"/>
          </ac:grpSpMkLst>
        </pc:grpChg>
        <pc:grpChg chg="mod topLvl">
          <ac:chgData name="Graeme Malcolm" userId="0828a162-3a1f-48c4-ad15-5bbb25c8ef77" providerId="ADAL" clId="{3EABD1BD-2490-4091-8728-BAA8875E2390}" dt="2020-11-12T19:34:32.631" v="143" actId="338"/>
          <ac:grpSpMkLst>
            <pc:docMk/>
            <pc:sldMk cId="4244671936" sldId="1778"/>
            <ac:grpSpMk id="21" creationId="{E6CC660A-F5A0-48B1-948A-F8D486E93AA1}"/>
          </ac:grpSpMkLst>
        </pc:grpChg>
        <pc:grpChg chg="del mod">
          <ac:chgData name="Graeme Malcolm" userId="0828a162-3a1f-48c4-ad15-5bbb25c8ef77" providerId="ADAL" clId="{3EABD1BD-2490-4091-8728-BAA8875E2390}" dt="2020-11-12T19:34:41.396" v="145" actId="165"/>
          <ac:grpSpMkLst>
            <pc:docMk/>
            <pc:sldMk cId="4244671936" sldId="1778"/>
            <ac:grpSpMk id="25" creationId="{7117DCDC-158A-40AE-9726-2421D2C260F4}"/>
          </ac:grpSpMkLst>
        </pc:grpChg>
        <pc:grpChg chg="mod topLvl">
          <ac:chgData name="Graeme Malcolm" userId="0828a162-3a1f-48c4-ad15-5bbb25c8ef77" providerId="ADAL" clId="{3EABD1BD-2490-4091-8728-BAA8875E2390}" dt="2020-11-12T19:34:32.631" v="143" actId="338"/>
          <ac:grpSpMkLst>
            <pc:docMk/>
            <pc:sldMk cId="4244671936" sldId="1778"/>
            <ac:grpSpMk id="28" creationId="{D65DC82E-A598-4D09-ADFD-D15FAC60165E}"/>
          </ac:grpSpMkLst>
        </pc:grpChg>
        <pc:grpChg chg="add mod">
          <ac:chgData name="Graeme Malcolm" userId="0828a162-3a1f-48c4-ad15-5bbb25c8ef77" providerId="ADAL" clId="{3EABD1BD-2490-4091-8728-BAA8875E2390}" dt="2020-11-12T19:36:20.763" v="157" actId="1076"/>
          <ac:grpSpMkLst>
            <pc:docMk/>
            <pc:sldMk cId="4244671936" sldId="1778"/>
            <ac:grpSpMk id="40" creationId="{2FBDCBDA-987C-42C5-94ED-7079A29F0C24}"/>
          </ac:grpSpMkLst>
        </pc:grpChg>
        <pc:grpChg chg="add mod">
          <ac:chgData name="Graeme Malcolm" userId="0828a162-3a1f-48c4-ad15-5bbb25c8ef77" providerId="ADAL" clId="{3EABD1BD-2490-4091-8728-BAA8875E2390}" dt="2020-11-12T19:36:20.763" v="157" actId="1076"/>
          <ac:grpSpMkLst>
            <pc:docMk/>
            <pc:sldMk cId="4244671936" sldId="1778"/>
            <ac:grpSpMk id="43" creationId="{838204BE-50E3-4D17-A864-05D5F28A5828}"/>
          </ac:grpSpMkLst>
        </pc:grpChg>
        <pc:grpChg chg="add">
          <ac:chgData name="Graeme Malcolm" userId="0828a162-3a1f-48c4-ad15-5bbb25c8ef77" providerId="ADAL" clId="{3EABD1BD-2490-4091-8728-BAA8875E2390}" dt="2020-11-12T19:36:30.316" v="158" actId="164"/>
          <ac:grpSpMkLst>
            <pc:docMk/>
            <pc:sldMk cId="4244671936" sldId="1778"/>
            <ac:grpSpMk id="44" creationId="{8B78831F-F1F1-43CD-ADFB-2F38DB514905}"/>
          </ac:grpSpMkLst>
        </pc:grpChg>
        <pc:picChg chg="add mod">
          <ac:chgData name="Graeme Malcolm" userId="0828a162-3a1f-48c4-ad15-5bbb25c8ef77" providerId="ADAL" clId="{3EABD1BD-2490-4091-8728-BAA8875E2390}" dt="2020-11-12T19:47:37.423" v="167" actId="207"/>
          <ac:picMkLst>
            <pc:docMk/>
            <pc:sldMk cId="4244671936" sldId="1778"/>
            <ac:picMk id="10" creationId="{F2D7533D-48DD-44DB-A832-B7A3A509309D}"/>
          </ac:picMkLst>
        </pc:picChg>
        <pc:picChg chg="del mod topLvl">
          <ac:chgData name="Graeme Malcolm" userId="0828a162-3a1f-48c4-ad15-5bbb25c8ef77" providerId="ADAL" clId="{3EABD1BD-2490-4091-8728-BAA8875E2390}" dt="2020-11-12T19:34:32.631" v="143" actId="338"/>
          <ac:picMkLst>
            <pc:docMk/>
            <pc:sldMk cId="4244671936" sldId="1778"/>
            <ac:picMk id="22" creationId="{9C5EC25F-4680-435B-96F1-E50EE9BDAB69}"/>
          </ac:picMkLst>
        </pc:picChg>
        <pc:picChg chg="add mod">
          <ac:chgData name="Graeme Malcolm" userId="0828a162-3a1f-48c4-ad15-5bbb25c8ef77" providerId="ADAL" clId="{3EABD1BD-2490-4091-8728-BAA8875E2390}" dt="2020-11-12T19:46:50.715" v="159" actId="207"/>
          <ac:picMkLst>
            <pc:docMk/>
            <pc:sldMk cId="4244671936" sldId="1778"/>
            <ac:picMk id="42" creationId="{3C0A4871-77C7-4312-8EA1-494EC8B6D270}"/>
          </ac:picMkLst>
        </pc:picChg>
      </pc:sldChg>
      <pc:sldChg chg="modSp add mod">
        <pc:chgData name="Graeme Malcolm" userId="0828a162-3a1f-48c4-ad15-5bbb25c8ef77" providerId="ADAL" clId="{3EABD1BD-2490-4091-8728-BAA8875E2390}" dt="2020-11-12T20:11:58.639" v="889" actId="20577"/>
        <pc:sldMkLst>
          <pc:docMk/>
          <pc:sldMk cId="647265905" sldId="1797"/>
        </pc:sldMkLst>
        <pc:spChg chg="mod">
          <ac:chgData name="Graeme Malcolm" userId="0828a162-3a1f-48c4-ad15-5bbb25c8ef77" providerId="ADAL" clId="{3EABD1BD-2490-4091-8728-BAA8875E2390}" dt="2020-11-12T20:11:58.639" v="889" actId="20577"/>
          <ac:spMkLst>
            <pc:docMk/>
            <pc:sldMk cId="647265905" sldId="1797"/>
            <ac:spMk id="8" creationId="{13F9A67F-9E05-4A1C-BFF3-5B0F68E043E2}"/>
          </ac:spMkLst>
        </pc:spChg>
      </pc:sldChg>
      <pc:sldChg chg="addSp delSp modSp mod">
        <pc:chgData name="Graeme Malcolm" userId="0828a162-3a1f-48c4-ad15-5bbb25c8ef77" providerId="ADAL" clId="{3EABD1BD-2490-4091-8728-BAA8875E2390}" dt="2020-11-12T20:12:08.204" v="899" actId="20577"/>
        <pc:sldMkLst>
          <pc:docMk/>
          <pc:sldMk cId="3640243809" sldId="1834"/>
        </pc:sldMkLst>
        <pc:spChg chg="mod">
          <ac:chgData name="Graeme Malcolm" userId="0828a162-3a1f-48c4-ad15-5bbb25c8ef77" providerId="ADAL" clId="{3EABD1BD-2490-4091-8728-BAA8875E2390}" dt="2020-11-12T20:12:08.204" v="899" actId="20577"/>
          <ac:spMkLst>
            <pc:docMk/>
            <pc:sldMk cId="3640243809" sldId="1834"/>
            <ac:spMk id="5" creationId="{007C2C26-EFD2-E847-AEA7-5CEF245E0904}"/>
          </ac:spMkLst>
        </pc:spChg>
        <pc:spChg chg="mod">
          <ac:chgData name="Graeme Malcolm" userId="0828a162-3a1f-48c4-ad15-5bbb25c8ef77" providerId="ADAL" clId="{3EABD1BD-2490-4091-8728-BAA8875E2390}" dt="2020-11-12T20:08:18.503" v="831" actId="1076"/>
          <ac:spMkLst>
            <pc:docMk/>
            <pc:sldMk cId="3640243809" sldId="1834"/>
            <ac:spMk id="18" creationId="{3644F436-D34B-4A5B-B228-0366E4A22884}"/>
          </ac:spMkLst>
        </pc:spChg>
        <pc:spChg chg="mod">
          <ac:chgData name="Graeme Malcolm" userId="0828a162-3a1f-48c4-ad15-5bbb25c8ef77" providerId="ADAL" clId="{3EABD1BD-2490-4091-8728-BAA8875E2390}" dt="2020-11-12T20:08:18.503" v="831" actId="1076"/>
          <ac:spMkLst>
            <pc:docMk/>
            <pc:sldMk cId="3640243809" sldId="1834"/>
            <ac:spMk id="19" creationId="{24CD16E8-DBC5-4723-A4C0-B29224250E97}"/>
          </ac:spMkLst>
        </pc:spChg>
        <pc:spChg chg="mod">
          <ac:chgData name="Graeme Malcolm" userId="0828a162-3a1f-48c4-ad15-5bbb25c8ef77" providerId="ADAL" clId="{3EABD1BD-2490-4091-8728-BAA8875E2390}" dt="2020-11-12T20:08:18.503" v="831" actId="1076"/>
          <ac:spMkLst>
            <pc:docMk/>
            <pc:sldMk cId="3640243809" sldId="1834"/>
            <ac:spMk id="20" creationId="{BC729540-03A7-4148-B8DC-3E5D366CF1EA}"/>
          </ac:spMkLst>
        </pc:spChg>
        <pc:spChg chg="mod">
          <ac:chgData name="Graeme Malcolm" userId="0828a162-3a1f-48c4-ad15-5bbb25c8ef77" providerId="ADAL" clId="{3EABD1BD-2490-4091-8728-BAA8875E2390}" dt="2020-11-12T20:08:18.503" v="831" actId="1076"/>
          <ac:spMkLst>
            <pc:docMk/>
            <pc:sldMk cId="3640243809" sldId="1834"/>
            <ac:spMk id="21" creationId="{57F8D7C1-885F-4FFE-B0D9-525088BBE096}"/>
          </ac:spMkLst>
        </pc:spChg>
        <pc:spChg chg="mod">
          <ac:chgData name="Graeme Malcolm" userId="0828a162-3a1f-48c4-ad15-5bbb25c8ef77" providerId="ADAL" clId="{3EABD1BD-2490-4091-8728-BAA8875E2390}" dt="2020-11-12T20:08:18.503" v="831" actId="1076"/>
          <ac:spMkLst>
            <pc:docMk/>
            <pc:sldMk cId="3640243809" sldId="1834"/>
            <ac:spMk id="22" creationId="{5B3AA837-1DC2-462C-87E2-1C79A14847D0}"/>
          </ac:spMkLst>
        </pc:spChg>
        <pc:spChg chg="mod">
          <ac:chgData name="Graeme Malcolm" userId="0828a162-3a1f-48c4-ad15-5bbb25c8ef77" providerId="ADAL" clId="{3EABD1BD-2490-4091-8728-BAA8875E2390}" dt="2020-11-12T20:08:18.503" v="831" actId="1076"/>
          <ac:spMkLst>
            <pc:docMk/>
            <pc:sldMk cId="3640243809" sldId="1834"/>
            <ac:spMk id="23" creationId="{149C0BCD-FDDD-4703-8E05-2FE090C56FE9}"/>
          </ac:spMkLst>
        </pc:spChg>
        <pc:spChg chg="mod">
          <ac:chgData name="Graeme Malcolm" userId="0828a162-3a1f-48c4-ad15-5bbb25c8ef77" providerId="ADAL" clId="{3EABD1BD-2490-4091-8728-BAA8875E2390}" dt="2020-11-12T20:08:18.503" v="831" actId="1076"/>
          <ac:spMkLst>
            <pc:docMk/>
            <pc:sldMk cId="3640243809" sldId="1834"/>
            <ac:spMk id="24" creationId="{7CCE2E65-98E6-417D-9862-9CAF905FDBB6}"/>
          </ac:spMkLst>
        </pc:spChg>
        <pc:spChg chg="mod">
          <ac:chgData name="Graeme Malcolm" userId="0828a162-3a1f-48c4-ad15-5bbb25c8ef77" providerId="ADAL" clId="{3EABD1BD-2490-4091-8728-BAA8875E2390}" dt="2020-11-12T20:08:18.503" v="831" actId="1076"/>
          <ac:spMkLst>
            <pc:docMk/>
            <pc:sldMk cId="3640243809" sldId="1834"/>
            <ac:spMk id="25" creationId="{278627DC-1623-47A1-A776-1F177FFFB5F1}"/>
          </ac:spMkLst>
        </pc:spChg>
        <pc:spChg chg="mod">
          <ac:chgData name="Graeme Malcolm" userId="0828a162-3a1f-48c4-ad15-5bbb25c8ef77" providerId="ADAL" clId="{3EABD1BD-2490-4091-8728-BAA8875E2390}" dt="2020-11-12T20:08:18.503" v="831" actId="1076"/>
          <ac:spMkLst>
            <pc:docMk/>
            <pc:sldMk cId="3640243809" sldId="1834"/>
            <ac:spMk id="26" creationId="{6A620787-844C-4549-B9BE-F9F598328060}"/>
          </ac:spMkLst>
        </pc:spChg>
        <pc:spChg chg="mod">
          <ac:chgData name="Graeme Malcolm" userId="0828a162-3a1f-48c4-ad15-5bbb25c8ef77" providerId="ADAL" clId="{3EABD1BD-2490-4091-8728-BAA8875E2390}" dt="2020-11-12T20:07:26.108" v="823" actId="14100"/>
          <ac:spMkLst>
            <pc:docMk/>
            <pc:sldMk cId="3640243809" sldId="1834"/>
            <ac:spMk id="27" creationId="{A87237EF-6F93-46B1-AEF6-1D0F5E62F0CF}"/>
          </ac:spMkLst>
        </pc:spChg>
        <pc:spChg chg="mod">
          <ac:chgData name="Graeme Malcolm" userId="0828a162-3a1f-48c4-ad15-5bbb25c8ef77" providerId="ADAL" clId="{3EABD1BD-2490-4091-8728-BAA8875E2390}" dt="2020-11-12T20:07:56.350" v="827" actId="1582"/>
          <ac:spMkLst>
            <pc:docMk/>
            <pc:sldMk cId="3640243809" sldId="1834"/>
            <ac:spMk id="28" creationId="{8938777E-EAE3-4004-9578-FA75C6612605}"/>
          </ac:spMkLst>
        </pc:spChg>
        <pc:grpChg chg="add mod modVis">
          <ac:chgData name="Graeme Malcolm" userId="0828a162-3a1f-48c4-ad15-5bbb25c8ef77" providerId="ADAL" clId="{3EABD1BD-2490-4091-8728-BAA8875E2390}" dt="2020-11-12T20:08:35.081" v="835" actId="14429"/>
          <ac:grpSpMkLst>
            <pc:docMk/>
            <pc:sldMk cId="3640243809" sldId="1834"/>
            <ac:grpSpMk id="2" creationId="{79ED2F26-4CC1-4229-912E-9655CD07B200}"/>
          </ac:grpSpMkLst>
        </pc:grpChg>
        <pc:grpChg chg="del">
          <ac:chgData name="Graeme Malcolm" userId="0828a162-3a1f-48c4-ad15-5bbb25c8ef77" providerId="ADAL" clId="{3EABD1BD-2490-4091-8728-BAA8875E2390}" dt="2020-11-12T20:08:32.728" v="834" actId="478"/>
          <ac:grpSpMkLst>
            <pc:docMk/>
            <pc:sldMk cId="3640243809" sldId="1834"/>
            <ac:grpSpMk id="8" creationId="{243516BF-DD93-4CF9-8803-47F0DE233D2C}"/>
          </ac:grpSpMkLst>
        </pc:grpChg>
        <pc:grpChg chg="add del mod">
          <ac:chgData name="Graeme Malcolm" userId="0828a162-3a1f-48c4-ad15-5bbb25c8ef77" providerId="ADAL" clId="{3EABD1BD-2490-4091-8728-BAA8875E2390}" dt="2020-11-12T20:07:38.597" v="824" actId="165"/>
          <ac:grpSpMkLst>
            <pc:docMk/>
            <pc:sldMk cId="3640243809" sldId="1834"/>
            <ac:grpSpMk id="13" creationId="{D4CFB949-D6E3-4957-8C05-DB6D9E1F9738}"/>
          </ac:grpSpMkLst>
        </pc:grpChg>
        <pc:grpChg chg="mod topLvl">
          <ac:chgData name="Graeme Malcolm" userId="0828a162-3a1f-48c4-ad15-5bbb25c8ef77" providerId="ADAL" clId="{3EABD1BD-2490-4091-8728-BAA8875E2390}" dt="2020-11-12T20:07:38.597" v="824" actId="165"/>
          <ac:grpSpMkLst>
            <pc:docMk/>
            <pc:sldMk cId="3640243809" sldId="1834"/>
            <ac:grpSpMk id="14" creationId="{296822B2-B1B9-4CBF-B6D4-491BE46A3432}"/>
          </ac:grpSpMkLst>
        </pc:grpChg>
        <pc:grpChg chg="mod topLvl">
          <ac:chgData name="Graeme Malcolm" userId="0828a162-3a1f-48c4-ad15-5bbb25c8ef77" providerId="ADAL" clId="{3EABD1BD-2490-4091-8728-BAA8875E2390}" dt="2020-11-12T20:08:18.503" v="831" actId="1076"/>
          <ac:grpSpMkLst>
            <pc:docMk/>
            <pc:sldMk cId="3640243809" sldId="1834"/>
            <ac:grpSpMk id="15" creationId="{5637F051-A930-4ADD-8DDD-8D5BC722C3B7}"/>
          </ac:grpSpMkLst>
        </pc:grpChg>
        <pc:grpChg chg="mod">
          <ac:chgData name="Graeme Malcolm" userId="0828a162-3a1f-48c4-ad15-5bbb25c8ef77" providerId="ADAL" clId="{3EABD1BD-2490-4091-8728-BAA8875E2390}" dt="2020-11-12T20:08:18.503" v="831" actId="1076"/>
          <ac:grpSpMkLst>
            <pc:docMk/>
            <pc:sldMk cId="3640243809" sldId="1834"/>
            <ac:grpSpMk id="16" creationId="{ED3B281B-A64F-4B42-87C9-74D930853E0C}"/>
          </ac:grpSpMkLst>
        </pc:grpChg>
        <pc:picChg chg="mod ord">
          <ac:chgData name="Graeme Malcolm" userId="0828a162-3a1f-48c4-ad15-5bbb25c8ef77" providerId="ADAL" clId="{3EABD1BD-2490-4091-8728-BAA8875E2390}" dt="2020-11-12T20:09:10.457" v="866" actId="1037"/>
          <ac:picMkLst>
            <pc:docMk/>
            <pc:sldMk cId="3640243809" sldId="1834"/>
            <ac:picMk id="17" creationId="{180C1193-2321-4077-9A80-875948A04BA9}"/>
          </ac:picMkLst>
        </pc:picChg>
      </pc:sldChg>
      <pc:sldChg chg="delSp modSp mod">
        <pc:chgData name="Graeme Malcolm" userId="0828a162-3a1f-48c4-ad15-5bbb25c8ef77" providerId="ADAL" clId="{3EABD1BD-2490-4091-8728-BAA8875E2390}" dt="2020-11-12T20:04:09.919" v="791" actId="478"/>
        <pc:sldMkLst>
          <pc:docMk/>
          <pc:sldMk cId="1610323194" sldId="1844"/>
        </pc:sldMkLst>
        <pc:spChg chg="mod">
          <ac:chgData name="Graeme Malcolm" userId="0828a162-3a1f-48c4-ad15-5bbb25c8ef77" providerId="ADAL" clId="{3EABD1BD-2490-4091-8728-BAA8875E2390}" dt="2020-11-12T20:03:06.342" v="639" actId="20577"/>
          <ac:spMkLst>
            <pc:docMk/>
            <pc:sldMk cId="1610323194" sldId="1844"/>
            <ac:spMk id="6" creationId="{00000000-0000-0000-0000-000000000000}"/>
          </ac:spMkLst>
        </pc:spChg>
        <pc:spChg chg="mod">
          <ac:chgData name="Graeme Malcolm" userId="0828a162-3a1f-48c4-ad15-5bbb25c8ef77" providerId="ADAL" clId="{3EABD1BD-2490-4091-8728-BAA8875E2390}" dt="2020-11-12T20:02:17.044" v="497" actId="20577"/>
          <ac:spMkLst>
            <pc:docMk/>
            <pc:sldMk cId="1610323194" sldId="1844"/>
            <ac:spMk id="17" creationId="{00000000-0000-0000-0000-000000000000}"/>
          </ac:spMkLst>
        </pc:spChg>
        <pc:spChg chg="mod">
          <ac:chgData name="Graeme Malcolm" userId="0828a162-3a1f-48c4-ad15-5bbb25c8ef77" providerId="ADAL" clId="{3EABD1BD-2490-4091-8728-BAA8875E2390}" dt="2020-11-12T20:04:01.834" v="790" actId="20577"/>
          <ac:spMkLst>
            <pc:docMk/>
            <pc:sldMk cId="1610323194" sldId="1844"/>
            <ac:spMk id="31" creationId="{A29CE5FA-859E-445F-A1A7-8F3606790DBB}"/>
          </ac:spMkLst>
        </pc:spChg>
        <pc:spChg chg="del">
          <ac:chgData name="Graeme Malcolm" userId="0828a162-3a1f-48c4-ad15-5bbb25c8ef77" providerId="ADAL" clId="{3EABD1BD-2490-4091-8728-BAA8875E2390}" dt="2020-11-12T20:04:09.919" v="791" actId="478"/>
          <ac:spMkLst>
            <pc:docMk/>
            <pc:sldMk cId="1610323194" sldId="1844"/>
            <ac:spMk id="42" creationId="{DA45F654-8881-4F5D-8D2B-83EADD11413A}"/>
          </ac:spMkLst>
        </pc:spChg>
        <pc:grpChg chg="del">
          <ac:chgData name="Graeme Malcolm" userId="0828a162-3a1f-48c4-ad15-5bbb25c8ef77" providerId="ADAL" clId="{3EABD1BD-2490-4091-8728-BAA8875E2390}" dt="2020-11-12T20:04:09.919" v="791" actId="478"/>
          <ac:grpSpMkLst>
            <pc:docMk/>
            <pc:sldMk cId="1610323194" sldId="1844"/>
            <ac:grpSpMk id="43" creationId="{D9C9053A-9DEA-4860-93C4-F3DFE8CAC33F}"/>
          </ac:grpSpMkLst>
        </pc:grpChg>
      </pc:sldChg>
      <pc:sldChg chg="del">
        <pc:chgData name="Graeme Malcolm" userId="0828a162-3a1f-48c4-ad15-5bbb25c8ef77" providerId="ADAL" clId="{3EABD1BD-2490-4091-8728-BAA8875E2390}" dt="2020-11-12T19:51:11.970" v="219" actId="47"/>
        <pc:sldMkLst>
          <pc:docMk/>
          <pc:sldMk cId="3078972832" sldId="3457"/>
        </pc:sldMkLst>
      </pc:sldChg>
      <pc:sldChg chg="del">
        <pc:chgData name="Graeme Malcolm" userId="0828a162-3a1f-48c4-ad15-5bbb25c8ef77" providerId="ADAL" clId="{3EABD1BD-2490-4091-8728-BAA8875E2390}" dt="2020-11-12T19:57:30.207" v="278" actId="47"/>
        <pc:sldMkLst>
          <pc:docMk/>
          <pc:sldMk cId="3317897590" sldId="3458"/>
        </pc:sldMkLst>
      </pc:sldChg>
      <pc:sldChg chg="del">
        <pc:chgData name="Graeme Malcolm" userId="0828a162-3a1f-48c4-ad15-5bbb25c8ef77" providerId="ADAL" clId="{3EABD1BD-2490-4091-8728-BAA8875E2390}" dt="2020-11-12T20:09:44.915" v="867" actId="47"/>
        <pc:sldMkLst>
          <pc:docMk/>
          <pc:sldMk cId="2478587305" sldId="3459"/>
        </pc:sldMkLst>
      </pc:sldChg>
      <pc:sldChg chg="modSp add del mod modAnim">
        <pc:chgData name="Graeme Malcolm" userId="0828a162-3a1f-48c4-ad15-5bbb25c8ef77" providerId="ADAL" clId="{3EABD1BD-2490-4091-8728-BAA8875E2390}" dt="2020-11-12T19:52:54.367" v="255" actId="14100"/>
        <pc:sldMkLst>
          <pc:docMk/>
          <pc:sldMk cId="4082084099" sldId="3468"/>
        </pc:sldMkLst>
        <pc:spChg chg="mod">
          <ac:chgData name="Graeme Malcolm" userId="0828a162-3a1f-48c4-ad15-5bbb25c8ef77" providerId="ADAL" clId="{3EABD1BD-2490-4091-8728-BAA8875E2390}" dt="2020-11-12T19:52:54.367" v="255" actId="14100"/>
          <ac:spMkLst>
            <pc:docMk/>
            <pc:sldMk cId="4082084099" sldId="3468"/>
            <ac:spMk id="3" creationId="{0DD6F8E8-742C-451D-B946-D1341A98BB9A}"/>
          </ac:spMkLst>
        </pc:spChg>
        <pc:picChg chg="mod">
          <ac:chgData name="Graeme Malcolm" userId="0828a162-3a1f-48c4-ad15-5bbb25c8ef77" providerId="ADAL" clId="{3EABD1BD-2490-4091-8728-BAA8875E2390}" dt="2020-11-12T19:51:30.311" v="222" actId="207"/>
          <ac:picMkLst>
            <pc:docMk/>
            <pc:sldMk cId="4082084099" sldId="3468"/>
            <ac:picMk id="7" creationId="{496CFB09-EFF1-462D-B5CF-2D261A675955}"/>
          </ac:picMkLst>
        </pc:picChg>
        <pc:picChg chg="mod">
          <ac:chgData name="Graeme Malcolm" userId="0828a162-3a1f-48c4-ad15-5bbb25c8ef77" providerId="ADAL" clId="{3EABD1BD-2490-4091-8728-BAA8875E2390}" dt="2020-11-12T19:51:26.807" v="221" actId="207"/>
          <ac:picMkLst>
            <pc:docMk/>
            <pc:sldMk cId="4082084099" sldId="3468"/>
            <ac:picMk id="8" creationId="{43F0C1B4-A095-4D39-9D01-17893DF7D4F9}"/>
          </ac:picMkLst>
        </pc:picChg>
        <pc:cxnChg chg="mod">
          <ac:chgData name="Graeme Malcolm" userId="0828a162-3a1f-48c4-ad15-5bbb25c8ef77" providerId="ADAL" clId="{3EABD1BD-2490-4091-8728-BAA8875E2390}" dt="2020-11-12T19:51:43.217" v="223" actId="208"/>
          <ac:cxnSpMkLst>
            <pc:docMk/>
            <pc:sldMk cId="4082084099" sldId="3468"/>
            <ac:cxnSpMk id="27" creationId="{71A01C63-487C-4E3D-AFC9-F9AE38ABD8F2}"/>
          </ac:cxnSpMkLst>
        </pc:cxnChg>
        <pc:cxnChg chg="mod">
          <ac:chgData name="Graeme Malcolm" userId="0828a162-3a1f-48c4-ad15-5bbb25c8ef77" providerId="ADAL" clId="{3EABD1BD-2490-4091-8728-BAA8875E2390}" dt="2020-11-12T19:51:43.217" v="223" actId="208"/>
          <ac:cxnSpMkLst>
            <pc:docMk/>
            <pc:sldMk cId="4082084099" sldId="3468"/>
            <ac:cxnSpMk id="28" creationId="{3B8359E1-89F2-48DC-A9FC-6A948569303C}"/>
          </ac:cxnSpMkLst>
        </pc:cxnChg>
        <pc:cxnChg chg="mod">
          <ac:chgData name="Graeme Malcolm" userId="0828a162-3a1f-48c4-ad15-5bbb25c8ef77" providerId="ADAL" clId="{3EABD1BD-2490-4091-8728-BAA8875E2390}" dt="2020-11-12T19:51:43.217" v="223" actId="208"/>
          <ac:cxnSpMkLst>
            <pc:docMk/>
            <pc:sldMk cId="4082084099" sldId="3468"/>
            <ac:cxnSpMk id="31" creationId="{AB15FCCE-7E2A-415E-AEA6-9009648F04B9}"/>
          </ac:cxnSpMkLst>
        </pc:cxnChg>
        <pc:cxnChg chg="mod">
          <ac:chgData name="Graeme Malcolm" userId="0828a162-3a1f-48c4-ad15-5bbb25c8ef77" providerId="ADAL" clId="{3EABD1BD-2490-4091-8728-BAA8875E2390}" dt="2020-11-12T19:51:43.217" v="223" actId="208"/>
          <ac:cxnSpMkLst>
            <pc:docMk/>
            <pc:sldMk cId="4082084099" sldId="3468"/>
            <ac:cxnSpMk id="34" creationId="{22824A5F-58DA-444D-8D45-B99E7C29439D}"/>
          </ac:cxnSpMkLst>
        </pc:cxnChg>
        <pc:cxnChg chg="mod">
          <ac:chgData name="Graeme Malcolm" userId="0828a162-3a1f-48c4-ad15-5bbb25c8ef77" providerId="ADAL" clId="{3EABD1BD-2490-4091-8728-BAA8875E2390}" dt="2020-11-12T19:51:43.217" v="223" actId="208"/>
          <ac:cxnSpMkLst>
            <pc:docMk/>
            <pc:sldMk cId="4082084099" sldId="3468"/>
            <ac:cxnSpMk id="40" creationId="{A0DA4719-3083-475B-8E18-A872FB786D5B}"/>
          </ac:cxnSpMkLst>
        </pc:cxnChg>
        <pc:cxnChg chg="mod">
          <ac:chgData name="Graeme Malcolm" userId="0828a162-3a1f-48c4-ad15-5bbb25c8ef77" providerId="ADAL" clId="{3EABD1BD-2490-4091-8728-BAA8875E2390}" dt="2020-11-12T19:51:43.217" v="223" actId="208"/>
          <ac:cxnSpMkLst>
            <pc:docMk/>
            <pc:sldMk cId="4082084099" sldId="3468"/>
            <ac:cxnSpMk id="43" creationId="{A5BB256A-8556-4FB6-9657-10515CA84152}"/>
          </ac:cxnSpMkLst>
        </pc:cxnChg>
      </pc:sldChg>
      <pc:sldChg chg="addSp modSp add mod">
        <pc:chgData name="Graeme Malcolm" userId="0828a162-3a1f-48c4-ad15-5bbb25c8ef77" providerId="ADAL" clId="{3EABD1BD-2490-4091-8728-BAA8875E2390}" dt="2020-11-12T19:59:54.743" v="438" actId="14100"/>
        <pc:sldMkLst>
          <pc:docMk/>
          <pc:sldMk cId="285883894" sldId="3469"/>
        </pc:sldMkLst>
        <pc:spChg chg="mod">
          <ac:chgData name="Graeme Malcolm" userId="0828a162-3a1f-48c4-ad15-5bbb25c8ef77" providerId="ADAL" clId="{3EABD1BD-2490-4091-8728-BAA8875E2390}" dt="2020-11-12T19:58:57.149" v="394" actId="1076"/>
          <ac:spMkLst>
            <pc:docMk/>
            <pc:sldMk cId="285883894" sldId="3469"/>
            <ac:spMk id="4" creationId="{05F963CF-8DB9-4B8C-8866-7D84233500D2}"/>
          </ac:spMkLst>
        </pc:spChg>
        <pc:spChg chg="mod">
          <ac:chgData name="Graeme Malcolm" userId="0828a162-3a1f-48c4-ad15-5bbb25c8ef77" providerId="ADAL" clId="{3EABD1BD-2490-4091-8728-BAA8875E2390}" dt="2020-11-12T19:54:45.160" v="272" actId="403"/>
          <ac:spMkLst>
            <pc:docMk/>
            <pc:sldMk cId="285883894" sldId="3469"/>
            <ac:spMk id="5" creationId="{89BAAB29-7F87-46D3-97F8-73D13B60A170}"/>
          </ac:spMkLst>
        </pc:spChg>
        <pc:spChg chg="add mod">
          <ac:chgData name="Graeme Malcolm" userId="0828a162-3a1f-48c4-ad15-5bbb25c8ef77" providerId="ADAL" clId="{3EABD1BD-2490-4091-8728-BAA8875E2390}" dt="2020-11-12T19:58:25.682" v="337" actId="14100"/>
          <ac:spMkLst>
            <pc:docMk/>
            <pc:sldMk cId="285883894" sldId="3469"/>
            <ac:spMk id="7" creationId="{272B2283-DF4C-409D-8A19-5A824ECACC59}"/>
          </ac:spMkLst>
        </pc:spChg>
        <pc:spChg chg="add mod">
          <ac:chgData name="Graeme Malcolm" userId="0828a162-3a1f-48c4-ad15-5bbb25c8ef77" providerId="ADAL" clId="{3EABD1BD-2490-4091-8728-BAA8875E2390}" dt="2020-11-12T19:59:06.146" v="397" actId="14100"/>
          <ac:spMkLst>
            <pc:docMk/>
            <pc:sldMk cId="285883894" sldId="3469"/>
            <ac:spMk id="8" creationId="{E41F04ED-A8E9-4ACD-86EF-34ED4F47D93B}"/>
          </ac:spMkLst>
        </pc:spChg>
        <pc:spChg chg="add mod">
          <ac:chgData name="Graeme Malcolm" userId="0828a162-3a1f-48c4-ad15-5bbb25c8ef77" providerId="ADAL" clId="{3EABD1BD-2490-4091-8728-BAA8875E2390}" dt="2020-11-12T19:59:54.743" v="438" actId="14100"/>
          <ac:spMkLst>
            <pc:docMk/>
            <pc:sldMk cId="285883894" sldId="3469"/>
            <ac:spMk id="9" creationId="{4B60CD8F-E18D-4FD1-81DC-95BE448DC40D}"/>
          </ac:spMkLst>
        </pc:spChg>
      </pc:sldChg>
      <pc:sldChg chg="del">
        <pc:chgData name="Graeme Malcolm" userId="0828a162-3a1f-48c4-ad15-5bbb25c8ef77" providerId="ADAL" clId="{3EABD1BD-2490-4091-8728-BAA8875E2390}" dt="2020-11-12T20:09:44.915" v="867" actId="47"/>
        <pc:sldMkLst>
          <pc:docMk/>
          <pc:sldMk cId="3951756452" sldId="3470"/>
        </pc:sldMkLst>
      </pc:sldChg>
      <pc:sldChg chg="addSp delSp modSp add mod">
        <pc:chgData name="Graeme Malcolm" userId="0828a162-3a1f-48c4-ad15-5bbb25c8ef77" providerId="ADAL" clId="{3EABD1BD-2490-4091-8728-BAA8875E2390}" dt="2020-11-12T20:01:08.103" v="477" actId="478"/>
        <pc:sldMkLst>
          <pc:docMk/>
          <pc:sldMk cId="1610818167" sldId="3471"/>
        </pc:sldMkLst>
        <pc:spChg chg="mod">
          <ac:chgData name="Graeme Malcolm" userId="0828a162-3a1f-48c4-ad15-5bbb25c8ef77" providerId="ADAL" clId="{3EABD1BD-2490-4091-8728-BAA8875E2390}" dt="2020-11-12T19:54:35.918" v="269" actId="1076"/>
          <ac:spMkLst>
            <pc:docMk/>
            <pc:sldMk cId="1610818167" sldId="3471"/>
            <ac:spMk id="4" creationId="{AB74BF24-60F0-4974-8615-EAA49A7FA199}"/>
          </ac:spMkLst>
        </pc:spChg>
        <pc:spChg chg="add del mod">
          <ac:chgData name="Graeme Malcolm" userId="0828a162-3a1f-48c4-ad15-5bbb25c8ef77" providerId="ADAL" clId="{3EABD1BD-2490-4091-8728-BAA8875E2390}" dt="2020-11-12T20:01:08.103" v="477" actId="478"/>
          <ac:spMkLst>
            <pc:docMk/>
            <pc:sldMk cId="1610818167" sldId="3471"/>
            <ac:spMk id="6" creationId="{5879DEA5-F257-43DA-BD1D-082CADB30ED7}"/>
          </ac:spMkLst>
        </pc:spChg>
      </pc:sldChg>
      <pc:sldChg chg="modSp mod">
        <pc:chgData name="Graeme Malcolm" userId="0828a162-3a1f-48c4-ad15-5bbb25c8ef77" providerId="ADAL" clId="{3EABD1BD-2490-4091-8728-BAA8875E2390}" dt="2020-11-12T20:36:43.683" v="1588" actId="20577"/>
        <pc:sldMkLst>
          <pc:docMk/>
          <pc:sldMk cId="2704482197" sldId="3472"/>
        </pc:sldMkLst>
        <pc:spChg chg="mod">
          <ac:chgData name="Graeme Malcolm" userId="0828a162-3a1f-48c4-ad15-5bbb25c8ef77" providerId="ADAL" clId="{3EABD1BD-2490-4091-8728-BAA8875E2390}" dt="2020-11-12T20:36:29.853" v="1535" actId="20577"/>
          <ac:spMkLst>
            <pc:docMk/>
            <pc:sldMk cId="2704482197" sldId="3472"/>
            <ac:spMk id="6" creationId="{00000000-0000-0000-0000-000000000000}"/>
          </ac:spMkLst>
        </pc:spChg>
        <pc:spChg chg="mod">
          <ac:chgData name="Graeme Malcolm" userId="0828a162-3a1f-48c4-ad15-5bbb25c8ef77" providerId="ADAL" clId="{3EABD1BD-2490-4091-8728-BAA8875E2390}" dt="2020-11-12T20:35:46.102" v="1400" actId="20577"/>
          <ac:spMkLst>
            <pc:docMk/>
            <pc:sldMk cId="2704482197" sldId="3472"/>
            <ac:spMk id="17" creationId="{00000000-0000-0000-0000-000000000000}"/>
          </ac:spMkLst>
        </pc:spChg>
        <pc:spChg chg="mod">
          <ac:chgData name="Graeme Malcolm" userId="0828a162-3a1f-48c4-ad15-5bbb25c8ef77" providerId="ADAL" clId="{3EABD1BD-2490-4091-8728-BAA8875E2390}" dt="2020-11-12T20:36:43.683" v="1588" actId="20577"/>
          <ac:spMkLst>
            <pc:docMk/>
            <pc:sldMk cId="2704482197" sldId="3472"/>
            <ac:spMk id="31" creationId="{A29CE5FA-859E-445F-A1A7-8F3606790DBB}"/>
          </ac:spMkLst>
        </pc:spChg>
      </pc:sldChg>
      <pc:sldChg chg="modSp add mod">
        <pc:chgData name="Graeme Malcolm" userId="0828a162-3a1f-48c4-ad15-5bbb25c8ef77" providerId="ADAL" clId="{3EABD1BD-2490-4091-8728-BAA8875E2390}" dt="2020-11-12T20:30:33.713" v="1286" actId="403"/>
        <pc:sldMkLst>
          <pc:docMk/>
          <pc:sldMk cId="1283317255" sldId="3473"/>
        </pc:sldMkLst>
        <pc:spChg chg="mod">
          <ac:chgData name="Graeme Malcolm" userId="0828a162-3a1f-48c4-ad15-5bbb25c8ef77" providerId="ADAL" clId="{3EABD1BD-2490-4091-8728-BAA8875E2390}" dt="2020-11-12T20:30:33.713" v="1286" actId="403"/>
          <ac:spMkLst>
            <pc:docMk/>
            <pc:sldMk cId="1283317255" sldId="3473"/>
            <ac:spMk id="4" creationId="{53F0B239-D82A-4A59-9BAA-FBDB2B09FCF1}"/>
          </ac:spMkLst>
        </pc:spChg>
        <pc:spChg chg="mod">
          <ac:chgData name="Graeme Malcolm" userId="0828a162-3a1f-48c4-ad15-5bbb25c8ef77" providerId="ADAL" clId="{3EABD1BD-2490-4091-8728-BAA8875E2390}" dt="2020-11-12T20:30:21.692" v="1276" actId="1076"/>
          <ac:spMkLst>
            <pc:docMk/>
            <pc:sldMk cId="1283317255" sldId="3473"/>
            <ac:spMk id="5" creationId="{C7044180-388D-4659-9362-67990CD469D2}"/>
          </ac:spMkLst>
        </pc:spChg>
        <pc:spChg chg="mod">
          <ac:chgData name="Graeme Malcolm" userId="0828a162-3a1f-48c4-ad15-5bbb25c8ef77" providerId="ADAL" clId="{3EABD1BD-2490-4091-8728-BAA8875E2390}" dt="2020-11-12T20:30:28.094" v="1279" actId="1076"/>
          <ac:spMkLst>
            <pc:docMk/>
            <pc:sldMk cId="1283317255" sldId="3473"/>
            <ac:spMk id="7" creationId="{F7FB80EF-D27A-4B3B-A9D0-8D0F3C1758D1}"/>
          </ac:spMkLst>
        </pc:spChg>
      </pc:sldChg>
      <pc:sldChg chg="del">
        <pc:chgData name="Graeme Malcolm" userId="0828a162-3a1f-48c4-ad15-5bbb25c8ef77" providerId="ADAL" clId="{3EABD1BD-2490-4091-8728-BAA8875E2390}" dt="2020-11-12T20:09:44.915" v="867" actId="47"/>
        <pc:sldMkLst>
          <pc:docMk/>
          <pc:sldMk cId="3421250939" sldId="3473"/>
        </pc:sldMkLst>
      </pc:sldChg>
      <pc:sldChg chg="modSp add mod">
        <pc:chgData name="Graeme Malcolm" userId="0828a162-3a1f-48c4-ad15-5bbb25c8ef77" providerId="ADAL" clId="{3EABD1BD-2490-4091-8728-BAA8875E2390}" dt="2020-11-12T19:54:01.777" v="262" actId="403"/>
        <pc:sldMkLst>
          <pc:docMk/>
          <pc:sldMk cId="2502555692" sldId="3474"/>
        </pc:sldMkLst>
        <pc:spChg chg="mod">
          <ac:chgData name="Graeme Malcolm" userId="0828a162-3a1f-48c4-ad15-5bbb25c8ef77" providerId="ADAL" clId="{3EABD1BD-2490-4091-8728-BAA8875E2390}" dt="2020-11-12T19:54:01.777" v="262" actId="403"/>
          <ac:spMkLst>
            <pc:docMk/>
            <pc:sldMk cId="2502555692" sldId="3474"/>
            <ac:spMk id="4" creationId="{3B7DEE0A-93CB-462C-A402-FE35740303DA}"/>
          </ac:spMkLst>
        </pc:spChg>
      </pc:sldChg>
      <pc:sldChg chg="addSp modSp add mod">
        <pc:chgData name="Graeme Malcolm" userId="0828a162-3a1f-48c4-ad15-5bbb25c8ef77" providerId="ADAL" clId="{3EABD1BD-2490-4091-8728-BAA8875E2390}" dt="2020-11-12T20:26:17.775" v="1189" actId="1076"/>
        <pc:sldMkLst>
          <pc:docMk/>
          <pc:sldMk cId="2382490290" sldId="3475"/>
        </pc:sldMkLst>
        <pc:spChg chg="mod">
          <ac:chgData name="Graeme Malcolm" userId="0828a162-3a1f-48c4-ad15-5bbb25c8ef77" providerId="ADAL" clId="{3EABD1BD-2490-4091-8728-BAA8875E2390}" dt="2020-11-12T20:13:20.852" v="937" actId="20577"/>
          <ac:spMkLst>
            <pc:docMk/>
            <pc:sldMk cId="2382490290" sldId="3475"/>
            <ac:spMk id="2" creationId="{51CF45FA-0BA1-4947-A032-6CD2A4D76C9F}"/>
          </ac:spMkLst>
        </pc:spChg>
        <pc:spChg chg="mod">
          <ac:chgData name="Graeme Malcolm" userId="0828a162-3a1f-48c4-ad15-5bbb25c8ef77" providerId="ADAL" clId="{3EABD1BD-2490-4091-8728-BAA8875E2390}" dt="2020-11-12T20:26:17.775" v="1189" actId="1076"/>
          <ac:spMkLst>
            <pc:docMk/>
            <pc:sldMk cId="2382490290" sldId="3475"/>
            <ac:spMk id="3" creationId="{CF9E4253-D046-4AF0-8E89-F6D9CD5B1C2E}"/>
          </ac:spMkLst>
        </pc:spChg>
        <pc:spChg chg="add mod">
          <ac:chgData name="Graeme Malcolm" userId="0828a162-3a1f-48c4-ad15-5bbb25c8ef77" providerId="ADAL" clId="{3EABD1BD-2490-4091-8728-BAA8875E2390}" dt="2020-11-12T20:23:37.455" v="979" actId="14100"/>
          <ac:spMkLst>
            <pc:docMk/>
            <pc:sldMk cId="2382490290" sldId="3475"/>
            <ac:spMk id="5" creationId="{2BDD76E5-7D84-4A32-AB9E-D628C0B476AB}"/>
          </ac:spMkLst>
        </pc:spChg>
        <pc:spChg chg="add mod">
          <ac:chgData name="Graeme Malcolm" userId="0828a162-3a1f-48c4-ad15-5bbb25c8ef77" providerId="ADAL" clId="{3EABD1BD-2490-4091-8728-BAA8875E2390}" dt="2020-11-12T20:25:55.836" v="1188" actId="114"/>
          <ac:spMkLst>
            <pc:docMk/>
            <pc:sldMk cId="2382490290" sldId="3475"/>
            <ac:spMk id="7" creationId="{5B53929D-D19C-4381-A040-C0F9CA2A2C0A}"/>
          </ac:spMkLst>
        </pc:spChg>
        <pc:spChg chg="add mod">
          <ac:chgData name="Graeme Malcolm" userId="0828a162-3a1f-48c4-ad15-5bbb25c8ef77" providerId="ADAL" clId="{3EABD1BD-2490-4091-8728-BAA8875E2390}" dt="2020-11-12T20:24:26.833" v="1065" actId="14100"/>
          <ac:spMkLst>
            <pc:docMk/>
            <pc:sldMk cId="2382490290" sldId="3475"/>
            <ac:spMk id="8" creationId="{D311978E-987A-4272-AE0B-12D3D897EAC3}"/>
          </ac:spMkLst>
        </pc:spChg>
      </pc:sldChg>
      <pc:sldChg chg="del">
        <pc:chgData name="Graeme Malcolm" userId="0828a162-3a1f-48c4-ad15-5bbb25c8ef77" providerId="ADAL" clId="{3EABD1BD-2490-4091-8728-BAA8875E2390}" dt="2020-11-12T19:51:11.970" v="219" actId="47"/>
        <pc:sldMkLst>
          <pc:docMk/>
          <pc:sldMk cId="285883894" sldId="3476"/>
        </pc:sldMkLst>
      </pc:sldChg>
      <pc:sldChg chg="addSp modSp add mod">
        <pc:chgData name="Graeme Malcolm" userId="0828a162-3a1f-48c4-ad15-5bbb25c8ef77" providerId="ADAL" clId="{3EABD1BD-2490-4091-8728-BAA8875E2390}" dt="2020-11-12T20:32:43.701" v="1354" actId="14100"/>
        <pc:sldMkLst>
          <pc:docMk/>
          <pc:sldMk cId="1106942906" sldId="3476"/>
        </pc:sldMkLst>
        <pc:spChg chg="mod">
          <ac:chgData name="Graeme Malcolm" userId="0828a162-3a1f-48c4-ad15-5bbb25c8ef77" providerId="ADAL" clId="{3EABD1BD-2490-4091-8728-BAA8875E2390}" dt="2020-11-12T20:27:39.472" v="1245" actId="20577"/>
          <ac:spMkLst>
            <pc:docMk/>
            <pc:sldMk cId="1106942906" sldId="3476"/>
            <ac:spMk id="3" creationId="{65D30490-E34F-4E3A-98D7-4F73DC5DC2AF}"/>
          </ac:spMkLst>
        </pc:spChg>
        <pc:spChg chg="mod">
          <ac:chgData name="Graeme Malcolm" userId="0828a162-3a1f-48c4-ad15-5bbb25c8ef77" providerId="ADAL" clId="{3EABD1BD-2490-4091-8728-BAA8875E2390}" dt="2020-11-12T20:31:07.877" v="1289" actId="14100"/>
          <ac:spMkLst>
            <pc:docMk/>
            <pc:sldMk cId="1106942906" sldId="3476"/>
            <ac:spMk id="4" creationId="{A055D638-2F40-42F9-8005-8F7F4BEE65C8}"/>
          </ac:spMkLst>
        </pc:spChg>
        <pc:spChg chg="add mod">
          <ac:chgData name="Graeme Malcolm" userId="0828a162-3a1f-48c4-ad15-5bbb25c8ef77" providerId="ADAL" clId="{3EABD1BD-2490-4091-8728-BAA8875E2390}" dt="2020-11-12T20:32:43.701" v="1354" actId="14100"/>
          <ac:spMkLst>
            <pc:docMk/>
            <pc:sldMk cId="1106942906" sldId="3476"/>
            <ac:spMk id="6" creationId="{88F30861-777F-42C2-B468-5C31C038ECB4}"/>
          </ac:spMkLst>
        </pc:spChg>
      </pc:sldChg>
      <pc:sldChg chg="del">
        <pc:chgData name="Graeme Malcolm" userId="0828a162-3a1f-48c4-ad15-5bbb25c8ef77" providerId="ADAL" clId="{3EABD1BD-2490-4091-8728-BAA8875E2390}" dt="2020-11-12T19:51:11.970" v="219" actId="47"/>
        <pc:sldMkLst>
          <pc:docMk/>
          <pc:sldMk cId="839574370" sldId="3477"/>
        </pc:sldMkLst>
      </pc:sldChg>
      <pc:sldChg chg="del">
        <pc:chgData name="Graeme Malcolm" userId="0828a162-3a1f-48c4-ad15-5bbb25c8ef77" providerId="ADAL" clId="{3EABD1BD-2490-4091-8728-BAA8875E2390}" dt="2020-11-12T19:51:11.970" v="219" actId="47"/>
        <pc:sldMkLst>
          <pc:docMk/>
          <pc:sldMk cId="1692830709" sldId="3478"/>
        </pc:sldMkLst>
      </pc:sldChg>
      <pc:sldChg chg="del">
        <pc:chgData name="Graeme Malcolm" userId="0828a162-3a1f-48c4-ad15-5bbb25c8ef77" providerId="ADAL" clId="{3EABD1BD-2490-4091-8728-BAA8875E2390}" dt="2020-11-12T19:51:11.970" v="219" actId="47"/>
        <pc:sldMkLst>
          <pc:docMk/>
          <pc:sldMk cId="3796829691" sldId="3479"/>
        </pc:sldMkLst>
      </pc:sldChg>
      <pc:sldChg chg="del">
        <pc:chgData name="Graeme Malcolm" userId="0828a162-3a1f-48c4-ad15-5bbb25c8ef77" providerId="ADAL" clId="{3EABD1BD-2490-4091-8728-BAA8875E2390}" dt="2020-11-12T20:09:44.915" v="867" actId="47"/>
        <pc:sldMkLst>
          <pc:docMk/>
          <pc:sldMk cId="1602857290" sldId="3480"/>
        </pc:sldMkLst>
      </pc:sldChg>
      <pc:sldChg chg="del">
        <pc:chgData name="Graeme Malcolm" userId="0828a162-3a1f-48c4-ad15-5bbb25c8ef77" providerId="ADAL" clId="{3EABD1BD-2490-4091-8728-BAA8875E2390}" dt="2020-11-12T20:09:44.915" v="867" actId="47"/>
        <pc:sldMkLst>
          <pc:docMk/>
          <pc:sldMk cId="1079515676" sldId="3481"/>
        </pc:sldMkLst>
      </pc:sldChg>
      <pc:sldChg chg="del">
        <pc:chgData name="Graeme Malcolm" userId="0828a162-3a1f-48c4-ad15-5bbb25c8ef77" providerId="ADAL" clId="{3EABD1BD-2490-4091-8728-BAA8875E2390}" dt="2020-11-12T20:09:44.915" v="867" actId="47"/>
        <pc:sldMkLst>
          <pc:docMk/>
          <pc:sldMk cId="366029487" sldId="3482"/>
        </pc:sldMkLst>
      </pc:sldChg>
      <pc:sldChg chg="del">
        <pc:chgData name="Graeme Malcolm" userId="0828a162-3a1f-48c4-ad15-5bbb25c8ef77" providerId="ADAL" clId="{3EABD1BD-2490-4091-8728-BAA8875E2390}" dt="2020-11-12T20:09:44.915" v="867" actId="47"/>
        <pc:sldMkLst>
          <pc:docMk/>
          <pc:sldMk cId="2187104340" sldId="3483"/>
        </pc:sldMkLst>
      </pc:sldChg>
      <pc:sldChg chg="del">
        <pc:chgData name="Graeme Malcolm" userId="0828a162-3a1f-48c4-ad15-5bbb25c8ef77" providerId="ADAL" clId="{3EABD1BD-2490-4091-8728-BAA8875E2390}" dt="2020-11-12T20:09:44.915" v="867" actId="47"/>
        <pc:sldMkLst>
          <pc:docMk/>
          <pc:sldMk cId="3871318728" sldId="3484"/>
        </pc:sldMkLst>
      </pc:sldChg>
      <pc:sldChg chg="modSp add mod">
        <pc:chgData name="Graeme Malcolm" userId="0828a162-3a1f-48c4-ad15-5bbb25c8ef77" providerId="ADAL" clId="{3EABD1BD-2490-4091-8728-BAA8875E2390}" dt="2020-11-12T19:53:49.050" v="258" actId="403"/>
        <pc:sldMkLst>
          <pc:docMk/>
          <pc:sldMk cId="3622340893" sldId="3485"/>
        </pc:sldMkLst>
        <pc:spChg chg="mod">
          <ac:chgData name="Graeme Malcolm" userId="0828a162-3a1f-48c4-ad15-5bbb25c8ef77" providerId="ADAL" clId="{3EABD1BD-2490-4091-8728-BAA8875E2390}" dt="2020-11-12T19:53:49.050" v="258" actId="403"/>
          <ac:spMkLst>
            <pc:docMk/>
            <pc:sldMk cId="3622340893" sldId="3485"/>
            <ac:spMk id="4" creationId="{3B7DEE0A-93CB-462C-A402-FE35740303DA}"/>
          </ac:spMkLst>
        </pc:spChg>
      </pc:sldChg>
    </pc:docChg>
  </pc:docChgLst>
  <pc:docChgLst>
    <pc:chgData name="Graeme Malcolm" userId="0828a162-3a1f-48c4-ad15-5bbb25c8ef77" providerId="ADAL" clId="{13093B36-04AA-4682-82BE-11852856EE13}"/>
    <pc:docChg chg="undo custSel addSld delSld modSld">
      <pc:chgData name="Graeme Malcolm" userId="0828a162-3a1f-48c4-ad15-5bbb25c8ef77" providerId="ADAL" clId="{13093B36-04AA-4682-82BE-11852856EE13}" dt="2020-12-02T01:23:22.996" v="2655" actId="47"/>
      <pc:docMkLst>
        <pc:docMk/>
      </pc:docMkLst>
      <pc:sldChg chg="modNotesTx">
        <pc:chgData name="Graeme Malcolm" userId="0828a162-3a1f-48c4-ad15-5bbb25c8ef77" providerId="ADAL" clId="{13093B36-04AA-4682-82BE-11852856EE13}" dt="2020-11-23T22:36:34.337" v="184" actId="20577"/>
        <pc:sldMkLst>
          <pc:docMk/>
          <pc:sldMk cId="3018641981" sldId="1627"/>
        </pc:sldMkLst>
      </pc:sldChg>
      <pc:sldChg chg="modNotesTx">
        <pc:chgData name="Graeme Malcolm" userId="0828a162-3a1f-48c4-ad15-5bbb25c8ef77" providerId="ADAL" clId="{13093B36-04AA-4682-82BE-11852856EE13}" dt="2020-11-23T22:38:51.336" v="430"/>
        <pc:sldMkLst>
          <pc:docMk/>
          <pc:sldMk cId="2281750522" sldId="1684"/>
        </pc:sldMkLst>
      </pc:sldChg>
      <pc:sldChg chg="modSp mod modNotesTx">
        <pc:chgData name="Graeme Malcolm" userId="0828a162-3a1f-48c4-ad15-5bbb25c8ef77" providerId="ADAL" clId="{13093B36-04AA-4682-82BE-11852856EE13}" dt="2020-11-23T22:38:11.511" v="428" actId="20577"/>
        <pc:sldMkLst>
          <pc:docMk/>
          <pc:sldMk cId="4244671936" sldId="1778"/>
        </pc:sldMkLst>
        <pc:spChg chg="mod">
          <ac:chgData name="Graeme Malcolm" userId="0828a162-3a1f-48c4-ad15-5bbb25c8ef77" providerId="ADAL" clId="{13093B36-04AA-4682-82BE-11852856EE13}" dt="2020-11-23T22:38:11.511" v="428" actId="20577"/>
          <ac:spMkLst>
            <pc:docMk/>
            <pc:sldMk cId="4244671936" sldId="1778"/>
            <ac:spMk id="2" creationId="{00000000-0000-0000-0000-000000000000}"/>
          </ac:spMkLst>
        </pc:spChg>
      </pc:sldChg>
      <pc:sldChg chg="modSp mod modNotesTx">
        <pc:chgData name="Graeme Malcolm" userId="0828a162-3a1f-48c4-ad15-5bbb25c8ef77" providerId="ADAL" clId="{13093B36-04AA-4682-82BE-11852856EE13}" dt="2020-11-30T18:29:19.252" v="2311" actId="14100"/>
        <pc:sldMkLst>
          <pc:docMk/>
          <pc:sldMk cId="647265905" sldId="1797"/>
        </pc:sldMkLst>
        <pc:spChg chg="mod">
          <ac:chgData name="Graeme Malcolm" userId="0828a162-3a1f-48c4-ad15-5bbb25c8ef77" providerId="ADAL" clId="{13093B36-04AA-4682-82BE-11852856EE13}" dt="2020-11-30T18:29:19.252" v="2311" actId="14100"/>
          <ac:spMkLst>
            <pc:docMk/>
            <pc:sldMk cId="647265905" sldId="1797"/>
            <ac:spMk id="3" creationId="{6012A1CD-E0D6-476D-9271-39941619DEFC}"/>
          </ac:spMkLst>
        </pc:spChg>
        <pc:picChg chg="mod">
          <ac:chgData name="Graeme Malcolm" userId="0828a162-3a1f-48c4-ad15-5bbb25c8ef77" providerId="ADAL" clId="{13093B36-04AA-4682-82BE-11852856EE13}" dt="2020-11-23T21:59:01.979" v="1" actId="207"/>
          <ac:picMkLst>
            <pc:docMk/>
            <pc:sldMk cId="647265905" sldId="1797"/>
            <ac:picMk id="44" creationId="{AEA94074-AB52-4DF8-A253-F172F283DF89}"/>
          </ac:picMkLst>
        </pc:picChg>
      </pc:sldChg>
      <pc:sldChg chg="modSp mod modNotesTx">
        <pc:chgData name="Graeme Malcolm" userId="0828a162-3a1f-48c4-ad15-5bbb25c8ef77" providerId="ADAL" clId="{13093B36-04AA-4682-82BE-11852856EE13}" dt="2020-11-23T23:00:33.709" v="1708" actId="20577"/>
        <pc:sldMkLst>
          <pc:docMk/>
          <pc:sldMk cId="3640243809" sldId="1834"/>
        </pc:sldMkLst>
        <pc:spChg chg="mod">
          <ac:chgData name="Graeme Malcolm" userId="0828a162-3a1f-48c4-ad15-5bbb25c8ef77" providerId="ADAL" clId="{13093B36-04AA-4682-82BE-11852856EE13}" dt="2020-11-23T22:38:16.430" v="429" actId="20577"/>
          <ac:spMkLst>
            <pc:docMk/>
            <pc:sldMk cId="3640243809" sldId="1834"/>
            <ac:spMk id="5" creationId="{007C2C26-EFD2-E847-AEA7-5CEF245E0904}"/>
          </ac:spMkLst>
        </pc:spChg>
      </pc:sldChg>
      <pc:sldChg chg="modSp add mod">
        <pc:chgData name="Graeme Malcolm" userId="0828a162-3a1f-48c4-ad15-5bbb25c8ef77" providerId="ADAL" clId="{13093B36-04AA-4682-82BE-11852856EE13}" dt="2020-12-02T01:22:34.549" v="2645" actId="20577"/>
        <pc:sldMkLst>
          <pc:docMk/>
          <pc:sldMk cId="3476806347" sldId="1840"/>
        </pc:sldMkLst>
        <pc:spChg chg="mod">
          <ac:chgData name="Graeme Malcolm" userId="0828a162-3a1f-48c4-ad15-5bbb25c8ef77" providerId="ADAL" clId="{13093B36-04AA-4682-82BE-11852856EE13}" dt="2020-12-02T01:22:34.549" v="2645" actId="20577"/>
          <ac:spMkLst>
            <pc:docMk/>
            <pc:sldMk cId="3476806347" sldId="1840"/>
            <ac:spMk id="8" creationId="{7F6D085D-B395-41BC-B1E6-8B9B933DC046}"/>
          </ac:spMkLst>
        </pc:spChg>
        <pc:spChg chg="mod">
          <ac:chgData name="Graeme Malcolm" userId="0828a162-3a1f-48c4-ad15-5bbb25c8ef77" providerId="ADAL" clId="{13093B36-04AA-4682-82BE-11852856EE13}" dt="2020-12-02T01:22:27.817" v="2640"/>
          <ac:spMkLst>
            <pc:docMk/>
            <pc:sldMk cId="3476806347" sldId="1840"/>
            <ac:spMk id="17" creationId="{00000000-0000-0000-0000-000000000000}"/>
          </ac:spMkLst>
        </pc:spChg>
      </pc:sldChg>
      <pc:sldChg chg="modSp mod modNotesTx">
        <pc:chgData name="Graeme Malcolm" userId="0828a162-3a1f-48c4-ad15-5bbb25c8ef77" providerId="ADAL" clId="{13093B36-04AA-4682-82BE-11852856EE13}" dt="2020-11-23T23:16:17.833" v="2285"/>
        <pc:sldMkLst>
          <pc:docMk/>
          <pc:sldMk cId="1175378142" sldId="1841"/>
        </pc:sldMkLst>
        <pc:spChg chg="mod ord">
          <ac:chgData name="Graeme Malcolm" userId="0828a162-3a1f-48c4-ad15-5bbb25c8ef77" providerId="ADAL" clId="{13093B36-04AA-4682-82BE-11852856EE13}" dt="2020-11-23T23:16:00.036" v="2284" actId="20577"/>
          <ac:spMkLst>
            <pc:docMk/>
            <pc:sldMk cId="1175378142" sldId="1841"/>
            <ac:spMk id="15" creationId="{7AFD9358-0F0F-DD41-8430-DD40142A3348}"/>
          </ac:spMkLst>
        </pc:spChg>
      </pc:sldChg>
      <pc:sldChg chg="del">
        <pc:chgData name="Graeme Malcolm" userId="0828a162-3a1f-48c4-ad15-5bbb25c8ef77" providerId="ADAL" clId="{13093B36-04AA-4682-82BE-11852856EE13}" dt="2020-11-23T23:11:52.409" v="2086" actId="47"/>
        <pc:sldMkLst>
          <pc:docMk/>
          <pc:sldMk cId="3750964144" sldId="1843"/>
        </pc:sldMkLst>
      </pc:sldChg>
      <pc:sldChg chg="addSp delSp modSp del mod modNotesTx">
        <pc:chgData name="Graeme Malcolm" userId="0828a162-3a1f-48c4-ad15-5bbb25c8ef77" providerId="ADAL" clId="{13093B36-04AA-4682-82BE-11852856EE13}" dt="2020-12-02T01:22:38.376" v="2646" actId="47"/>
        <pc:sldMkLst>
          <pc:docMk/>
          <pc:sldMk cId="1610323194" sldId="1844"/>
        </pc:sldMkLst>
        <pc:spChg chg="add del">
          <ac:chgData name="Graeme Malcolm" userId="0828a162-3a1f-48c4-ad15-5bbb25c8ef77" providerId="ADAL" clId="{13093B36-04AA-4682-82BE-11852856EE13}" dt="2020-11-30T18:28:49.769" v="2294" actId="478"/>
          <ac:spMkLst>
            <pc:docMk/>
            <pc:sldMk cId="1610323194" sldId="1844"/>
            <ac:spMk id="2" creationId="{EF2982A3-4754-4204-B49E-257102839F33}"/>
          </ac:spMkLst>
        </pc:spChg>
        <pc:spChg chg="mod">
          <ac:chgData name="Graeme Malcolm" userId="0828a162-3a1f-48c4-ad15-5bbb25c8ef77" providerId="ADAL" clId="{13093B36-04AA-4682-82BE-11852856EE13}" dt="2020-11-30T18:28:59.435" v="2295" actId="1076"/>
          <ac:spMkLst>
            <pc:docMk/>
            <pc:sldMk cId="1610323194" sldId="1844"/>
            <ac:spMk id="6" creationId="{00000000-0000-0000-0000-000000000000}"/>
          </ac:spMkLst>
        </pc:spChg>
        <pc:spChg chg="add">
          <ac:chgData name="Graeme Malcolm" userId="0828a162-3a1f-48c4-ad15-5bbb25c8ef77" providerId="ADAL" clId="{13093B36-04AA-4682-82BE-11852856EE13}" dt="2020-11-30T18:28:46.977" v="2293" actId="22"/>
          <ac:spMkLst>
            <pc:docMk/>
            <pc:sldMk cId="1610323194" sldId="1844"/>
            <ac:spMk id="7" creationId="{07A43F34-E54C-4329-AAD6-DFBF4F0070C1}"/>
          </ac:spMkLst>
        </pc:spChg>
        <pc:spChg chg="mod">
          <ac:chgData name="Graeme Malcolm" userId="0828a162-3a1f-48c4-ad15-5bbb25c8ef77" providerId="ADAL" clId="{13093B36-04AA-4682-82BE-11852856EE13}" dt="2020-11-30T18:28:59.435" v="2295" actId="1076"/>
          <ac:spMkLst>
            <pc:docMk/>
            <pc:sldMk cId="1610323194" sldId="1844"/>
            <ac:spMk id="31" creationId="{A29CE5FA-859E-445F-A1A7-8F3606790DBB}"/>
          </ac:spMkLst>
        </pc:spChg>
        <pc:spChg chg="mod">
          <ac:chgData name="Graeme Malcolm" userId="0828a162-3a1f-48c4-ad15-5bbb25c8ef77" providerId="ADAL" clId="{13093B36-04AA-4682-82BE-11852856EE13}" dt="2020-11-30T18:28:59.435" v="2295" actId="1076"/>
          <ac:spMkLst>
            <pc:docMk/>
            <pc:sldMk cId="1610323194" sldId="1844"/>
            <ac:spMk id="32" creationId="{156C7984-D7C5-4F8E-BA67-F847016F36DC}"/>
          </ac:spMkLst>
        </pc:spChg>
        <pc:spChg chg="mod">
          <ac:chgData name="Graeme Malcolm" userId="0828a162-3a1f-48c4-ad15-5bbb25c8ef77" providerId="ADAL" clId="{13093B36-04AA-4682-82BE-11852856EE13}" dt="2020-11-30T18:28:59.435" v="2295" actId="1076"/>
          <ac:spMkLst>
            <pc:docMk/>
            <pc:sldMk cId="1610323194" sldId="1844"/>
            <ac:spMk id="33" creationId="{B347C2F9-1C68-4C51-8D2D-1709B56B9480}"/>
          </ac:spMkLst>
        </pc:spChg>
        <pc:spChg chg="mod">
          <ac:chgData name="Graeme Malcolm" userId="0828a162-3a1f-48c4-ad15-5bbb25c8ef77" providerId="ADAL" clId="{13093B36-04AA-4682-82BE-11852856EE13}" dt="2020-11-30T18:28:59.435" v="2295" actId="1076"/>
          <ac:spMkLst>
            <pc:docMk/>
            <pc:sldMk cId="1610323194" sldId="1844"/>
            <ac:spMk id="35" creationId="{07ADE806-D450-4A7C-B2E3-33206A62ECEF}"/>
          </ac:spMkLst>
        </pc:spChg>
        <pc:spChg chg="mod">
          <ac:chgData name="Graeme Malcolm" userId="0828a162-3a1f-48c4-ad15-5bbb25c8ef77" providerId="ADAL" clId="{13093B36-04AA-4682-82BE-11852856EE13}" dt="2020-11-30T18:28:59.435" v="2295" actId="1076"/>
          <ac:spMkLst>
            <pc:docMk/>
            <pc:sldMk cId="1610323194" sldId="1844"/>
            <ac:spMk id="39" creationId="{EAE6457A-AD5A-4F7C-90B2-22B9CAB47FC5}"/>
          </ac:spMkLst>
        </pc:spChg>
        <pc:spChg chg="mod">
          <ac:chgData name="Graeme Malcolm" userId="0828a162-3a1f-48c4-ad15-5bbb25c8ef77" providerId="ADAL" clId="{13093B36-04AA-4682-82BE-11852856EE13}" dt="2020-11-30T18:28:59.435" v="2295" actId="1076"/>
          <ac:spMkLst>
            <pc:docMk/>
            <pc:sldMk cId="1610323194" sldId="1844"/>
            <ac:spMk id="40" creationId="{606DE11E-182D-451C-8630-7C047E45C397}"/>
          </ac:spMkLst>
        </pc:spChg>
        <pc:spChg chg="mod">
          <ac:chgData name="Graeme Malcolm" userId="0828a162-3a1f-48c4-ad15-5bbb25c8ef77" providerId="ADAL" clId="{13093B36-04AA-4682-82BE-11852856EE13}" dt="2020-11-30T18:28:59.435" v="2295" actId="1076"/>
          <ac:spMkLst>
            <pc:docMk/>
            <pc:sldMk cId="1610323194" sldId="1844"/>
            <ac:spMk id="41" creationId="{3F8D34DB-4C9C-402D-B5CE-C90FDCC52B02}"/>
          </ac:spMkLst>
        </pc:spChg>
        <pc:grpChg chg="mod">
          <ac:chgData name="Graeme Malcolm" userId="0828a162-3a1f-48c4-ad15-5bbb25c8ef77" providerId="ADAL" clId="{13093B36-04AA-4682-82BE-11852856EE13}" dt="2020-11-30T18:28:59.435" v="2295" actId="1076"/>
          <ac:grpSpMkLst>
            <pc:docMk/>
            <pc:sldMk cId="1610323194" sldId="1844"/>
            <ac:grpSpMk id="4" creationId="{AD6CF35B-95E7-41C5-A265-55D1C67053D9}"/>
          </ac:grpSpMkLst>
        </pc:grpChg>
        <pc:grpChg chg="mod">
          <ac:chgData name="Graeme Malcolm" userId="0828a162-3a1f-48c4-ad15-5bbb25c8ef77" providerId="ADAL" clId="{13093B36-04AA-4682-82BE-11852856EE13}" dt="2020-11-30T18:28:59.435" v="2295" actId="1076"/>
          <ac:grpSpMkLst>
            <pc:docMk/>
            <pc:sldMk cId="1610323194" sldId="1844"/>
            <ac:grpSpMk id="5" creationId="{B1576BEC-357F-40DF-AE48-50CA864C9A7B}"/>
          </ac:grpSpMkLst>
        </pc:grpChg>
        <pc:grpChg chg="mod">
          <ac:chgData name="Graeme Malcolm" userId="0828a162-3a1f-48c4-ad15-5bbb25c8ef77" providerId="ADAL" clId="{13093B36-04AA-4682-82BE-11852856EE13}" dt="2020-11-30T18:28:59.435" v="2295" actId="1076"/>
          <ac:grpSpMkLst>
            <pc:docMk/>
            <pc:sldMk cId="1610323194" sldId="1844"/>
            <ac:grpSpMk id="34" creationId="{DCE8F043-6D07-4602-A7BB-65760385DC64}"/>
          </ac:grpSpMkLst>
        </pc:grpChg>
        <pc:grpChg chg="mod">
          <ac:chgData name="Graeme Malcolm" userId="0828a162-3a1f-48c4-ad15-5bbb25c8ef77" providerId="ADAL" clId="{13093B36-04AA-4682-82BE-11852856EE13}" dt="2020-11-30T18:28:59.435" v="2295" actId="1076"/>
          <ac:grpSpMkLst>
            <pc:docMk/>
            <pc:sldMk cId="1610323194" sldId="1844"/>
            <ac:grpSpMk id="37" creationId="{6C51E03C-DAE9-4914-BF08-357276507B11}"/>
          </ac:grpSpMkLst>
        </pc:grpChg>
        <pc:picChg chg="mod">
          <ac:chgData name="Graeme Malcolm" userId="0828a162-3a1f-48c4-ad15-5bbb25c8ef77" providerId="ADAL" clId="{13093B36-04AA-4682-82BE-11852856EE13}" dt="2020-11-30T18:28:59.435" v="2295" actId="1076"/>
          <ac:picMkLst>
            <pc:docMk/>
            <pc:sldMk cId="1610323194" sldId="1844"/>
            <ac:picMk id="3" creationId="{2F2C547C-E6CB-40A8-ACD6-91D2E4F375A8}"/>
          </ac:picMkLst>
        </pc:picChg>
        <pc:picChg chg="mod">
          <ac:chgData name="Graeme Malcolm" userId="0828a162-3a1f-48c4-ad15-5bbb25c8ef77" providerId="ADAL" clId="{13093B36-04AA-4682-82BE-11852856EE13}" dt="2020-11-30T18:28:59.435" v="2295" actId="1076"/>
          <ac:picMkLst>
            <pc:docMk/>
            <pc:sldMk cId="1610323194" sldId="1844"/>
            <ac:picMk id="38" creationId="{BAB53E16-CB9E-4E7D-B483-952F121A01B4}"/>
          </ac:picMkLst>
        </pc:picChg>
      </pc:sldChg>
      <pc:sldChg chg="modNotesTx">
        <pc:chgData name="Graeme Malcolm" userId="0828a162-3a1f-48c4-ad15-5bbb25c8ef77" providerId="ADAL" clId="{13093B36-04AA-4682-82BE-11852856EE13}" dt="2020-11-23T22:40:51.300" v="468" actId="20577"/>
        <pc:sldMkLst>
          <pc:docMk/>
          <pc:sldMk cId="4082084099" sldId="3468"/>
        </pc:sldMkLst>
      </pc:sldChg>
      <pc:sldChg chg="addSp modSp mod modNotesTx">
        <pc:chgData name="Graeme Malcolm" userId="0828a162-3a1f-48c4-ad15-5bbb25c8ef77" providerId="ADAL" clId="{13093B36-04AA-4682-82BE-11852856EE13}" dt="2020-11-23T22:59:13.703" v="1430" actId="20577"/>
        <pc:sldMkLst>
          <pc:docMk/>
          <pc:sldMk cId="285883894" sldId="3469"/>
        </pc:sldMkLst>
        <pc:spChg chg="mod">
          <ac:chgData name="Graeme Malcolm" userId="0828a162-3a1f-48c4-ad15-5bbb25c8ef77" providerId="ADAL" clId="{13093B36-04AA-4682-82BE-11852856EE13}" dt="2020-11-23T22:53:22.246" v="766" actId="20577"/>
          <ac:spMkLst>
            <pc:docMk/>
            <pc:sldMk cId="285883894" sldId="3469"/>
            <ac:spMk id="3" creationId="{E73A113E-4718-429C-9CC9-B7195B0CD883}"/>
          </ac:spMkLst>
        </pc:spChg>
        <pc:spChg chg="mod">
          <ac:chgData name="Graeme Malcolm" userId="0828a162-3a1f-48c4-ad15-5bbb25c8ef77" providerId="ADAL" clId="{13093B36-04AA-4682-82BE-11852856EE13}" dt="2020-11-23T22:52:20.505" v="741" actId="1076"/>
          <ac:spMkLst>
            <pc:docMk/>
            <pc:sldMk cId="285883894" sldId="3469"/>
            <ac:spMk id="4" creationId="{05F963CF-8DB9-4B8C-8866-7D84233500D2}"/>
          </ac:spMkLst>
        </pc:spChg>
        <pc:spChg chg="mod">
          <ac:chgData name="Graeme Malcolm" userId="0828a162-3a1f-48c4-ad15-5bbb25c8ef77" providerId="ADAL" clId="{13093B36-04AA-4682-82BE-11852856EE13}" dt="2020-11-23T22:52:49.090" v="748" actId="14100"/>
          <ac:spMkLst>
            <pc:docMk/>
            <pc:sldMk cId="285883894" sldId="3469"/>
            <ac:spMk id="5" creationId="{89BAAB29-7F87-46D3-97F8-73D13B60A170}"/>
          </ac:spMkLst>
        </pc:spChg>
        <pc:spChg chg="mod">
          <ac:chgData name="Graeme Malcolm" userId="0828a162-3a1f-48c4-ad15-5bbb25c8ef77" providerId="ADAL" clId="{13093B36-04AA-4682-82BE-11852856EE13}" dt="2020-11-23T22:52:35.372" v="742" actId="1076"/>
          <ac:spMkLst>
            <pc:docMk/>
            <pc:sldMk cId="285883894" sldId="3469"/>
            <ac:spMk id="7" creationId="{272B2283-DF4C-409D-8A19-5A824ECACC59}"/>
          </ac:spMkLst>
        </pc:spChg>
        <pc:spChg chg="mod">
          <ac:chgData name="Graeme Malcolm" userId="0828a162-3a1f-48c4-ad15-5bbb25c8ef77" providerId="ADAL" clId="{13093B36-04AA-4682-82BE-11852856EE13}" dt="2020-11-23T22:52:35.372" v="742" actId="1076"/>
          <ac:spMkLst>
            <pc:docMk/>
            <pc:sldMk cId="285883894" sldId="3469"/>
            <ac:spMk id="8" creationId="{E41F04ED-A8E9-4ACD-86EF-34ED4F47D93B}"/>
          </ac:spMkLst>
        </pc:spChg>
        <pc:spChg chg="mod">
          <ac:chgData name="Graeme Malcolm" userId="0828a162-3a1f-48c4-ad15-5bbb25c8ef77" providerId="ADAL" clId="{13093B36-04AA-4682-82BE-11852856EE13}" dt="2020-11-23T22:52:35.372" v="742" actId="1076"/>
          <ac:spMkLst>
            <pc:docMk/>
            <pc:sldMk cId="285883894" sldId="3469"/>
            <ac:spMk id="9" creationId="{4B60CD8F-E18D-4FD1-81DC-95BE448DC40D}"/>
          </ac:spMkLst>
        </pc:spChg>
        <pc:spChg chg="add mod">
          <ac:chgData name="Graeme Malcolm" userId="0828a162-3a1f-48c4-ad15-5bbb25c8ef77" providerId="ADAL" clId="{13093B36-04AA-4682-82BE-11852856EE13}" dt="2020-11-23T22:55:40.125" v="816" actId="20577"/>
          <ac:spMkLst>
            <pc:docMk/>
            <pc:sldMk cId="285883894" sldId="3469"/>
            <ac:spMk id="10" creationId="{CCD139CA-2F43-47B1-BC88-CDFB69DC0B1E}"/>
          </ac:spMkLst>
        </pc:spChg>
        <pc:spChg chg="add mod">
          <ac:chgData name="Graeme Malcolm" userId="0828a162-3a1f-48c4-ad15-5bbb25c8ef77" providerId="ADAL" clId="{13093B36-04AA-4682-82BE-11852856EE13}" dt="2020-11-23T22:54:37.187" v="784" actId="1076"/>
          <ac:spMkLst>
            <pc:docMk/>
            <pc:sldMk cId="285883894" sldId="3469"/>
            <ac:spMk id="11" creationId="{73D82036-42EF-4CB8-B5BF-5CC17EEEF05C}"/>
          </ac:spMkLst>
        </pc:spChg>
      </pc:sldChg>
      <pc:sldChg chg="modNotesTx">
        <pc:chgData name="Graeme Malcolm" userId="0828a162-3a1f-48c4-ad15-5bbb25c8ef77" providerId="ADAL" clId="{13093B36-04AA-4682-82BE-11852856EE13}" dt="2020-11-23T22:48:18.205" v="611" actId="20577"/>
        <pc:sldMkLst>
          <pc:docMk/>
          <pc:sldMk cId="1610818167" sldId="3471"/>
        </pc:sldMkLst>
      </pc:sldChg>
      <pc:sldChg chg="addSp delSp modSp del mod modNotesTx">
        <pc:chgData name="Graeme Malcolm" userId="0828a162-3a1f-48c4-ad15-5bbb25c8ef77" providerId="ADAL" clId="{13093B36-04AA-4682-82BE-11852856EE13}" dt="2020-12-02T01:23:22.996" v="2655" actId="47"/>
        <pc:sldMkLst>
          <pc:docMk/>
          <pc:sldMk cId="2704482197" sldId="3472"/>
        </pc:sldMkLst>
        <pc:spChg chg="add del">
          <ac:chgData name="Graeme Malcolm" userId="0828a162-3a1f-48c4-ad15-5bbb25c8ef77" providerId="ADAL" clId="{13093B36-04AA-4682-82BE-11852856EE13}" dt="2020-11-30T18:29:05.245" v="2297" actId="21"/>
          <ac:spMkLst>
            <pc:docMk/>
            <pc:sldMk cId="2704482197" sldId="3472"/>
            <ac:spMk id="2" creationId="{138FA90B-B845-401C-8F38-53CAA91FF3EC}"/>
          </ac:spMkLst>
        </pc:spChg>
        <pc:spChg chg="mod">
          <ac:chgData name="Graeme Malcolm" userId="0828a162-3a1f-48c4-ad15-5bbb25c8ef77" providerId="ADAL" clId="{13093B36-04AA-4682-82BE-11852856EE13}" dt="2020-11-30T18:29:10.771" v="2298" actId="1076"/>
          <ac:spMkLst>
            <pc:docMk/>
            <pc:sldMk cId="2704482197" sldId="3472"/>
            <ac:spMk id="6" creationId="{00000000-0000-0000-0000-000000000000}"/>
          </ac:spMkLst>
        </pc:spChg>
        <pc:spChg chg="add">
          <ac:chgData name="Graeme Malcolm" userId="0828a162-3a1f-48c4-ad15-5bbb25c8ef77" providerId="ADAL" clId="{13093B36-04AA-4682-82BE-11852856EE13}" dt="2020-11-30T18:29:02.510" v="2296" actId="22"/>
          <ac:spMkLst>
            <pc:docMk/>
            <pc:sldMk cId="2704482197" sldId="3472"/>
            <ac:spMk id="7" creationId="{AB3C4991-D4A2-421B-9257-1ABC053E9406}"/>
          </ac:spMkLst>
        </pc:spChg>
        <pc:spChg chg="mod">
          <ac:chgData name="Graeme Malcolm" userId="0828a162-3a1f-48c4-ad15-5bbb25c8ef77" providerId="ADAL" clId="{13093B36-04AA-4682-82BE-11852856EE13}" dt="2020-11-30T18:29:10.771" v="2298" actId="1076"/>
          <ac:spMkLst>
            <pc:docMk/>
            <pc:sldMk cId="2704482197" sldId="3472"/>
            <ac:spMk id="31" creationId="{A29CE5FA-859E-445F-A1A7-8F3606790DBB}"/>
          </ac:spMkLst>
        </pc:spChg>
        <pc:spChg chg="mod">
          <ac:chgData name="Graeme Malcolm" userId="0828a162-3a1f-48c4-ad15-5bbb25c8ef77" providerId="ADAL" clId="{13093B36-04AA-4682-82BE-11852856EE13}" dt="2020-11-30T18:29:10.771" v="2298" actId="1076"/>
          <ac:spMkLst>
            <pc:docMk/>
            <pc:sldMk cId="2704482197" sldId="3472"/>
            <ac:spMk id="32" creationId="{156C7984-D7C5-4F8E-BA67-F847016F36DC}"/>
          </ac:spMkLst>
        </pc:spChg>
        <pc:spChg chg="mod">
          <ac:chgData name="Graeme Malcolm" userId="0828a162-3a1f-48c4-ad15-5bbb25c8ef77" providerId="ADAL" clId="{13093B36-04AA-4682-82BE-11852856EE13}" dt="2020-11-30T18:29:10.771" v="2298" actId="1076"/>
          <ac:spMkLst>
            <pc:docMk/>
            <pc:sldMk cId="2704482197" sldId="3472"/>
            <ac:spMk id="33" creationId="{B347C2F9-1C68-4C51-8D2D-1709B56B9480}"/>
          </ac:spMkLst>
        </pc:spChg>
        <pc:spChg chg="mod">
          <ac:chgData name="Graeme Malcolm" userId="0828a162-3a1f-48c4-ad15-5bbb25c8ef77" providerId="ADAL" clId="{13093B36-04AA-4682-82BE-11852856EE13}" dt="2020-11-30T18:29:10.771" v="2298" actId="1076"/>
          <ac:spMkLst>
            <pc:docMk/>
            <pc:sldMk cId="2704482197" sldId="3472"/>
            <ac:spMk id="35" creationId="{07ADE806-D450-4A7C-B2E3-33206A62ECEF}"/>
          </ac:spMkLst>
        </pc:spChg>
        <pc:spChg chg="mod">
          <ac:chgData name="Graeme Malcolm" userId="0828a162-3a1f-48c4-ad15-5bbb25c8ef77" providerId="ADAL" clId="{13093B36-04AA-4682-82BE-11852856EE13}" dt="2020-11-30T18:29:10.771" v="2298" actId="1076"/>
          <ac:spMkLst>
            <pc:docMk/>
            <pc:sldMk cId="2704482197" sldId="3472"/>
            <ac:spMk id="39" creationId="{EAE6457A-AD5A-4F7C-90B2-22B9CAB47FC5}"/>
          </ac:spMkLst>
        </pc:spChg>
        <pc:spChg chg="mod">
          <ac:chgData name="Graeme Malcolm" userId="0828a162-3a1f-48c4-ad15-5bbb25c8ef77" providerId="ADAL" clId="{13093B36-04AA-4682-82BE-11852856EE13}" dt="2020-11-30T18:29:10.771" v="2298" actId="1076"/>
          <ac:spMkLst>
            <pc:docMk/>
            <pc:sldMk cId="2704482197" sldId="3472"/>
            <ac:spMk id="40" creationId="{606DE11E-182D-451C-8630-7C047E45C397}"/>
          </ac:spMkLst>
        </pc:spChg>
        <pc:spChg chg="mod">
          <ac:chgData name="Graeme Malcolm" userId="0828a162-3a1f-48c4-ad15-5bbb25c8ef77" providerId="ADAL" clId="{13093B36-04AA-4682-82BE-11852856EE13}" dt="2020-11-30T18:29:10.771" v="2298" actId="1076"/>
          <ac:spMkLst>
            <pc:docMk/>
            <pc:sldMk cId="2704482197" sldId="3472"/>
            <ac:spMk id="41" creationId="{3F8D34DB-4C9C-402D-B5CE-C90FDCC52B02}"/>
          </ac:spMkLst>
        </pc:spChg>
        <pc:grpChg chg="mod">
          <ac:chgData name="Graeme Malcolm" userId="0828a162-3a1f-48c4-ad15-5bbb25c8ef77" providerId="ADAL" clId="{13093B36-04AA-4682-82BE-11852856EE13}" dt="2020-11-30T18:29:10.771" v="2298" actId="1076"/>
          <ac:grpSpMkLst>
            <pc:docMk/>
            <pc:sldMk cId="2704482197" sldId="3472"/>
            <ac:grpSpMk id="4" creationId="{AD6CF35B-95E7-41C5-A265-55D1C67053D9}"/>
          </ac:grpSpMkLst>
        </pc:grpChg>
        <pc:grpChg chg="mod">
          <ac:chgData name="Graeme Malcolm" userId="0828a162-3a1f-48c4-ad15-5bbb25c8ef77" providerId="ADAL" clId="{13093B36-04AA-4682-82BE-11852856EE13}" dt="2020-11-30T18:29:10.771" v="2298" actId="1076"/>
          <ac:grpSpMkLst>
            <pc:docMk/>
            <pc:sldMk cId="2704482197" sldId="3472"/>
            <ac:grpSpMk id="5" creationId="{B1576BEC-357F-40DF-AE48-50CA864C9A7B}"/>
          </ac:grpSpMkLst>
        </pc:grpChg>
        <pc:grpChg chg="mod">
          <ac:chgData name="Graeme Malcolm" userId="0828a162-3a1f-48c4-ad15-5bbb25c8ef77" providerId="ADAL" clId="{13093B36-04AA-4682-82BE-11852856EE13}" dt="2020-11-30T18:29:10.771" v="2298" actId="1076"/>
          <ac:grpSpMkLst>
            <pc:docMk/>
            <pc:sldMk cId="2704482197" sldId="3472"/>
            <ac:grpSpMk id="34" creationId="{DCE8F043-6D07-4602-A7BB-65760385DC64}"/>
          </ac:grpSpMkLst>
        </pc:grpChg>
        <pc:grpChg chg="mod">
          <ac:chgData name="Graeme Malcolm" userId="0828a162-3a1f-48c4-ad15-5bbb25c8ef77" providerId="ADAL" clId="{13093B36-04AA-4682-82BE-11852856EE13}" dt="2020-11-30T18:29:10.771" v="2298" actId="1076"/>
          <ac:grpSpMkLst>
            <pc:docMk/>
            <pc:sldMk cId="2704482197" sldId="3472"/>
            <ac:grpSpMk id="37" creationId="{6C51E03C-DAE9-4914-BF08-357276507B11}"/>
          </ac:grpSpMkLst>
        </pc:grpChg>
        <pc:picChg chg="mod">
          <ac:chgData name="Graeme Malcolm" userId="0828a162-3a1f-48c4-ad15-5bbb25c8ef77" providerId="ADAL" clId="{13093B36-04AA-4682-82BE-11852856EE13}" dt="2020-11-30T18:29:10.771" v="2298" actId="1076"/>
          <ac:picMkLst>
            <pc:docMk/>
            <pc:sldMk cId="2704482197" sldId="3472"/>
            <ac:picMk id="3" creationId="{2F2C547C-E6CB-40A8-ACD6-91D2E4F375A8}"/>
          </ac:picMkLst>
        </pc:picChg>
        <pc:picChg chg="mod">
          <ac:chgData name="Graeme Malcolm" userId="0828a162-3a1f-48c4-ad15-5bbb25c8ef77" providerId="ADAL" clId="{13093B36-04AA-4682-82BE-11852856EE13}" dt="2020-11-30T18:29:10.771" v="2298" actId="1076"/>
          <ac:picMkLst>
            <pc:docMk/>
            <pc:sldMk cId="2704482197" sldId="3472"/>
            <ac:picMk id="38" creationId="{BAB53E16-CB9E-4E7D-B483-952F121A01B4}"/>
          </ac:picMkLst>
        </pc:picChg>
      </pc:sldChg>
      <pc:sldChg chg="modNotesTx">
        <pc:chgData name="Graeme Malcolm" userId="0828a162-3a1f-48c4-ad15-5bbb25c8ef77" providerId="ADAL" clId="{13093B36-04AA-4682-82BE-11852856EE13}" dt="2020-11-23T23:08:00.124" v="2023" actId="20577"/>
        <pc:sldMkLst>
          <pc:docMk/>
          <pc:sldMk cId="1283317255" sldId="3473"/>
        </pc:sldMkLst>
      </pc:sldChg>
      <pc:sldChg chg="modNotesTx">
        <pc:chgData name="Graeme Malcolm" userId="0828a162-3a1f-48c4-ad15-5bbb25c8ef77" providerId="ADAL" clId="{13093B36-04AA-4682-82BE-11852856EE13}" dt="2020-11-23T22:45:27.236" v="560" actId="20577"/>
        <pc:sldMkLst>
          <pc:docMk/>
          <pc:sldMk cId="2502555692" sldId="3474"/>
        </pc:sldMkLst>
      </pc:sldChg>
      <pc:sldChg chg="modNotesTx">
        <pc:chgData name="Graeme Malcolm" userId="0828a162-3a1f-48c4-ad15-5bbb25c8ef77" providerId="ADAL" clId="{13093B36-04AA-4682-82BE-11852856EE13}" dt="2020-11-23T23:03:27.289" v="1754" actId="20577"/>
        <pc:sldMkLst>
          <pc:docMk/>
          <pc:sldMk cId="2382490290" sldId="3475"/>
        </pc:sldMkLst>
      </pc:sldChg>
      <pc:sldChg chg="modNotesTx">
        <pc:chgData name="Graeme Malcolm" userId="0828a162-3a1f-48c4-ad15-5bbb25c8ef77" providerId="ADAL" clId="{13093B36-04AA-4682-82BE-11852856EE13}" dt="2020-11-23T23:05:06.467" v="1802" actId="2711"/>
        <pc:sldMkLst>
          <pc:docMk/>
          <pc:sldMk cId="1106942906" sldId="3476"/>
        </pc:sldMkLst>
      </pc:sldChg>
      <pc:sldChg chg="addSp delSp modSp add mod">
        <pc:chgData name="Graeme Malcolm" userId="0828a162-3a1f-48c4-ad15-5bbb25c8ef77" providerId="ADAL" clId="{13093B36-04AA-4682-82BE-11852856EE13}" dt="2020-12-01T02:40:29.513" v="2638" actId="1076"/>
        <pc:sldMkLst>
          <pc:docMk/>
          <pc:sldMk cId="2105051751" sldId="3477"/>
        </pc:sldMkLst>
        <pc:spChg chg="mod">
          <ac:chgData name="Graeme Malcolm" userId="0828a162-3a1f-48c4-ad15-5bbb25c8ef77" providerId="ADAL" clId="{13093B36-04AA-4682-82BE-11852856EE13}" dt="2020-12-01T02:40:29.513" v="2638" actId="1076"/>
          <ac:spMkLst>
            <pc:docMk/>
            <pc:sldMk cId="2105051751" sldId="3477"/>
            <ac:spMk id="23" creationId="{0F962A88-15A8-44F1-AA21-AD68C55499C1}"/>
          </ac:spMkLst>
        </pc:spChg>
        <pc:spChg chg="mod">
          <ac:chgData name="Graeme Malcolm" userId="0828a162-3a1f-48c4-ad15-5bbb25c8ef77" providerId="ADAL" clId="{13093B36-04AA-4682-82BE-11852856EE13}" dt="2020-12-01T02:40:15.475" v="2636" actId="1076"/>
          <ac:spMkLst>
            <pc:docMk/>
            <pc:sldMk cId="2105051751" sldId="3477"/>
            <ac:spMk id="24" creationId="{9192FFBA-26E2-4772-BCC0-A8DE2353BBF1}"/>
          </ac:spMkLst>
        </pc:spChg>
        <pc:spChg chg="mod">
          <ac:chgData name="Graeme Malcolm" userId="0828a162-3a1f-48c4-ad15-5bbb25c8ef77" providerId="ADAL" clId="{13093B36-04AA-4682-82BE-11852856EE13}" dt="2020-12-01T02:40:15.475" v="2636" actId="1076"/>
          <ac:spMkLst>
            <pc:docMk/>
            <pc:sldMk cId="2105051751" sldId="3477"/>
            <ac:spMk id="25" creationId="{F897ACDA-D920-4A68-8AF7-FE7451D473B3}"/>
          </ac:spMkLst>
        </pc:spChg>
        <pc:spChg chg="mod">
          <ac:chgData name="Graeme Malcolm" userId="0828a162-3a1f-48c4-ad15-5bbb25c8ef77" providerId="ADAL" clId="{13093B36-04AA-4682-82BE-11852856EE13}" dt="2020-12-01T02:40:29.513" v="2638" actId="1076"/>
          <ac:spMkLst>
            <pc:docMk/>
            <pc:sldMk cId="2105051751" sldId="3477"/>
            <ac:spMk id="27" creationId="{C60C8800-0771-4E02-8255-4BEF5A6BCDF4}"/>
          </ac:spMkLst>
        </pc:spChg>
        <pc:grpChg chg="del">
          <ac:chgData name="Graeme Malcolm" userId="0828a162-3a1f-48c4-ad15-5bbb25c8ef77" providerId="ADAL" clId="{13093B36-04AA-4682-82BE-11852856EE13}" dt="2020-12-01T02:34:19.073" v="2313" actId="478"/>
          <ac:grpSpMkLst>
            <pc:docMk/>
            <pc:sldMk cId="2105051751" sldId="3477"/>
            <ac:grpSpMk id="22" creationId="{AC4CD698-C62D-408A-94EA-6B9C3323059E}"/>
          </ac:grpSpMkLst>
        </pc:grpChg>
        <pc:grpChg chg="del">
          <ac:chgData name="Graeme Malcolm" userId="0828a162-3a1f-48c4-ad15-5bbb25c8ef77" providerId="ADAL" clId="{13093B36-04AA-4682-82BE-11852856EE13}" dt="2020-12-01T02:34:22.419" v="2314" actId="478"/>
          <ac:grpSpMkLst>
            <pc:docMk/>
            <pc:sldMk cId="2105051751" sldId="3477"/>
            <ac:grpSpMk id="32" creationId="{A3EBA159-A3C0-4B69-B992-B2D465AAB092}"/>
          </ac:grpSpMkLst>
        </pc:grpChg>
        <pc:picChg chg="add mod">
          <ac:chgData name="Graeme Malcolm" userId="0828a162-3a1f-48c4-ad15-5bbb25c8ef77" providerId="ADAL" clId="{13093B36-04AA-4682-82BE-11852856EE13}" dt="2020-12-01T02:40:15.475" v="2636" actId="1076"/>
          <ac:picMkLst>
            <pc:docMk/>
            <pc:sldMk cId="2105051751" sldId="3477"/>
            <ac:picMk id="2" creationId="{4A4FDAFF-4F0E-46A7-9F1F-4F78B7074B30}"/>
          </ac:picMkLst>
        </pc:picChg>
        <pc:picChg chg="add mod">
          <ac:chgData name="Graeme Malcolm" userId="0828a162-3a1f-48c4-ad15-5bbb25c8ef77" providerId="ADAL" clId="{13093B36-04AA-4682-82BE-11852856EE13}" dt="2020-12-01T02:40:29.513" v="2638" actId="1076"/>
          <ac:picMkLst>
            <pc:docMk/>
            <pc:sldMk cId="2105051751" sldId="3477"/>
            <ac:picMk id="19" creationId="{35F87C3C-BCBF-49B6-B389-5720924886CE}"/>
          </ac:picMkLst>
        </pc:picChg>
        <pc:cxnChg chg="mod">
          <ac:chgData name="Graeme Malcolm" userId="0828a162-3a1f-48c4-ad15-5bbb25c8ef77" providerId="ADAL" clId="{13093B36-04AA-4682-82BE-11852856EE13}" dt="2020-12-01T02:40:21.841" v="2637" actId="1076"/>
          <ac:cxnSpMkLst>
            <pc:docMk/>
            <pc:sldMk cId="2105051751" sldId="3477"/>
            <ac:cxnSpMk id="26" creationId="{4D8108C8-02B2-4C17-9FFC-B3B3A6B3C277}"/>
          </ac:cxnSpMkLst>
        </pc:cxnChg>
      </pc:sldChg>
      <pc:sldChg chg="modSp mod modNotesTx">
        <pc:chgData name="Graeme Malcolm" userId="0828a162-3a1f-48c4-ad15-5bbb25c8ef77" providerId="ADAL" clId="{13093B36-04AA-4682-82BE-11852856EE13}" dt="2020-11-23T22:43:40.819" v="527" actId="20577"/>
        <pc:sldMkLst>
          <pc:docMk/>
          <pc:sldMk cId="3622340893" sldId="3485"/>
        </pc:sldMkLst>
        <pc:spChg chg="mod">
          <ac:chgData name="Graeme Malcolm" userId="0828a162-3a1f-48c4-ad15-5bbb25c8ef77" providerId="ADAL" clId="{13093B36-04AA-4682-82BE-11852856EE13}" dt="2020-11-23T22:43:18.561" v="523"/>
          <ac:spMkLst>
            <pc:docMk/>
            <pc:sldMk cId="3622340893" sldId="3485"/>
            <ac:spMk id="4" creationId="{3B7DEE0A-93CB-462C-A402-FE35740303DA}"/>
          </ac:spMkLst>
        </pc:spChg>
      </pc:sldChg>
      <pc:sldChg chg="modSp add mod">
        <pc:chgData name="Graeme Malcolm" userId="0828a162-3a1f-48c4-ad15-5bbb25c8ef77" providerId="ADAL" clId="{13093B36-04AA-4682-82BE-11852856EE13}" dt="2020-12-02T01:23:08.574" v="2654" actId="20577"/>
        <pc:sldMkLst>
          <pc:docMk/>
          <pc:sldMk cId="1628318694" sldId="3486"/>
        </pc:sldMkLst>
        <pc:spChg chg="mod">
          <ac:chgData name="Graeme Malcolm" userId="0828a162-3a1f-48c4-ad15-5bbb25c8ef77" providerId="ADAL" clId="{13093B36-04AA-4682-82BE-11852856EE13}" dt="2020-12-02T01:23:08.574" v="2654" actId="20577"/>
          <ac:spMkLst>
            <pc:docMk/>
            <pc:sldMk cId="1628318694" sldId="3486"/>
            <ac:spMk id="8" creationId="{7F6D085D-B395-41BC-B1E6-8B9B933DC046}"/>
          </ac:spMkLst>
        </pc:spChg>
        <pc:spChg chg="mod">
          <ac:chgData name="Graeme Malcolm" userId="0828a162-3a1f-48c4-ad15-5bbb25c8ef77" providerId="ADAL" clId="{13093B36-04AA-4682-82BE-11852856EE13}" dt="2020-12-02T01:22:57.070" v="2648"/>
          <ac:spMkLst>
            <pc:docMk/>
            <pc:sldMk cId="1628318694" sldId="3486"/>
            <ac:spMk id="17" creationId="{00000000-0000-0000-0000-000000000000}"/>
          </ac:spMkLst>
        </pc:spChg>
      </pc:sldChg>
      <pc:sldChg chg="addSp add del mod delAnim">
        <pc:chgData name="Graeme Malcolm" userId="0828a162-3a1f-48c4-ad15-5bbb25c8ef77" providerId="ADAL" clId="{13093B36-04AA-4682-82BE-11852856EE13}" dt="2020-11-24T23:26:56.290" v="2288" actId="47"/>
        <pc:sldMkLst>
          <pc:docMk/>
          <pc:sldMk cId="2235992310" sldId="3486"/>
        </pc:sldMkLst>
        <pc:grpChg chg="add">
          <ac:chgData name="Graeme Malcolm" userId="0828a162-3a1f-48c4-ad15-5bbb25c8ef77" providerId="ADAL" clId="{13093B36-04AA-4682-82BE-11852856EE13}" dt="2020-11-24T23:26:30.634" v="2287" actId="164"/>
          <ac:grpSpMkLst>
            <pc:docMk/>
            <pc:sldMk cId="2235992310" sldId="3486"/>
            <ac:grpSpMk id="4" creationId="{A807E082-8526-4CAC-8009-313C4DCAF097}"/>
          </ac:grpSpMkLst>
        </pc:grpChg>
      </pc:sldChg>
    </pc:docChg>
  </pc:docChgLst>
  <pc:docChgLst>
    <pc:chgData name="Graeme Malcolm" userId="0828a162-3a1f-48c4-ad15-5bbb25c8ef77" providerId="ADAL" clId="{2669C232-576A-419F-9A4C-40315466ABD7}"/>
    <pc:docChg chg="modSld">
      <pc:chgData name="Graeme Malcolm" userId="0828a162-3a1f-48c4-ad15-5bbb25c8ef77" providerId="ADAL" clId="{2669C232-576A-419F-9A4C-40315466ABD7}" dt="2020-11-12T23:35:56.497" v="0" actId="20577"/>
      <pc:docMkLst>
        <pc:docMk/>
      </pc:docMkLst>
      <pc:sldChg chg="modSp mod">
        <pc:chgData name="Graeme Malcolm" userId="0828a162-3a1f-48c4-ad15-5bbb25c8ef77" providerId="ADAL" clId="{2669C232-576A-419F-9A4C-40315466ABD7}" dt="2020-11-12T23:35:56.497" v="0" actId="20577"/>
        <pc:sldMkLst>
          <pc:docMk/>
          <pc:sldMk cId="3018641981" sldId="1627"/>
        </pc:sldMkLst>
        <pc:spChg chg="mod">
          <ac:chgData name="Graeme Malcolm" userId="0828a162-3a1f-48c4-ad15-5bbb25c8ef77" providerId="ADAL" clId="{2669C232-576A-419F-9A4C-40315466ABD7}" dt="2020-11-12T23:35:56.497" v="0" actId="20577"/>
          <ac:spMkLst>
            <pc:docMk/>
            <pc:sldMk cId="3018641981" sldId="1627"/>
            <ac:spMk id="4" creationId="{841CB59B-EF9E-4E47-BF33-B8075EB6C7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11-May-22 12:38</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11-May-22 12:38</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this module, we'll explore two ways to leverage Azure Machine Learning and scalable cloud compute to find optimal models for a given training dataset.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We previously looked at Automated Machine Learning using the user interface in Azure Machine Learning studio. Now let's see how to use it from the SDK.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1" dirty="0">
                <a:solidFill>
                  <a:srgbClr val="000000"/>
                </a:solidFill>
                <a:effectLst/>
                <a:latin typeface="Consolas" panose="020B0609020204030204" pitchFamily="49" charset="0"/>
              </a:rPr>
              <a:t>Automated Machine Learning</a:t>
            </a:r>
            <a:r>
              <a:rPr lang="en-US" b="0" dirty="0">
                <a:solidFill>
                  <a:srgbClr val="000000"/>
                </a:solidFill>
                <a:effectLst/>
                <a:latin typeface="Consolas" panose="020B0609020204030204" pitchFamily="49" charset="0"/>
              </a:rPr>
              <a:t> enables you to try multiple algorithms and preprocessing transformations with your data. This, combined with scalable cloud-based compute makes it possible to find the best performing model for your data without the huge amount of time-consuming manual trial and error that would otherwise be required.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361306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Automated machine learning is designed to enable you to simply bring your data, and have Azure Machine Learning figure out how best to train a model from it.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the Automated Machine Learning user interface in Azure Machine Learning studio, you can create or select an Azure Machine Learning </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dataset </a:t>
            </a:r>
            <a:r>
              <a:rPr lang="en-US" b="0" i="0" dirty="0">
                <a:solidFill>
                  <a:srgbClr val="A31515"/>
                </a:solidFill>
                <a:effectLst/>
                <a:latin typeface="Consolas" panose="020B0609020204030204" pitchFamily="49" charset="0"/>
              </a:rPr>
              <a:t>or a Pandas </a:t>
            </a:r>
            <a:r>
              <a:rPr lang="en-US" b="0" i="1" dirty="0">
                <a:solidFill>
                  <a:srgbClr val="A31515"/>
                </a:solidFill>
                <a:effectLst/>
                <a:latin typeface="Consolas" panose="020B0609020204030204" pitchFamily="49" charset="0"/>
              </a:rPr>
              <a:t>dataframe </a:t>
            </a:r>
            <a:r>
              <a:rPr lang="en-US" b="0" dirty="0">
                <a:solidFill>
                  <a:srgbClr val="000000"/>
                </a:solidFill>
                <a:effectLst/>
                <a:latin typeface="Consolas" panose="020B0609020204030204" pitchFamily="49" charset="0"/>
              </a:rPr>
              <a:t>to be used as the input for your automated machine learning experiment.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the SDK to run an automated machine learning experiment, you can submit the data in the following ways:</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Specify a dataset or dataframe of </a:t>
            </a:r>
            <a:r>
              <a:rPr lang="en-US" b="0" i="1" dirty="0">
                <a:solidFill>
                  <a:srgbClr val="000000"/>
                </a:solidFill>
                <a:effectLst/>
                <a:latin typeface="Consolas" panose="020B0609020204030204" pitchFamily="49" charset="0"/>
              </a:rPr>
              <a:t>training data</a:t>
            </a:r>
            <a:r>
              <a:rPr lang="en-US" b="0" dirty="0">
                <a:solidFill>
                  <a:srgbClr val="000000"/>
                </a:solidFill>
                <a:effectLst/>
                <a:latin typeface="Consolas" panose="020B0609020204030204" pitchFamily="49" charset="0"/>
              </a:rPr>
              <a:t> that includes features and the label to be predicted.</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Optionally, specify a second </a:t>
            </a:r>
            <a:r>
              <a:rPr lang="en-US" b="0" i="1" dirty="0">
                <a:solidFill>
                  <a:srgbClr val="000000"/>
                </a:solidFill>
                <a:effectLst/>
                <a:latin typeface="Consolas" panose="020B0609020204030204" pitchFamily="49" charset="0"/>
              </a:rPr>
              <a:t>validation data</a:t>
            </a:r>
            <a:r>
              <a:rPr lang="en-US" b="0" dirty="0">
                <a:solidFill>
                  <a:srgbClr val="000000"/>
                </a:solidFill>
                <a:effectLst/>
                <a:latin typeface="Consolas" panose="020B0609020204030204" pitchFamily="49" charset="0"/>
              </a:rPr>
              <a:t> dataset or dataframe that will be used to validate the trained model. if this is not provided, Azure Machine Learning will apply cross-validation using the training data.</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421109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When using the SDK, you have greater flexibility, and you can set experiment options using the </a:t>
            </a:r>
            <a:r>
              <a:rPr lang="en-US" b="1" dirty="0" err="1">
                <a:solidFill>
                  <a:srgbClr val="000080"/>
                </a:solidFill>
                <a:effectLst/>
                <a:latin typeface="Consolas" panose="020B0609020204030204" pitchFamily="49" charset="0"/>
              </a:rPr>
              <a:t>AutoMLConfig</a:t>
            </a:r>
            <a:r>
              <a:rPr lang="en-US" b="0" dirty="0">
                <a:solidFill>
                  <a:srgbClr val="000000"/>
                </a:solidFill>
                <a:effectLst/>
                <a:latin typeface="Consolas" panose="020B0609020204030204" pitchFamily="49" charset="0"/>
              </a:rPr>
              <a:t> class, as shown on the slide.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One of the most important settings you must specify is the </a:t>
            </a:r>
            <a:r>
              <a:rPr lang="en-US" b="1" dirty="0" err="1">
                <a:solidFill>
                  <a:srgbClr val="000080"/>
                </a:solidFill>
                <a:effectLst/>
                <a:latin typeface="Consolas" panose="020B0609020204030204" pitchFamily="49" charset="0"/>
              </a:rPr>
              <a:t>primary_metric</a:t>
            </a:r>
            <a:r>
              <a:rPr lang="en-US" b="0" dirty="0">
                <a:solidFill>
                  <a:srgbClr val="000000"/>
                </a:solidFill>
                <a:effectLst/>
                <a:latin typeface="Consolas" panose="020B0609020204030204" pitchFamily="49" charset="0"/>
              </a:rPr>
              <a:t>. This is the target performance metric for which the optimal model will be determined. Azure Machine Learning supports a set of named metrics for each type of task. To retrieve the list of metrics available for a particular task type, you can use the </a:t>
            </a:r>
            <a:r>
              <a:rPr lang="en-US" b="1" dirty="0" err="1">
                <a:solidFill>
                  <a:srgbClr val="000080"/>
                </a:solidFill>
                <a:effectLst/>
                <a:latin typeface="Consolas" panose="020B0609020204030204" pitchFamily="49" charset="0"/>
              </a:rPr>
              <a:t>get_primary_metrics</a:t>
            </a:r>
            <a:r>
              <a:rPr lang="en-US" b="0" dirty="0">
                <a:solidFill>
                  <a:srgbClr val="000000"/>
                </a:solidFill>
                <a:effectLst/>
                <a:latin typeface="Consolas" panose="020B0609020204030204" pitchFamily="49" charset="0"/>
              </a:rPr>
              <a:t> function as shown here:</a:t>
            </a:r>
          </a:p>
          <a:p>
            <a:br>
              <a:rPr lang="en-US" b="0" dirty="0">
                <a:solidFill>
                  <a:srgbClr val="000000"/>
                </a:solidFill>
                <a:effectLst/>
                <a:latin typeface="Consolas" panose="020B0609020204030204" pitchFamily="49" charset="0"/>
              </a:rPr>
            </a:br>
            <a:r>
              <a:rPr lang="en-US" b="0" dirty="0">
                <a:solidFill>
                  <a:srgbClr val="AF00DB"/>
                </a:solidFill>
                <a:effectLst/>
                <a:latin typeface="Courier New" panose="02070309020205020404" pitchFamily="49" charset="0"/>
                <a:cs typeface="Courier New" panose="02070309020205020404" pitchFamily="49" charset="0"/>
              </a:rPr>
              <a:t>from</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azureml.train.automl.utilities</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F00DB"/>
                </a:solidFill>
                <a:effectLst/>
                <a:latin typeface="Courier New" panose="02070309020205020404" pitchFamily="49" charset="0"/>
                <a:cs typeface="Courier New" panose="02070309020205020404" pitchFamily="49" charset="0"/>
              </a:rPr>
              <a:t>import</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get_primary_metrics</a:t>
            </a:r>
            <a:endParaRPr lang="en-US" b="0" dirty="0">
              <a:solidFill>
                <a:srgbClr val="000000"/>
              </a:solidFill>
              <a:effectLst/>
              <a:latin typeface="Courier New" panose="02070309020205020404" pitchFamily="49" charset="0"/>
              <a:cs typeface="Courier New" panose="02070309020205020404" pitchFamily="49" charset="0"/>
            </a:endParaRPr>
          </a:p>
          <a:p>
            <a:br>
              <a:rPr lang="en-US" b="0" dirty="0">
                <a:solidFill>
                  <a:srgbClr val="000000"/>
                </a:solidFill>
                <a:effectLst/>
                <a:latin typeface="Courier New" panose="02070309020205020404" pitchFamily="49" charset="0"/>
                <a:cs typeface="Courier New" panose="02070309020205020404" pitchFamily="49" charset="0"/>
              </a:rPr>
            </a:br>
            <a:r>
              <a:rPr lang="en-US" b="0" dirty="0" err="1">
                <a:solidFill>
                  <a:srgbClr val="000000"/>
                </a:solidFill>
                <a:effectLst/>
                <a:latin typeface="Courier New" panose="02070309020205020404" pitchFamily="49" charset="0"/>
                <a:cs typeface="Courier New" panose="02070309020205020404" pitchFamily="49" charset="0"/>
              </a:rPr>
              <a:t>get_primary_metrics</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A31515"/>
                </a:solidFill>
                <a:effectLst/>
                <a:latin typeface="Courier New" panose="02070309020205020404" pitchFamily="49" charset="0"/>
                <a:cs typeface="Courier New" panose="02070309020205020404" pitchFamily="49" charset="0"/>
              </a:rPr>
              <a:t>'classification'</a:t>
            </a:r>
            <a:r>
              <a:rPr lang="en-US" b="0" dirty="0">
                <a:solidFill>
                  <a:srgbClr val="000000"/>
                </a:solidFill>
                <a:effectLst/>
                <a:latin typeface="Courier New" panose="02070309020205020404" pitchFamily="49" charset="0"/>
                <a:cs typeface="Courier New" panose="02070309020205020404" pitchFamily="49"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05607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a:t>
            </a:r>
            <a:r>
              <a:rPr lang="en-US" b="1" dirty="0" err="1">
                <a:solidFill>
                  <a:srgbClr val="000000"/>
                </a:solidFill>
                <a:effectLst/>
                <a:latin typeface="Consolas" panose="020B0609020204030204" pitchFamily="49" charset="0"/>
              </a:rPr>
              <a:t>get_output</a:t>
            </a:r>
            <a:r>
              <a:rPr lang="en-US" b="0" dirty="0">
                <a:solidFill>
                  <a:srgbClr val="000000"/>
                </a:solidFill>
                <a:effectLst/>
                <a:latin typeface="Consolas" panose="020B0609020204030204" pitchFamily="49" charset="0"/>
              </a:rPr>
              <a:t> method of an automated machine learning run object returns a </a:t>
            </a:r>
            <a:r>
              <a:rPr lang="en-US" b="1" dirty="0">
                <a:solidFill>
                  <a:srgbClr val="000000"/>
                </a:solidFill>
                <a:effectLst/>
                <a:latin typeface="Consolas" panose="020B0609020204030204" pitchFamily="49" charset="0"/>
              </a:rPr>
              <a:t>Run</a:t>
            </a:r>
            <a:r>
              <a:rPr lang="en-US" b="0" dirty="0">
                <a:solidFill>
                  <a:srgbClr val="000000"/>
                </a:solidFill>
                <a:effectLst/>
                <a:latin typeface="Consolas" panose="020B0609020204030204" pitchFamily="49" charset="0"/>
              </a:rPr>
              <a:t> object for the best child run, and the model that it generated.</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Automated machine learning uses scikit-learn pipelines to encapsulate preprocessing steps with the model. You can view the steps in the  model you obtained from the best run by iterating through it's </a:t>
            </a:r>
            <a:r>
              <a:rPr lang="en-US" b="1" dirty="0" err="1">
                <a:solidFill>
                  <a:srgbClr val="000000"/>
                </a:solidFill>
                <a:effectLst/>
                <a:latin typeface="Consolas" panose="020B0609020204030204" pitchFamily="49" charset="0"/>
              </a:rPr>
              <a:t>named_steps</a:t>
            </a:r>
            <a:r>
              <a:rPr lang="en-US" b="0" dirty="0">
                <a:solidFill>
                  <a:srgbClr val="000000"/>
                </a:solidFill>
                <a:effectLst/>
                <a:latin typeface="Consolas" panose="020B0609020204030204" pitchFamily="49" charset="0"/>
              </a:rPr>
              <a:t> collection.</a:t>
            </a:r>
          </a:p>
          <a:p>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9057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27582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we'll explore hyperparameter tuning with Azure Machine Learning, and then we'll revisit Automated Machine learning; which we previously used through a visual interface in module 2 – now we'll look at using with the SDK.</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Choosing optimal hyperparameter values for model training can be difficult, and usually involved a great deal of trial and error. With Azure Machine Learning, you can leverage cloud-scale experiments to tune hyperparameters.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n machine learning, models are trained to predict unknown labels for new data based on correlations between known labels and features found in the training data. Depending on the algorithm used, you may need to specify </a:t>
            </a:r>
            <a:r>
              <a:rPr lang="en-US" b="0" i="1" dirty="0">
                <a:solidFill>
                  <a:srgbClr val="000000"/>
                </a:solidFill>
                <a:effectLst/>
                <a:latin typeface="Consolas" panose="020B0609020204030204" pitchFamily="49" charset="0"/>
              </a:rPr>
              <a:t>hyperparameters</a:t>
            </a:r>
            <a:r>
              <a:rPr lang="en-US" b="0" dirty="0">
                <a:solidFill>
                  <a:srgbClr val="000000"/>
                </a:solidFill>
                <a:effectLst/>
                <a:latin typeface="Consolas" panose="020B0609020204030204" pitchFamily="49" charset="0"/>
              </a:rPr>
              <a:t> to configure how the model is trained. For example, the </a:t>
            </a:r>
            <a:r>
              <a:rPr lang="en-US" b="0" i="1" dirty="0">
                <a:solidFill>
                  <a:srgbClr val="000000"/>
                </a:solidFill>
                <a:effectLst/>
                <a:latin typeface="Consolas" panose="020B0609020204030204" pitchFamily="49" charset="0"/>
              </a:rPr>
              <a:t>logistic regression</a:t>
            </a:r>
            <a:r>
              <a:rPr lang="en-US" b="0" dirty="0">
                <a:solidFill>
                  <a:srgbClr val="000000"/>
                </a:solidFill>
                <a:effectLst/>
                <a:latin typeface="Consolas" panose="020B0609020204030204" pitchFamily="49" charset="0"/>
              </a:rPr>
              <a:t> algorithm uses a </a:t>
            </a:r>
            <a:r>
              <a:rPr lang="en-US" b="0" i="1" dirty="0">
                <a:solidFill>
                  <a:srgbClr val="000000"/>
                </a:solidFill>
                <a:effectLst/>
                <a:latin typeface="Consolas" panose="020B0609020204030204" pitchFamily="49" charset="0"/>
              </a:rPr>
              <a:t>regularization rate</a:t>
            </a:r>
            <a:r>
              <a:rPr lang="en-US" b="0" dirty="0">
                <a:solidFill>
                  <a:srgbClr val="000000"/>
                </a:solidFill>
                <a:effectLst/>
                <a:latin typeface="Consolas" panose="020B0609020204030204" pitchFamily="49" charset="0"/>
              </a:rPr>
              <a:t> hyperparameter to counteract overfitting; and deep learning techniques for convolutional neural networks (CNNs) use hyperparameters like </a:t>
            </a:r>
            <a:r>
              <a:rPr lang="en-US" b="0" i="1" dirty="0">
                <a:solidFill>
                  <a:srgbClr val="000000"/>
                </a:solidFill>
                <a:effectLst/>
                <a:latin typeface="Consolas" panose="020B0609020204030204" pitchFamily="49" charset="0"/>
              </a:rPr>
              <a:t>learning rate</a:t>
            </a:r>
            <a:r>
              <a:rPr lang="en-US" b="0" dirty="0">
                <a:solidFill>
                  <a:srgbClr val="000000"/>
                </a:solidFill>
                <a:effectLst/>
                <a:latin typeface="Consolas" panose="020B0609020204030204" pitchFamily="49" charset="0"/>
              </a:rPr>
              <a:t> to control how weights are adjusted during training, and </a:t>
            </a:r>
            <a:r>
              <a:rPr lang="en-US" b="0" i="1" dirty="0">
                <a:solidFill>
                  <a:srgbClr val="000000"/>
                </a:solidFill>
                <a:effectLst/>
                <a:latin typeface="Consolas" panose="020B0609020204030204" pitchFamily="49" charset="0"/>
              </a:rPr>
              <a:t>batch size</a:t>
            </a:r>
            <a:r>
              <a:rPr lang="en-US" b="0" dirty="0">
                <a:solidFill>
                  <a:srgbClr val="000000"/>
                </a:solidFill>
                <a:effectLst/>
                <a:latin typeface="Consolas" panose="020B0609020204030204" pitchFamily="49" charset="0"/>
              </a:rPr>
              <a:t> to determine how many data items are included in each training batch.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1" dirty="0">
                <a:solidFill>
                  <a:srgbClr val="0451A5"/>
                </a:solidFill>
                <a:effectLst/>
                <a:latin typeface="Consolas" panose="020B0609020204030204" pitchFamily="49" charset="0"/>
              </a:rPr>
              <a:t>Note</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Machine Learning is an academic field with its own particular terminology. Data scientists refer to the values determined from the training features as </a:t>
            </a:r>
            <a:r>
              <a:rPr lang="en-US" b="0" i="1" dirty="0">
                <a:solidFill>
                  <a:srgbClr val="000000"/>
                </a:solidFill>
                <a:effectLst/>
                <a:latin typeface="Consolas" panose="020B0609020204030204" pitchFamily="49" charset="0"/>
              </a:rPr>
              <a:t>parameters</a:t>
            </a:r>
            <a:r>
              <a:rPr lang="en-US" b="0" dirty="0">
                <a:solidFill>
                  <a:srgbClr val="000000"/>
                </a:solidFill>
                <a:effectLst/>
                <a:latin typeface="Consolas" panose="020B0609020204030204" pitchFamily="49" charset="0"/>
              </a:rPr>
              <a:t>, so a different term is required for values that are used to configure training behavior but which are </a:t>
            </a:r>
            <a:r>
              <a:rPr lang="en-US" b="0" i="1" dirty="0">
                <a:solidFill>
                  <a:srgbClr val="000080"/>
                </a:solidFill>
                <a:effectLst/>
                <a:latin typeface="Consolas" panose="020B0609020204030204" pitchFamily="49" charset="0"/>
              </a:rPr>
              <a:t>not</a:t>
            </a:r>
            <a:r>
              <a:rPr lang="en-US" b="0" dirty="0">
                <a:solidFill>
                  <a:srgbClr val="000000"/>
                </a:solidFill>
                <a:effectLst/>
                <a:latin typeface="Consolas" panose="020B0609020204030204" pitchFamily="49" charset="0"/>
              </a:rPr>
              <a:t> derived from the training data - hence the term </a:t>
            </a:r>
            <a:r>
              <a:rPr lang="en-US" b="0" i="1" dirty="0">
                <a:solidFill>
                  <a:srgbClr val="000000"/>
                </a:solidFill>
                <a:effectLst/>
                <a:latin typeface="Consolas" panose="020B0609020204030204" pitchFamily="49" charset="0"/>
              </a:rPr>
              <a:t>hyperparameter</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choice of hyperparameter values can significantly affect the resulting model, making it important to select the best possible values for your particular data and predictive performance goals.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Hyperparameter tuning is accomplished by training the multiple models, using the same algorithm and training data but different hyperparameter values. The resulting model from each training run is then evaluated to determine the performance metric for which you want to optimize (for example, </a:t>
            </a:r>
            <a:r>
              <a:rPr lang="en-US" b="0" i="1" dirty="0">
                <a:solidFill>
                  <a:srgbClr val="000000"/>
                </a:solidFill>
                <a:effectLst/>
                <a:latin typeface="Consolas" panose="020B0609020204030204" pitchFamily="49" charset="0"/>
              </a:rPr>
              <a:t>accuracy</a:t>
            </a:r>
            <a:r>
              <a:rPr lang="en-US" b="0" dirty="0">
                <a:solidFill>
                  <a:srgbClr val="000000"/>
                </a:solidFill>
                <a:effectLst/>
                <a:latin typeface="Consolas" panose="020B0609020204030204" pitchFamily="49" charset="0"/>
              </a:rPr>
              <a:t>), and the best-performing model is selected.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Azure Machine Learning, you achieve this through an experiment that consists of a </a:t>
            </a:r>
            <a:r>
              <a:rPr lang="en-US" b="0" i="1" dirty="0">
                <a:solidFill>
                  <a:srgbClr val="000000"/>
                </a:solidFill>
                <a:effectLst/>
                <a:latin typeface="Consolas" panose="020B0609020204030204" pitchFamily="49" charset="0"/>
              </a:rPr>
              <a:t>hyperdrive</a:t>
            </a:r>
            <a:r>
              <a:rPr lang="en-US" b="0" dirty="0">
                <a:solidFill>
                  <a:srgbClr val="000000"/>
                </a:solidFill>
                <a:effectLst/>
                <a:latin typeface="Consolas" panose="020B0609020204030204" pitchFamily="49" charset="0"/>
              </a:rPr>
              <a:t> run, which initiates a child run for each hyperparameter combination to be tested. Each child run uses a training script with parameterized hyperparameter values to train a model, and logs the target performance metric achieved by the trained model.</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066190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he set of hyperparameter values tried during hyperparameter tuning is known as the </a:t>
            </a:r>
            <a:r>
              <a:rPr lang="en-US" b="0" i="1" dirty="0">
                <a:solidFill>
                  <a:srgbClr val="000000"/>
                </a:solidFill>
                <a:effectLst/>
                <a:latin typeface="Consolas" panose="020B0609020204030204" pitchFamily="49" charset="0"/>
              </a:rPr>
              <a:t>*search space*</a:t>
            </a:r>
            <a:r>
              <a:rPr lang="en-US" b="0" dirty="0">
                <a:solidFill>
                  <a:srgbClr val="000000"/>
                </a:solidFill>
                <a:effectLst/>
                <a:latin typeface="Consolas" panose="020B0609020204030204" pitchFamily="49" charset="0"/>
              </a:rPr>
              <a:t>. The definition of the range of possible values that can be chosen depends on the type of hyperparameter.</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Some hyperparameters require </a:t>
            </a:r>
            <a:r>
              <a:rPr lang="en-US" b="0" i="1" dirty="0">
                <a:solidFill>
                  <a:srgbClr val="000000"/>
                </a:solidFill>
                <a:effectLst/>
                <a:latin typeface="Consolas" panose="020B0609020204030204" pitchFamily="49" charset="0"/>
              </a:rPr>
              <a:t>discrete</a:t>
            </a:r>
            <a:r>
              <a:rPr lang="en-US" b="0" dirty="0">
                <a:solidFill>
                  <a:srgbClr val="000000"/>
                </a:solidFill>
                <a:effectLst/>
                <a:latin typeface="Consolas" panose="020B0609020204030204" pitchFamily="49" charset="0"/>
              </a:rPr>
              <a:t> values - in other words, you must select the value from a particular set of possibilities. You can define a search space for a discrete parameter using a </a:t>
            </a:r>
            <a:r>
              <a:rPr lang="en-US" b="1" dirty="0">
                <a:solidFill>
                  <a:srgbClr val="000080"/>
                </a:solidFill>
                <a:effectLst/>
                <a:latin typeface="Consolas" panose="020B0609020204030204" pitchFamily="49" charset="0"/>
              </a:rPr>
              <a:t>choice</a:t>
            </a:r>
            <a:r>
              <a:rPr lang="en-US" b="0" dirty="0">
                <a:solidFill>
                  <a:srgbClr val="000000"/>
                </a:solidFill>
                <a:effectLst/>
                <a:latin typeface="Consolas" panose="020B0609020204030204" pitchFamily="49" charset="0"/>
              </a:rPr>
              <a:t> from a list of explicit values, which you can define as a Python </a:t>
            </a:r>
            <a:r>
              <a:rPr lang="en-US" b="1" dirty="0">
                <a:solidFill>
                  <a:srgbClr val="000080"/>
                </a:solidFill>
                <a:effectLst/>
                <a:latin typeface="Consolas" panose="020B0609020204030204" pitchFamily="49" charset="0"/>
              </a:rPr>
              <a:t>list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`choice([10,20,30])`</a:t>
            </a:r>
            <a:r>
              <a:rPr lang="en-US" b="0" dirty="0">
                <a:solidFill>
                  <a:srgbClr val="000000"/>
                </a:solidFill>
                <a:effectLst/>
                <a:latin typeface="Consolas" panose="020B0609020204030204" pitchFamily="49" charset="0"/>
              </a:rPr>
              <a:t>), a </a:t>
            </a:r>
            <a:r>
              <a:rPr lang="en-US" b="1" dirty="0">
                <a:solidFill>
                  <a:srgbClr val="000080"/>
                </a:solidFill>
                <a:effectLst/>
                <a:latin typeface="Consolas" panose="020B0609020204030204" pitchFamily="49" charset="0"/>
              </a:rPr>
              <a:t>range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`choice(range(1,10))`</a:t>
            </a:r>
            <a:r>
              <a:rPr lang="en-US" b="0" dirty="0">
                <a:solidFill>
                  <a:srgbClr val="000000"/>
                </a:solidFill>
                <a:effectLst/>
                <a:latin typeface="Consolas" panose="020B0609020204030204" pitchFamily="49" charset="0"/>
              </a:rPr>
              <a:t>), or an arbitrary set of comma-separated values (</a:t>
            </a:r>
            <a:r>
              <a:rPr lang="en-US" b="0" dirty="0">
                <a:solidFill>
                  <a:srgbClr val="800000"/>
                </a:solidFill>
                <a:effectLst/>
                <a:latin typeface="Consolas" panose="020B0609020204030204" pitchFamily="49" charset="0"/>
              </a:rPr>
              <a:t>`choice(30,50,100)`</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also select discrete values from any of the following discrete distributions:</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qnormal</a:t>
            </a:r>
            <a:endParaRPr lang="en-US" b="0" dirty="0">
              <a:solidFill>
                <a:srgbClr val="000000"/>
              </a:solidFill>
              <a:effectLst/>
              <a:latin typeface="Consolas" panose="020B0609020204030204" pitchFamily="49" charset="0"/>
            </a:endParaRP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quniform</a:t>
            </a:r>
            <a:endParaRPr lang="en-US" b="0" dirty="0">
              <a:solidFill>
                <a:srgbClr val="000000"/>
              </a:solidFill>
              <a:effectLst/>
              <a:latin typeface="Consolas" panose="020B0609020204030204" pitchFamily="49" charset="0"/>
            </a:endParaRP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qlognormal</a:t>
            </a:r>
            <a:endParaRPr lang="en-US" b="0" dirty="0">
              <a:solidFill>
                <a:srgbClr val="000000"/>
              </a:solidFill>
              <a:effectLst/>
              <a:latin typeface="Consolas" panose="020B0609020204030204" pitchFamily="49" charset="0"/>
            </a:endParaRP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qloguniform</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Some hyperparameters are </a:t>
            </a:r>
            <a:r>
              <a:rPr lang="en-US" b="0" i="1" dirty="0">
                <a:solidFill>
                  <a:srgbClr val="000000"/>
                </a:solidFill>
                <a:effectLst/>
                <a:latin typeface="Consolas" panose="020B0609020204030204" pitchFamily="49" charset="0"/>
              </a:rPr>
              <a:t>continuous</a:t>
            </a:r>
            <a:r>
              <a:rPr lang="en-US" b="0" dirty="0">
                <a:solidFill>
                  <a:srgbClr val="000000"/>
                </a:solidFill>
                <a:effectLst/>
                <a:latin typeface="Consolas" panose="020B0609020204030204" pitchFamily="49" charset="0"/>
              </a:rPr>
              <a:t> - in other words you can use any value along a scale. To define a search space for these kinds of value, you can use any of the following distribution types:</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normal</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uniform</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lognormal</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loguniform</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define a search space for hyperparameter tuning, create a dictionary with the appropriate parameter expression for each named hyperparameter.  For example, the search space on the slide indicates that the </a:t>
            </a:r>
            <a:r>
              <a:rPr lang="en-US" b="1" dirty="0" err="1">
                <a:solidFill>
                  <a:srgbClr val="000080"/>
                </a:solidFill>
                <a:effectLst/>
                <a:latin typeface="Consolas" panose="020B0609020204030204" pitchFamily="49" charset="0"/>
              </a:rPr>
              <a:t>batch_size</a:t>
            </a:r>
            <a:r>
              <a:rPr lang="en-US" b="0" dirty="0">
                <a:solidFill>
                  <a:srgbClr val="000000"/>
                </a:solidFill>
                <a:effectLst/>
                <a:latin typeface="Consolas" panose="020B0609020204030204" pitchFamily="49" charset="0"/>
              </a:rPr>
              <a:t> hyperparameter can have the value 16, 32, or 64, and the </a:t>
            </a:r>
            <a:r>
              <a:rPr lang="en-US" b="1" dirty="0" err="1">
                <a:solidFill>
                  <a:srgbClr val="000080"/>
                </a:solidFill>
                <a:effectLst/>
                <a:latin typeface="Consolas" panose="020B0609020204030204" pitchFamily="49" charset="0"/>
              </a:rPr>
              <a:t>learning_rate</a:t>
            </a:r>
            <a:r>
              <a:rPr lang="en-US" b="0" dirty="0">
                <a:solidFill>
                  <a:srgbClr val="000000"/>
                </a:solidFill>
                <a:effectLst/>
                <a:latin typeface="Consolas" panose="020B0609020204030204" pitchFamily="49" charset="0"/>
              </a:rPr>
              <a:t> hyperparameter can have any value from a normal distribution with a mean of 10 and a standard deviation of 3.</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630537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specific values used in a hyperparameter tuning run depend on the type of </a:t>
            </a:r>
            <a:r>
              <a:rPr lang="en-US" b="0" i="1" dirty="0">
                <a:solidFill>
                  <a:srgbClr val="000000"/>
                </a:solidFill>
                <a:effectLst/>
                <a:latin typeface="Consolas" panose="020B0609020204030204" pitchFamily="49" charset="0"/>
              </a:rPr>
              <a:t>sampling</a:t>
            </a:r>
            <a:r>
              <a:rPr lang="en-US" b="0" dirty="0">
                <a:solidFill>
                  <a:srgbClr val="000000"/>
                </a:solidFill>
                <a:effectLst/>
                <a:latin typeface="Consolas" panose="020B0609020204030204" pitchFamily="49" charset="0"/>
              </a:rPr>
              <a:t> used.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Grid sampling can only be employed when all hyperparameters are discrete, and is used to try every possible combination of parameters in the search space.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example, in the following code example, grid sampling is used to try every possible combination of discrete </a:t>
            </a:r>
            <a:r>
              <a:rPr lang="en-US" b="0" i="1" dirty="0" err="1">
                <a:solidFill>
                  <a:srgbClr val="000000"/>
                </a:solidFill>
                <a:effectLst/>
                <a:latin typeface="Consolas" panose="020B0609020204030204" pitchFamily="49" charset="0"/>
              </a:rPr>
              <a:t>batch_size</a:t>
            </a:r>
            <a:r>
              <a:rPr lang="en-US" b="0" dirty="0">
                <a:solidFill>
                  <a:srgbClr val="000000"/>
                </a:solidFill>
                <a:effectLst/>
                <a:latin typeface="Consolas" panose="020B0609020204030204" pitchFamily="49" charset="0"/>
              </a:rPr>
              <a:t> and </a:t>
            </a:r>
            <a:r>
              <a:rPr lang="en-US" b="0" i="1" dirty="0" err="1">
                <a:solidFill>
                  <a:srgbClr val="000000"/>
                </a:solidFill>
                <a:effectLst/>
                <a:latin typeface="Consolas" panose="020B0609020204030204" pitchFamily="49" charset="0"/>
              </a:rPr>
              <a:t>learning_rate</a:t>
            </a:r>
            <a:r>
              <a:rPr lang="en-US" b="0" dirty="0">
                <a:solidFill>
                  <a:srgbClr val="000000"/>
                </a:solidFill>
                <a:effectLst/>
                <a:latin typeface="Consolas" panose="020B0609020204030204" pitchFamily="49" charset="0"/>
              </a:rPr>
              <a:t> value:</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azureml.train.hyperdrive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GridParameterSampling</a:t>
            </a:r>
            <a:r>
              <a:rPr lang="en-US" b="0" dirty="0">
                <a:solidFill>
                  <a:srgbClr val="000000"/>
                </a:solidFill>
                <a:effectLst/>
                <a:latin typeface="Consolas" panose="020B0609020204030204" pitchFamily="49" charset="0"/>
              </a:rPr>
              <a:t>, choice</a:t>
            </a:r>
          </a:p>
          <a:p>
            <a:br>
              <a:rPr lang="en-US" b="0" dirty="0">
                <a:solidFill>
                  <a:srgbClr val="000000"/>
                </a:solidFill>
                <a:effectLst/>
                <a:latin typeface="Consolas" panose="020B0609020204030204" pitchFamily="49" charset="0"/>
              </a:rPr>
            </a:br>
            <a:r>
              <a:rPr lang="en-US" b="0" dirty="0" err="1">
                <a:solidFill>
                  <a:srgbClr val="000000"/>
                </a:solidFill>
                <a:effectLst/>
                <a:latin typeface="Courier New" panose="02070309020205020404" pitchFamily="49" charset="0"/>
                <a:cs typeface="Courier New" panose="02070309020205020404" pitchFamily="49" charset="0"/>
              </a:rPr>
              <a:t>param_space</a:t>
            </a:r>
            <a:r>
              <a:rPr lang="en-US" b="0" dirty="0">
                <a:solidFill>
                  <a:srgbClr val="000000"/>
                </a:solidFill>
                <a:effectLst/>
                <a:latin typeface="Courier New" panose="02070309020205020404" pitchFamily="49" charset="0"/>
                <a:cs typeface="Courier New" panose="02070309020205020404" pitchFamily="49" charset="0"/>
              </a:rPr>
              <a:t> = {</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a:t>
            </a:r>
            <a:r>
              <a:rPr lang="en-US" b="0" dirty="0" err="1">
                <a:solidFill>
                  <a:srgbClr val="A31515"/>
                </a:solidFill>
                <a:effectLst/>
                <a:latin typeface="Courier New" panose="02070309020205020404" pitchFamily="49" charset="0"/>
                <a:cs typeface="Courier New" panose="02070309020205020404" pitchFamily="49" charset="0"/>
              </a:rPr>
              <a:t>batch_size</a:t>
            </a:r>
            <a:r>
              <a:rPr lang="en-US" b="0" dirty="0">
                <a:solidFill>
                  <a:srgbClr val="A31515"/>
                </a:solidFill>
                <a:effectLst/>
                <a:latin typeface="Courier New" panose="02070309020205020404" pitchFamily="49" charset="0"/>
                <a:cs typeface="Courier New" panose="02070309020205020404" pitchFamily="49" charset="0"/>
              </a:rPr>
              <a:t>'</a:t>
            </a:r>
            <a:r>
              <a:rPr lang="en-US" b="0" dirty="0">
                <a:solidFill>
                  <a:srgbClr val="000000"/>
                </a:solidFill>
                <a:effectLst/>
                <a:latin typeface="Courier New" panose="02070309020205020404" pitchFamily="49" charset="0"/>
                <a:cs typeface="Courier New" panose="02070309020205020404" pitchFamily="49" charset="0"/>
              </a:rPr>
              <a:t>: choice(</a:t>
            </a:r>
            <a:r>
              <a:rPr lang="en-US" b="0" dirty="0">
                <a:solidFill>
                  <a:srgbClr val="098658"/>
                </a:solidFill>
                <a:effectLst/>
                <a:latin typeface="Courier New" panose="02070309020205020404" pitchFamily="49" charset="0"/>
                <a:cs typeface="Courier New" panose="02070309020205020404" pitchFamily="49" charset="0"/>
              </a:rPr>
              <a:t>16</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32</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64</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a:t>
            </a:r>
            <a:r>
              <a:rPr lang="en-US" b="0" dirty="0" err="1">
                <a:solidFill>
                  <a:srgbClr val="A31515"/>
                </a:solidFill>
                <a:effectLst/>
                <a:latin typeface="Courier New" panose="02070309020205020404" pitchFamily="49" charset="0"/>
                <a:cs typeface="Courier New" panose="02070309020205020404" pitchFamily="49" charset="0"/>
              </a:rPr>
              <a:t>learning_rate</a:t>
            </a:r>
            <a:r>
              <a:rPr lang="en-US" b="0" dirty="0">
                <a:solidFill>
                  <a:srgbClr val="A31515"/>
                </a:solidFill>
                <a:effectLst/>
                <a:latin typeface="Courier New" panose="02070309020205020404" pitchFamily="49" charset="0"/>
                <a:cs typeface="Courier New" panose="02070309020205020404" pitchFamily="49" charset="0"/>
              </a:rPr>
              <a:t>'</a:t>
            </a:r>
            <a:r>
              <a:rPr lang="en-US" b="0" dirty="0">
                <a:solidFill>
                  <a:srgbClr val="000000"/>
                </a:solidFill>
                <a:effectLst/>
                <a:latin typeface="Courier New" panose="02070309020205020404" pitchFamily="49" charset="0"/>
                <a:cs typeface="Courier New" panose="02070309020205020404" pitchFamily="49" charset="0"/>
              </a:rPr>
              <a:t>: choice(</a:t>
            </a:r>
            <a:r>
              <a:rPr lang="en-US" b="0" dirty="0">
                <a:solidFill>
                  <a:srgbClr val="098658"/>
                </a:solidFill>
                <a:effectLst/>
                <a:latin typeface="Courier New" panose="02070309020205020404" pitchFamily="49" charset="0"/>
                <a:cs typeface="Courier New" panose="02070309020205020404" pitchFamily="49" charset="0"/>
              </a:rPr>
              <a:t>0.01</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0.1</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1.0</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p>
          <a:p>
            <a:br>
              <a:rPr lang="en-US" b="0" dirty="0">
                <a:solidFill>
                  <a:srgbClr val="000000"/>
                </a:solidFill>
                <a:effectLst/>
                <a:latin typeface="Courier New" panose="02070309020205020404" pitchFamily="49" charset="0"/>
                <a:cs typeface="Courier New" panose="02070309020205020404" pitchFamily="49" charset="0"/>
              </a:rPr>
            </a:br>
            <a:r>
              <a:rPr lang="en-US" b="0" dirty="0" err="1">
                <a:solidFill>
                  <a:srgbClr val="000000"/>
                </a:solidFill>
                <a:effectLst/>
                <a:latin typeface="Courier New" panose="02070309020205020404" pitchFamily="49" charset="0"/>
                <a:cs typeface="Courier New" panose="02070309020205020404" pitchFamily="49" charset="0"/>
              </a:rPr>
              <a:t>param_sampling</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GridParameterSampling</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0000"/>
                </a:solidFill>
                <a:effectLst/>
                <a:latin typeface="Courier New" panose="02070309020205020404" pitchFamily="49" charset="0"/>
                <a:cs typeface="Courier New" panose="02070309020205020404" pitchFamily="49" charset="0"/>
              </a:rPr>
              <a:t>param_space</a:t>
            </a:r>
            <a:r>
              <a:rPr lang="en-US" b="0" dirty="0">
                <a:solidFill>
                  <a:srgbClr val="000000"/>
                </a:solidFill>
                <a:effectLst/>
                <a:latin typeface="Courier New" panose="02070309020205020404" pitchFamily="49" charset="0"/>
                <a:cs typeface="Courier New" panose="020703090202050204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Random sampling is used to randomly select a value for each hyperparameter, which can be a mix of discrete and continuous values as shown in the following code example:</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azureml.train.hyperdrive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RandomParameterSampling</a:t>
            </a:r>
            <a:r>
              <a:rPr lang="en-US" b="0" dirty="0">
                <a:solidFill>
                  <a:srgbClr val="000000"/>
                </a:solidFill>
                <a:effectLst/>
                <a:latin typeface="Consolas" panose="020B0609020204030204" pitchFamily="49" charset="0"/>
              </a:rPr>
              <a:t>, choice, normal</a:t>
            </a:r>
          </a:p>
          <a:p>
            <a:br>
              <a:rPr lang="en-US" b="0" dirty="0">
                <a:solidFill>
                  <a:srgbClr val="000000"/>
                </a:solidFill>
                <a:effectLst/>
                <a:latin typeface="Consolas" panose="020B0609020204030204" pitchFamily="49" charset="0"/>
              </a:rPr>
            </a:br>
            <a:r>
              <a:rPr lang="en-US" b="0" dirty="0" err="1">
                <a:solidFill>
                  <a:srgbClr val="000000"/>
                </a:solidFill>
                <a:effectLst/>
                <a:latin typeface="Courier New" panose="02070309020205020404" pitchFamily="49" charset="0"/>
                <a:cs typeface="Courier New" panose="02070309020205020404" pitchFamily="49" charset="0"/>
              </a:rPr>
              <a:t>param_space</a:t>
            </a:r>
            <a:r>
              <a:rPr lang="en-US" b="0" dirty="0">
                <a:solidFill>
                  <a:srgbClr val="000000"/>
                </a:solidFill>
                <a:effectLst/>
                <a:latin typeface="Courier New" panose="02070309020205020404" pitchFamily="49" charset="0"/>
                <a:cs typeface="Courier New" panose="02070309020205020404" pitchFamily="49" charset="0"/>
              </a:rPr>
              <a:t> = {</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a:t>
            </a:r>
            <a:r>
              <a:rPr lang="en-US" b="0" dirty="0" err="1">
                <a:solidFill>
                  <a:srgbClr val="A31515"/>
                </a:solidFill>
                <a:effectLst/>
                <a:latin typeface="Courier New" panose="02070309020205020404" pitchFamily="49" charset="0"/>
                <a:cs typeface="Courier New" panose="02070309020205020404" pitchFamily="49" charset="0"/>
              </a:rPr>
              <a:t>batch_size</a:t>
            </a:r>
            <a:r>
              <a:rPr lang="en-US" b="0" dirty="0">
                <a:solidFill>
                  <a:srgbClr val="A31515"/>
                </a:solidFill>
                <a:effectLst/>
                <a:latin typeface="Courier New" panose="02070309020205020404" pitchFamily="49" charset="0"/>
                <a:cs typeface="Courier New" panose="02070309020205020404" pitchFamily="49" charset="0"/>
              </a:rPr>
              <a:t>'</a:t>
            </a:r>
            <a:r>
              <a:rPr lang="en-US" b="0" dirty="0">
                <a:solidFill>
                  <a:srgbClr val="000000"/>
                </a:solidFill>
                <a:effectLst/>
                <a:latin typeface="Courier New" panose="02070309020205020404" pitchFamily="49" charset="0"/>
                <a:cs typeface="Courier New" panose="02070309020205020404" pitchFamily="49" charset="0"/>
              </a:rPr>
              <a:t>: choice(</a:t>
            </a:r>
            <a:r>
              <a:rPr lang="en-US" b="0" dirty="0">
                <a:solidFill>
                  <a:srgbClr val="098658"/>
                </a:solidFill>
                <a:effectLst/>
                <a:latin typeface="Courier New" panose="02070309020205020404" pitchFamily="49" charset="0"/>
                <a:cs typeface="Courier New" panose="02070309020205020404" pitchFamily="49" charset="0"/>
              </a:rPr>
              <a:t>16</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32</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64</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a:t>
            </a:r>
            <a:r>
              <a:rPr lang="en-US" b="0" dirty="0" err="1">
                <a:solidFill>
                  <a:srgbClr val="A31515"/>
                </a:solidFill>
                <a:effectLst/>
                <a:latin typeface="Courier New" panose="02070309020205020404" pitchFamily="49" charset="0"/>
                <a:cs typeface="Courier New" panose="02070309020205020404" pitchFamily="49" charset="0"/>
              </a:rPr>
              <a:t>learning_rate</a:t>
            </a:r>
            <a:r>
              <a:rPr lang="en-US" b="0" dirty="0">
                <a:solidFill>
                  <a:srgbClr val="A31515"/>
                </a:solidFill>
                <a:effectLst/>
                <a:latin typeface="Courier New" panose="02070309020205020404" pitchFamily="49" charset="0"/>
                <a:cs typeface="Courier New" panose="02070309020205020404" pitchFamily="49" charset="0"/>
              </a:rPr>
              <a:t>'</a:t>
            </a:r>
            <a:r>
              <a:rPr lang="en-US" b="0" dirty="0">
                <a:solidFill>
                  <a:srgbClr val="000000"/>
                </a:solidFill>
                <a:effectLst/>
                <a:latin typeface="Courier New" panose="02070309020205020404" pitchFamily="49" charset="0"/>
                <a:cs typeface="Courier New" panose="02070309020205020404" pitchFamily="49" charset="0"/>
              </a:rPr>
              <a:t>: normal(</a:t>
            </a:r>
            <a:r>
              <a:rPr lang="en-US" b="0" dirty="0">
                <a:solidFill>
                  <a:srgbClr val="098658"/>
                </a:solidFill>
                <a:effectLst/>
                <a:latin typeface="Courier New" panose="02070309020205020404" pitchFamily="49" charset="0"/>
                <a:cs typeface="Courier New" panose="02070309020205020404" pitchFamily="49" charset="0"/>
              </a:rPr>
              <a:t>10</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p>
          <a:p>
            <a:br>
              <a:rPr lang="en-US" b="0" dirty="0">
                <a:solidFill>
                  <a:srgbClr val="000000"/>
                </a:solidFill>
                <a:effectLst/>
                <a:latin typeface="Courier New" panose="02070309020205020404" pitchFamily="49" charset="0"/>
                <a:cs typeface="Courier New" panose="02070309020205020404" pitchFamily="49" charset="0"/>
              </a:rPr>
            </a:br>
            <a:r>
              <a:rPr lang="en-US" b="0" dirty="0" err="1">
                <a:solidFill>
                  <a:srgbClr val="000000"/>
                </a:solidFill>
                <a:effectLst/>
                <a:latin typeface="Courier New" panose="02070309020205020404" pitchFamily="49" charset="0"/>
                <a:cs typeface="Courier New" panose="02070309020205020404" pitchFamily="49" charset="0"/>
              </a:rPr>
              <a:t>param_sampling</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RandomParameterSampling</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0000"/>
                </a:solidFill>
                <a:effectLst/>
                <a:latin typeface="Courier New" panose="02070309020205020404" pitchFamily="49" charset="0"/>
                <a:cs typeface="Courier New" panose="02070309020205020404" pitchFamily="49" charset="0"/>
              </a:rPr>
              <a:t>param_space</a:t>
            </a:r>
            <a:r>
              <a:rPr lang="en-US" b="0" dirty="0">
                <a:solidFill>
                  <a:srgbClr val="000000"/>
                </a:solidFill>
                <a:effectLst/>
                <a:latin typeface="Courier New" panose="02070309020205020404" pitchFamily="49" charset="0"/>
                <a:cs typeface="Courier New" panose="020703090202050204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Bayesian sampling chooses hyperparameter values based on the Bayesian optimization algorithm, which tries to select parameter combinations that will result in improved performance from the previous selection. The following code example shows how to configure Bayesian sampling:</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azureml.train.hyperdrive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BayesianParameterSampling</a:t>
            </a:r>
            <a:r>
              <a:rPr lang="en-US" b="0" dirty="0">
                <a:solidFill>
                  <a:srgbClr val="000000"/>
                </a:solidFill>
                <a:effectLst/>
                <a:latin typeface="Consolas" panose="020B0609020204030204" pitchFamily="49" charset="0"/>
              </a:rPr>
              <a:t>, choice, uniform</a:t>
            </a:r>
          </a:p>
          <a:p>
            <a:br>
              <a:rPr lang="en-US" b="0" dirty="0">
                <a:solidFill>
                  <a:srgbClr val="000000"/>
                </a:solidFill>
                <a:effectLst/>
                <a:latin typeface="Consolas" panose="020B0609020204030204" pitchFamily="49" charset="0"/>
              </a:rPr>
            </a:br>
            <a:r>
              <a:rPr lang="en-US" b="0" dirty="0" err="1">
                <a:solidFill>
                  <a:srgbClr val="000000"/>
                </a:solidFill>
                <a:effectLst/>
                <a:latin typeface="Courier New" panose="02070309020205020404" pitchFamily="49" charset="0"/>
                <a:cs typeface="Courier New" panose="02070309020205020404" pitchFamily="49" charset="0"/>
              </a:rPr>
              <a:t>param_space</a:t>
            </a:r>
            <a:r>
              <a:rPr lang="en-US" b="0" dirty="0">
                <a:solidFill>
                  <a:srgbClr val="000000"/>
                </a:solidFill>
                <a:effectLst/>
                <a:latin typeface="Courier New" panose="02070309020205020404" pitchFamily="49" charset="0"/>
                <a:cs typeface="Courier New" panose="02070309020205020404" pitchFamily="49" charset="0"/>
              </a:rPr>
              <a:t> = {</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a:t>
            </a:r>
            <a:r>
              <a:rPr lang="en-US" b="0" dirty="0" err="1">
                <a:solidFill>
                  <a:srgbClr val="A31515"/>
                </a:solidFill>
                <a:effectLst/>
                <a:latin typeface="Courier New" panose="02070309020205020404" pitchFamily="49" charset="0"/>
                <a:cs typeface="Courier New" panose="02070309020205020404" pitchFamily="49" charset="0"/>
              </a:rPr>
              <a:t>batch_size</a:t>
            </a:r>
            <a:r>
              <a:rPr lang="en-US" b="0" dirty="0">
                <a:solidFill>
                  <a:srgbClr val="A31515"/>
                </a:solidFill>
                <a:effectLst/>
                <a:latin typeface="Courier New" panose="02070309020205020404" pitchFamily="49" charset="0"/>
                <a:cs typeface="Courier New" panose="02070309020205020404" pitchFamily="49" charset="0"/>
              </a:rPr>
              <a:t>'</a:t>
            </a:r>
            <a:r>
              <a:rPr lang="en-US" b="0" dirty="0">
                <a:solidFill>
                  <a:srgbClr val="000000"/>
                </a:solidFill>
                <a:effectLst/>
                <a:latin typeface="Courier New" panose="02070309020205020404" pitchFamily="49" charset="0"/>
                <a:cs typeface="Courier New" panose="02070309020205020404" pitchFamily="49" charset="0"/>
              </a:rPr>
              <a:t>: choice(</a:t>
            </a:r>
            <a:r>
              <a:rPr lang="en-US" b="0" dirty="0">
                <a:solidFill>
                  <a:srgbClr val="098658"/>
                </a:solidFill>
                <a:effectLst/>
                <a:latin typeface="Courier New" panose="02070309020205020404" pitchFamily="49" charset="0"/>
                <a:cs typeface="Courier New" panose="02070309020205020404" pitchFamily="49" charset="0"/>
              </a:rPr>
              <a:t>16</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32</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64</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a:t>
            </a:r>
            <a:r>
              <a:rPr lang="en-US" b="0" dirty="0" err="1">
                <a:solidFill>
                  <a:srgbClr val="A31515"/>
                </a:solidFill>
                <a:effectLst/>
                <a:latin typeface="Courier New" panose="02070309020205020404" pitchFamily="49" charset="0"/>
                <a:cs typeface="Courier New" panose="02070309020205020404" pitchFamily="49" charset="0"/>
              </a:rPr>
              <a:t>learning_rate</a:t>
            </a:r>
            <a:r>
              <a:rPr lang="en-US" b="0" dirty="0">
                <a:solidFill>
                  <a:srgbClr val="A31515"/>
                </a:solidFill>
                <a:effectLst/>
                <a:latin typeface="Courier New" panose="02070309020205020404" pitchFamily="49" charset="0"/>
                <a:cs typeface="Courier New" panose="02070309020205020404" pitchFamily="49" charset="0"/>
              </a:rPr>
              <a:t>'</a:t>
            </a:r>
            <a:r>
              <a:rPr lang="en-US" b="0" dirty="0">
                <a:solidFill>
                  <a:srgbClr val="000000"/>
                </a:solidFill>
                <a:effectLst/>
                <a:latin typeface="Courier New" panose="02070309020205020404" pitchFamily="49" charset="0"/>
                <a:cs typeface="Courier New" panose="02070309020205020404" pitchFamily="49" charset="0"/>
              </a:rPr>
              <a:t>: uniform(</a:t>
            </a:r>
            <a:r>
              <a:rPr lang="en-US" b="0" dirty="0">
                <a:solidFill>
                  <a:srgbClr val="098658"/>
                </a:solidFill>
                <a:effectLst/>
                <a:latin typeface="Courier New" panose="02070309020205020404" pitchFamily="49" charset="0"/>
                <a:cs typeface="Courier New" panose="02070309020205020404" pitchFamily="49" charset="0"/>
              </a:rPr>
              <a:t>0.5</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0.1</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p>
          <a:p>
            <a:br>
              <a:rPr lang="en-US" b="0" dirty="0">
                <a:solidFill>
                  <a:srgbClr val="000000"/>
                </a:solidFill>
                <a:effectLst/>
                <a:latin typeface="Courier New" panose="02070309020205020404" pitchFamily="49" charset="0"/>
                <a:cs typeface="Courier New" panose="02070309020205020404" pitchFamily="49" charset="0"/>
              </a:rPr>
            </a:br>
            <a:r>
              <a:rPr lang="en-US" b="0" dirty="0" err="1">
                <a:solidFill>
                  <a:srgbClr val="000000"/>
                </a:solidFill>
                <a:effectLst/>
                <a:latin typeface="Courier New" panose="02070309020205020404" pitchFamily="49" charset="0"/>
                <a:cs typeface="Courier New" panose="02070309020205020404" pitchFamily="49" charset="0"/>
              </a:rPr>
              <a:t>param_sampling</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BayesianParameterSampling</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0000"/>
                </a:solidFill>
                <a:effectLst/>
                <a:latin typeface="Courier New" panose="02070309020205020404" pitchFamily="49" charset="0"/>
                <a:cs typeface="Courier New" panose="02070309020205020404" pitchFamily="49" charset="0"/>
              </a:rPr>
              <a:t>param_space</a:t>
            </a:r>
            <a:r>
              <a:rPr lang="en-US" b="0" dirty="0">
                <a:solidFill>
                  <a:srgbClr val="000000"/>
                </a:solidFill>
                <a:effectLst/>
                <a:latin typeface="Courier New" panose="02070309020205020404" pitchFamily="49" charset="0"/>
                <a:cs typeface="Courier New" panose="020703090202050204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only use Bayesian sampling with </a:t>
            </a:r>
            <a:r>
              <a:rPr lang="en-US" b="1" dirty="0">
                <a:solidFill>
                  <a:srgbClr val="000080"/>
                </a:solidFill>
                <a:effectLst/>
                <a:latin typeface="Consolas" panose="020B0609020204030204" pitchFamily="49" charset="0"/>
              </a:rPr>
              <a:t>choice</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uniform</a:t>
            </a:r>
            <a:r>
              <a:rPr lang="en-US" b="0" dirty="0">
                <a:solidFill>
                  <a:srgbClr val="000000"/>
                </a:solidFill>
                <a:effectLst/>
                <a:latin typeface="Consolas" panose="020B0609020204030204" pitchFamily="49" charset="0"/>
              </a:rPr>
              <a:t>, and </a:t>
            </a:r>
            <a:r>
              <a:rPr lang="en-US" b="1" dirty="0" err="1">
                <a:solidFill>
                  <a:srgbClr val="000080"/>
                </a:solidFill>
                <a:effectLst/>
                <a:latin typeface="Consolas" panose="020B0609020204030204" pitchFamily="49" charset="0"/>
              </a:rPr>
              <a:t>quniform</a:t>
            </a:r>
            <a:r>
              <a:rPr lang="en-US" b="0" dirty="0">
                <a:solidFill>
                  <a:srgbClr val="000000"/>
                </a:solidFill>
                <a:effectLst/>
                <a:latin typeface="Consolas" panose="020B0609020204030204" pitchFamily="49" charset="0"/>
              </a:rPr>
              <a:t> parameter expressions, and you can't combine it with an early-termination policy.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85735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With a sufficiently large hyperparameter search space, it could take many iterations (child runs) to try every possible combination. Typically, you set a maximum number of iterations, but this could still result in a large number of runs that don't result in a better model than a combination that has already been tried.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help prevent wasting time, you can set an early termination policy that abandons runs that are unlikely to produce a better result than previously completed runs. The policy is evaluated at an </a:t>
            </a:r>
            <a:r>
              <a:rPr lang="en-US" b="0" i="1" dirty="0" err="1">
                <a:solidFill>
                  <a:srgbClr val="000000"/>
                </a:solidFill>
                <a:effectLst/>
                <a:latin typeface="Consolas" panose="020B0609020204030204" pitchFamily="49" charset="0"/>
              </a:rPr>
              <a:t>evaluation_interval</a:t>
            </a:r>
            <a:r>
              <a:rPr lang="en-US" b="0" dirty="0">
                <a:solidFill>
                  <a:srgbClr val="000000"/>
                </a:solidFill>
                <a:effectLst/>
                <a:latin typeface="Consolas" panose="020B0609020204030204" pitchFamily="49" charset="0"/>
              </a:rPr>
              <a:t> you specify, based on each time the target performance metric is logged. You can also set a </a:t>
            </a:r>
            <a:r>
              <a:rPr lang="en-US" b="0" i="1" dirty="0" err="1">
                <a:solidFill>
                  <a:srgbClr val="000000"/>
                </a:solidFill>
                <a:effectLst/>
                <a:latin typeface="Consolas" panose="020B0609020204030204" pitchFamily="49" charset="0"/>
              </a:rPr>
              <a:t>delay_evaluation</a:t>
            </a:r>
            <a:r>
              <a:rPr lang="en-US" b="0" dirty="0">
                <a:solidFill>
                  <a:srgbClr val="000000"/>
                </a:solidFill>
                <a:effectLst/>
                <a:latin typeface="Consolas" panose="020B0609020204030204" pitchFamily="49" charset="0"/>
              </a:rPr>
              <a:t> parameter to avoid evaluating the policy until a minimum number of iterations have been completed.</a:t>
            </a:r>
          </a:p>
          <a:p>
            <a:br>
              <a:rPr lang="en-US" b="0" dirty="0">
                <a:solidFill>
                  <a:srgbClr val="000000"/>
                </a:solidFill>
                <a:effectLst/>
                <a:latin typeface="Consolas" panose="020B0609020204030204" pitchFamily="49" charset="0"/>
              </a:rPr>
            </a:br>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Early termination is useful for deep learning scenarios where a deep neural network (DNN) is trained iteratively over a number of </a:t>
            </a:r>
            <a:r>
              <a:rPr lang="en-US" b="0" i="1" dirty="0">
                <a:solidFill>
                  <a:srgbClr val="000000"/>
                </a:solidFill>
                <a:effectLst/>
                <a:latin typeface="Consolas" panose="020B0609020204030204" pitchFamily="49" charset="0"/>
              </a:rPr>
              <a:t>epochs</a:t>
            </a:r>
            <a:r>
              <a:rPr lang="en-US" b="0" dirty="0">
                <a:solidFill>
                  <a:srgbClr val="000000"/>
                </a:solidFill>
                <a:effectLst/>
                <a:latin typeface="Consolas" panose="020B0609020204030204" pitchFamily="49" charset="0"/>
              </a:rPr>
              <a:t>. The training script can report the target metric after each epoch, and if the run is significantly underperforming previous runs after the same number of intervals, it can be abandoned.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use a bandit policy to stop a run if the target performance metric underperforms the best run so far by a specified margin.</a:t>
            </a:r>
          </a:p>
          <a:p>
            <a:endParaRPr lang="en-US" b="0" dirty="0">
              <a:solidFill>
                <a:srgbClr val="000000"/>
              </a:solidFill>
              <a:effectLst/>
              <a:latin typeface="Consolas" panose="020B0609020204030204" pitchFamily="49" charset="0"/>
            </a:endParaRPr>
          </a:p>
          <a:p>
            <a:r>
              <a:rPr lang="en-US" b="0" dirty="0">
                <a:solidFill>
                  <a:srgbClr val="AF00DB"/>
                </a:solidFill>
                <a:effectLst/>
                <a:latin typeface="Courier New" panose="02070309020205020404" pitchFamily="49" charset="0"/>
                <a:cs typeface="Courier New" panose="02070309020205020404" pitchFamily="49" charset="0"/>
              </a:rPr>
              <a:t>from</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azureml.train.hyperdrive</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F00DB"/>
                </a:solidFill>
                <a:effectLst/>
                <a:latin typeface="Courier New" panose="02070309020205020404" pitchFamily="49" charset="0"/>
                <a:cs typeface="Courier New" panose="02070309020205020404" pitchFamily="49" charset="0"/>
              </a:rPr>
              <a:t>import</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BanditPolicy</a:t>
            </a:r>
            <a:endParaRPr lang="en-US" b="0" dirty="0">
              <a:solidFill>
                <a:srgbClr val="000000"/>
              </a:solidFill>
              <a:effectLst/>
              <a:latin typeface="Courier New" panose="02070309020205020404" pitchFamily="49" charset="0"/>
              <a:cs typeface="Courier New" panose="02070309020205020404" pitchFamily="49" charset="0"/>
            </a:endParaRPr>
          </a:p>
          <a:p>
            <a:br>
              <a:rPr lang="en-US" b="0" dirty="0">
                <a:solidFill>
                  <a:srgbClr val="000000"/>
                </a:solidFill>
                <a:effectLst/>
                <a:latin typeface="Courier New" panose="02070309020205020404" pitchFamily="49" charset="0"/>
                <a:cs typeface="Courier New" panose="02070309020205020404" pitchFamily="49" charset="0"/>
              </a:rPr>
            </a:br>
            <a:r>
              <a:rPr lang="en-US" b="0" dirty="0" err="1">
                <a:solidFill>
                  <a:srgbClr val="000000"/>
                </a:solidFill>
                <a:effectLst/>
                <a:latin typeface="Courier New" panose="02070309020205020404" pitchFamily="49" charset="0"/>
                <a:cs typeface="Courier New" panose="02070309020205020404" pitchFamily="49" charset="0"/>
              </a:rPr>
              <a:t>early_termination_policy</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BanditPolicy</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1080"/>
                </a:solidFill>
                <a:effectLst/>
                <a:latin typeface="Courier New" panose="02070309020205020404" pitchFamily="49" charset="0"/>
                <a:cs typeface="Courier New" panose="02070309020205020404" pitchFamily="49" charset="0"/>
              </a:rPr>
              <a:t>slack_amount</a:t>
            </a:r>
            <a:r>
              <a:rPr lang="en-US" b="0" dirty="0">
                <a:solidFill>
                  <a:srgbClr val="000000"/>
                </a:solidFill>
                <a:effectLst/>
                <a:latin typeface="Courier New" panose="02070309020205020404" pitchFamily="49" charset="0"/>
                <a:cs typeface="Courier New" panose="02070309020205020404" pitchFamily="49" charset="0"/>
              </a:rPr>
              <a:t> = </a:t>
            </a:r>
            <a:r>
              <a:rPr lang="en-US" b="0" dirty="0">
                <a:solidFill>
                  <a:srgbClr val="098658"/>
                </a:solidFill>
                <a:effectLst/>
                <a:latin typeface="Courier New" panose="02070309020205020404" pitchFamily="49" charset="0"/>
                <a:cs typeface="Courier New" panose="02070309020205020404" pitchFamily="49" charset="0"/>
              </a:rPr>
              <a:t>0.2</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1080"/>
                </a:solidFill>
                <a:effectLst/>
                <a:latin typeface="Courier New" panose="02070309020205020404" pitchFamily="49" charset="0"/>
                <a:cs typeface="Courier New" panose="02070309020205020404" pitchFamily="49" charset="0"/>
              </a:rPr>
              <a:t>evaluation_interval</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1080"/>
                </a:solidFill>
                <a:effectLst/>
                <a:latin typeface="Courier New" panose="02070309020205020404" pitchFamily="49" charset="0"/>
                <a:cs typeface="Courier New" panose="02070309020205020404" pitchFamily="49" charset="0"/>
              </a:rPr>
              <a:t>delay_evaluation</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5</a:t>
            </a:r>
            <a:r>
              <a:rPr lang="en-US" b="0" dirty="0">
                <a:solidFill>
                  <a:srgbClr val="000000"/>
                </a:solidFill>
                <a:effectLst/>
                <a:latin typeface="Courier New" panose="02070309020205020404" pitchFamily="49" charset="0"/>
                <a:cs typeface="Courier New" panose="020703090202050204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This example applies the policy for every iteration after the first five, and abandons runs where the reported target metric is 0.2 or more worse than the best performing run after the same number of intervals. You can also apply a bandit policy using a slack </a:t>
            </a:r>
            <a:r>
              <a:rPr lang="en-US" b="0" i="1" dirty="0">
                <a:solidFill>
                  <a:srgbClr val="000000"/>
                </a:solidFill>
                <a:effectLst/>
                <a:latin typeface="Consolas" panose="020B0609020204030204" pitchFamily="49" charset="0"/>
              </a:rPr>
              <a:t>factor</a:t>
            </a:r>
            <a:r>
              <a:rPr lang="en-US" b="0" dirty="0">
                <a:solidFill>
                  <a:srgbClr val="000000"/>
                </a:solidFill>
                <a:effectLst/>
                <a:latin typeface="Consolas" panose="020B0609020204030204" pitchFamily="49" charset="0"/>
              </a:rPr>
              <a:t>, which compares the performance metric as a ratio  rather than an absolute value.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 median stopping policy abandons runs where the target performance metric is worse than the median of the running averages for all runs.</a:t>
            </a:r>
          </a:p>
          <a:p>
            <a:br>
              <a:rPr lang="en-US" b="0" dirty="0">
                <a:solidFill>
                  <a:srgbClr val="000000"/>
                </a:solidFill>
                <a:effectLst/>
                <a:latin typeface="Consolas" panose="020B0609020204030204" pitchFamily="49" charset="0"/>
              </a:rPr>
            </a:br>
            <a:r>
              <a:rPr lang="en-US" b="0" dirty="0">
                <a:solidFill>
                  <a:srgbClr val="AF00DB"/>
                </a:solidFill>
                <a:effectLst/>
                <a:latin typeface="Courier New" panose="02070309020205020404" pitchFamily="49" charset="0"/>
                <a:cs typeface="Courier New" panose="02070309020205020404" pitchFamily="49" charset="0"/>
              </a:rPr>
              <a:t>from</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azureml.train.hyperdrive</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F00DB"/>
                </a:solidFill>
                <a:effectLst/>
                <a:latin typeface="Courier New" panose="02070309020205020404" pitchFamily="49" charset="0"/>
                <a:cs typeface="Courier New" panose="02070309020205020404" pitchFamily="49" charset="0"/>
              </a:rPr>
              <a:t>import</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MedianStoppingPolicy</a:t>
            </a:r>
            <a:endParaRPr lang="en-US" b="0" dirty="0">
              <a:solidFill>
                <a:srgbClr val="000000"/>
              </a:solidFill>
              <a:effectLst/>
              <a:latin typeface="Courier New" panose="02070309020205020404" pitchFamily="49" charset="0"/>
              <a:cs typeface="Courier New" panose="02070309020205020404" pitchFamily="49" charset="0"/>
            </a:endParaRPr>
          </a:p>
          <a:p>
            <a:br>
              <a:rPr lang="en-US" b="0" dirty="0">
                <a:solidFill>
                  <a:srgbClr val="000000"/>
                </a:solidFill>
                <a:effectLst/>
                <a:latin typeface="Courier New" panose="02070309020205020404" pitchFamily="49" charset="0"/>
                <a:cs typeface="Courier New" panose="02070309020205020404" pitchFamily="49" charset="0"/>
              </a:rPr>
            </a:br>
            <a:r>
              <a:rPr lang="en-US" b="0" dirty="0" err="1">
                <a:solidFill>
                  <a:srgbClr val="000000"/>
                </a:solidFill>
                <a:effectLst/>
                <a:latin typeface="Courier New" panose="02070309020205020404" pitchFamily="49" charset="0"/>
                <a:cs typeface="Courier New" panose="02070309020205020404" pitchFamily="49" charset="0"/>
              </a:rPr>
              <a:t>early_termination_policy</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MedianStoppingPolicy</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1080"/>
                </a:solidFill>
                <a:effectLst/>
                <a:latin typeface="Courier New" panose="02070309020205020404" pitchFamily="49" charset="0"/>
                <a:cs typeface="Courier New" panose="02070309020205020404" pitchFamily="49" charset="0"/>
              </a:rPr>
              <a:t>evaluation_interval</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1080"/>
                </a:solidFill>
                <a:effectLst/>
                <a:latin typeface="Courier New" panose="02070309020205020404" pitchFamily="49" charset="0"/>
                <a:cs typeface="Courier New" panose="02070309020205020404" pitchFamily="49" charset="0"/>
              </a:rPr>
              <a:t>delay_evaluation</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5</a:t>
            </a:r>
            <a:r>
              <a:rPr lang="en-US" b="0" dirty="0">
                <a:solidFill>
                  <a:srgbClr val="000000"/>
                </a:solidFill>
                <a:effectLst/>
                <a:latin typeface="Courier New" panose="02070309020205020404" pitchFamily="49" charset="0"/>
                <a:cs typeface="Courier New" panose="020703090202050204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 truncation selection policy cancels the lowest performing </a:t>
            </a:r>
            <a:r>
              <a:rPr lang="en-US" b="0" i="1" dirty="0">
                <a:solidFill>
                  <a:srgbClr val="000000"/>
                </a:solidFill>
                <a:effectLst/>
                <a:latin typeface="Consolas" panose="020B0609020204030204" pitchFamily="49" charset="0"/>
              </a:rPr>
              <a:t>X</a:t>
            </a:r>
            <a:r>
              <a:rPr lang="en-US" b="0" dirty="0">
                <a:solidFill>
                  <a:srgbClr val="000000"/>
                </a:solidFill>
                <a:effectLst/>
                <a:latin typeface="Consolas" panose="020B0609020204030204" pitchFamily="49" charset="0"/>
              </a:rPr>
              <a:t>% of runs at each evaluation interval based on the </a:t>
            </a:r>
            <a:r>
              <a:rPr lang="en-US" b="0" i="1" dirty="0" err="1">
                <a:solidFill>
                  <a:srgbClr val="000000"/>
                </a:solidFill>
                <a:effectLst/>
                <a:latin typeface="Consolas" panose="020B0609020204030204" pitchFamily="49" charset="0"/>
              </a:rPr>
              <a:t>truncation_percentage</a:t>
            </a:r>
            <a:r>
              <a:rPr lang="en-US" b="0" dirty="0">
                <a:solidFill>
                  <a:srgbClr val="000000"/>
                </a:solidFill>
                <a:effectLst/>
                <a:latin typeface="Consolas" panose="020B0609020204030204" pitchFamily="49" charset="0"/>
              </a:rPr>
              <a:t> value you specify for </a:t>
            </a:r>
            <a:r>
              <a:rPr lang="en-US" b="0" i="1" dirty="0">
                <a:solidFill>
                  <a:srgbClr val="000000"/>
                </a:solidFill>
                <a:effectLst/>
                <a:latin typeface="Consolas" panose="020B0609020204030204" pitchFamily="49" charset="0"/>
              </a:rPr>
              <a:t>X</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urier New" panose="02070309020205020404" pitchFamily="49" charset="0"/>
                <a:cs typeface="Courier New" panose="02070309020205020404" pitchFamily="49" charset="0"/>
              </a:rPr>
              <a:t>from</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azureml.train.hyperdrive</a:t>
            </a:r>
            <a:r>
              <a:rPr lang="en-US" b="0" dirty="0">
                <a:solidFill>
                  <a:srgbClr val="000000"/>
                </a:solidFill>
                <a:effectLst/>
                <a:latin typeface="Courier New" panose="02070309020205020404" pitchFamily="49" charset="0"/>
                <a:cs typeface="Courier New" panose="02070309020205020404" pitchFamily="49" charset="0"/>
              </a:rPr>
              <a:t> </a:t>
            </a:r>
            <a:r>
              <a:rPr lang="en-US" b="0" dirty="0">
                <a:solidFill>
                  <a:srgbClr val="AF00DB"/>
                </a:solidFill>
                <a:effectLst/>
                <a:latin typeface="Courier New" panose="02070309020205020404" pitchFamily="49" charset="0"/>
                <a:cs typeface="Courier New" panose="02070309020205020404" pitchFamily="49" charset="0"/>
              </a:rPr>
              <a:t>import</a:t>
            </a:r>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0000"/>
                </a:solidFill>
                <a:effectLst/>
                <a:latin typeface="Courier New" panose="02070309020205020404" pitchFamily="49" charset="0"/>
                <a:cs typeface="Courier New" panose="02070309020205020404" pitchFamily="49" charset="0"/>
              </a:rPr>
              <a:t>TruncationSelectionPolicy</a:t>
            </a:r>
            <a:endParaRPr lang="en-US" b="0" dirty="0">
              <a:solidFill>
                <a:srgbClr val="000000"/>
              </a:solidFill>
              <a:effectLst/>
              <a:latin typeface="Courier New" panose="02070309020205020404" pitchFamily="49" charset="0"/>
              <a:cs typeface="Courier New" panose="02070309020205020404" pitchFamily="49" charset="0"/>
            </a:endParaRPr>
          </a:p>
          <a:p>
            <a:br>
              <a:rPr lang="en-US" b="0" dirty="0">
                <a:solidFill>
                  <a:srgbClr val="000000"/>
                </a:solidFill>
                <a:effectLst/>
                <a:latin typeface="Courier New" panose="02070309020205020404" pitchFamily="49" charset="0"/>
                <a:cs typeface="Courier New" panose="02070309020205020404" pitchFamily="49" charset="0"/>
              </a:rPr>
            </a:br>
            <a:r>
              <a:rPr lang="en-US" b="0" dirty="0" err="1">
                <a:solidFill>
                  <a:srgbClr val="000000"/>
                </a:solidFill>
                <a:effectLst/>
                <a:latin typeface="Courier New" panose="02070309020205020404" pitchFamily="49" charset="0"/>
                <a:cs typeface="Courier New" panose="02070309020205020404" pitchFamily="49" charset="0"/>
              </a:rPr>
              <a:t>early_termination_policy</a:t>
            </a:r>
            <a:r>
              <a:rPr lang="en-US" b="0" dirty="0">
                <a:solidFill>
                  <a:srgbClr val="000000"/>
                </a:solidFill>
                <a:effectLst/>
                <a:latin typeface="Courier New" panose="02070309020205020404" pitchFamily="49" charset="0"/>
                <a:cs typeface="Courier New" panose="02070309020205020404" pitchFamily="49" charset="0"/>
              </a:rPr>
              <a:t> = </a:t>
            </a:r>
            <a:r>
              <a:rPr lang="en-US" b="0" dirty="0" err="1">
                <a:solidFill>
                  <a:srgbClr val="000000"/>
                </a:solidFill>
                <a:effectLst/>
                <a:latin typeface="Courier New" panose="02070309020205020404" pitchFamily="49" charset="0"/>
                <a:cs typeface="Courier New" panose="02070309020205020404" pitchFamily="49" charset="0"/>
              </a:rPr>
              <a:t>TruncationSelectionPolicy</a:t>
            </a:r>
            <a:r>
              <a:rPr lang="en-US" b="0" dirty="0">
                <a:solidFill>
                  <a:srgbClr val="000000"/>
                </a:solidFill>
                <a:effectLst/>
                <a:latin typeface="Courier New" panose="02070309020205020404" pitchFamily="49" charset="0"/>
                <a:cs typeface="Courier New" panose="02070309020205020404" pitchFamily="49" charset="0"/>
              </a:rPr>
              <a:t>(</a:t>
            </a:r>
            <a:r>
              <a:rPr lang="en-US" b="0" dirty="0" err="1">
                <a:solidFill>
                  <a:srgbClr val="001080"/>
                </a:solidFill>
                <a:effectLst/>
                <a:latin typeface="Courier New" panose="02070309020205020404" pitchFamily="49" charset="0"/>
                <a:cs typeface="Courier New" panose="02070309020205020404" pitchFamily="49" charset="0"/>
              </a:rPr>
              <a:t>truncation_percentage</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10</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1080"/>
                </a:solidFill>
                <a:effectLst/>
                <a:latin typeface="Courier New" panose="02070309020205020404" pitchFamily="49" charset="0"/>
                <a:cs typeface="Courier New" panose="02070309020205020404" pitchFamily="49" charset="0"/>
              </a:rPr>
              <a:t>evaluation_interval</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000000"/>
                </a:solidFill>
                <a:effectLst/>
                <a:latin typeface="Courier New" panose="02070309020205020404" pitchFamily="49" charset="0"/>
                <a:cs typeface="Courier New" panose="02070309020205020404" pitchFamily="49" charset="0"/>
              </a:rPr>
              <a:t>,</a:t>
            </a:r>
          </a:p>
          <a:p>
            <a:r>
              <a:rPr lang="en-US" b="0" dirty="0">
                <a:solidFill>
                  <a:srgbClr val="000000"/>
                </a:solidFill>
                <a:effectLst/>
                <a:latin typeface="Courier New" panose="02070309020205020404" pitchFamily="49" charset="0"/>
                <a:cs typeface="Courier New" panose="02070309020205020404" pitchFamily="49" charset="0"/>
              </a:rPr>
              <a:t>                                                     </a:t>
            </a:r>
            <a:r>
              <a:rPr lang="en-US" b="0" dirty="0" err="1">
                <a:solidFill>
                  <a:srgbClr val="001080"/>
                </a:solidFill>
                <a:effectLst/>
                <a:latin typeface="Courier New" panose="02070309020205020404" pitchFamily="49" charset="0"/>
                <a:cs typeface="Courier New" panose="02070309020205020404" pitchFamily="49" charset="0"/>
              </a:rPr>
              <a:t>delay_evaluation</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5</a:t>
            </a:r>
            <a:r>
              <a:rPr lang="en-US" b="0" dirty="0">
                <a:solidFill>
                  <a:srgbClr val="000000"/>
                </a:solidFill>
                <a:effectLst/>
                <a:latin typeface="Courier New" panose="02070309020205020404" pitchFamily="49" charset="0"/>
                <a:cs typeface="Courier New" panose="02070309020205020404" pitchFamily="49" charset="0"/>
              </a:rPr>
              <a:t>)</a:t>
            </a: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78474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Azure Machine Learning, you can tune hyperparameters by running a </a:t>
            </a:r>
            <a:r>
              <a:rPr lang="en-US" b="0" i="1" dirty="0">
                <a:solidFill>
                  <a:srgbClr val="000000"/>
                </a:solidFill>
                <a:effectLst/>
                <a:latin typeface="Consolas" panose="020B0609020204030204" pitchFamily="49" charset="0"/>
              </a:rPr>
              <a:t>hyperdrive</a:t>
            </a:r>
            <a:r>
              <a:rPr lang="en-US" b="0" dirty="0">
                <a:solidFill>
                  <a:srgbClr val="000000"/>
                </a:solidFill>
                <a:effectLst/>
                <a:latin typeface="Consolas" panose="020B0609020204030204" pitchFamily="49" charset="0"/>
              </a:rPr>
              <a:t> experiment.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run a hyperdrive experiment, you need to create a training script just the way you would do for any other training experiment, except that your script </a:t>
            </a:r>
            <a:r>
              <a:rPr lang="en-US" b="0" i="1" dirty="0">
                <a:solidFill>
                  <a:srgbClr val="000080"/>
                </a:solidFill>
                <a:effectLst/>
                <a:latin typeface="Consolas" panose="020B0609020204030204" pitchFamily="49" charset="0"/>
              </a:rPr>
              <a:t>must</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Include an argument for each hyperparameter you want to vary.</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Log the target performance metric. This enables the hyperdrive run to evaluate the performance of the child runs it initiates, and identify the one that produces the best performing model.</a:t>
            </a:r>
          </a:p>
          <a:p>
            <a:pPr marL="0" marR="0" lvl="0" indent="0" algn="l" defTabSz="914367" rtl="0" eaLnBrk="1" fontAlgn="auto" latinLnBrk="0" hangingPunct="1">
              <a:lnSpc>
                <a:spcPct val="90000"/>
              </a:lnSpc>
              <a:spcBef>
                <a:spcPts val="0"/>
              </a:spcBef>
              <a:spcAft>
                <a:spcPts val="333"/>
              </a:spcAft>
              <a:buClrTx/>
              <a:buSzTx/>
              <a:buFontTx/>
              <a:buNone/>
              <a:tabLst/>
              <a:defRPr/>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prepare the hyperdrive experiment, you must use a </a:t>
            </a:r>
            <a:r>
              <a:rPr lang="en-US" b="1" dirty="0" err="1">
                <a:solidFill>
                  <a:srgbClr val="000080"/>
                </a:solidFill>
                <a:effectLst/>
                <a:latin typeface="Consolas" panose="020B0609020204030204" pitchFamily="49" charset="0"/>
              </a:rPr>
              <a:t>HyperDriveConfig</a:t>
            </a:r>
            <a:r>
              <a:rPr lang="en-US" b="0" dirty="0">
                <a:solidFill>
                  <a:srgbClr val="000000"/>
                </a:solidFill>
                <a:effectLst/>
                <a:latin typeface="Consolas" panose="020B0609020204030204" pitchFamily="49" charset="0"/>
              </a:rPr>
              <a:t> object to configure the experiment run, specifying the </a:t>
            </a:r>
            <a:r>
              <a:rPr lang="en-US" b="0" dirty="0" err="1">
                <a:solidFill>
                  <a:srgbClr val="000000"/>
                </a:solidFill>
                <a:effectLst/>
                <a:latin typeface="Consolas" panose="020B0609020204030204" pitchFamily="49" charset="0"/>
              </a:rPr>
              <a:t>ScriptRunConfig</a:t>
            </a:r>
            <a:r>
              <a:rPr lang="en-US" b="0" dirty="0">
                <a:solidFill>
                  <a:srgbClr val="000000"/>
                </a:solidFill>
                <a:effectLst/>
                <a:latin typeface="Consolas" panose="020B0609020204030204" pitchFamily="49" charset="0"/>
              </a:rPr>
              <a:t> for the experiment script, the hyperparameter sampling collection (which will be automatically added as arguments to the script), and the target metric to be evaluated (which must match the metric name logged by your script).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Machine Learning will then run an experiment with multiple child experiments to try the combinations of hyperparameter values in your sampling collection, up to the maximum number of child runs you specify' and identify the run that produces the best score for the target metric you specified.</a:t>
            </a:r>
          </a:p>
          <a:p>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975313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35227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11.xml"/><Relationship Id="rId16" Type="http://schemas.openxmlformats.org/officeDocument/2006/relationships/image" Target="../media/image35.svg"/><Relationship Id="rId1" Type="http://schemas.openxmlformats.org/officeDocument/2006/relationships/slideLayout" Target="../slideLayouts/slideLayout73.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5.xml"/><Relationship Id="rId1" Type="http://schemas.openxmlformats.org/officeDocument/2006/relationships/slideLayout" Target="../slideLayouts/slideLayout35.xml"/><Relationship Id="rId5" Type="http://schemas.openxmlformats.org/officeDocument/2006/relationships/image" Target="../media/image21.sv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42.xm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hyperlink" Target="https://docs.microsoft.com/azure/machine-learning/how-to-configure-auto-train" TargetMode="External"/><Relationship Id="rId2" Type="http://schemas.openxmlformats.org/officeDocument/2006/relationships/notesSlide" Target="../notesSlides/notesSlide17.xml"/><Relationship Id="rId1" Type="http://schemas.openxmlformats.org/officeDocument/2006/relationships/slideLayout" Target="../slideLayouts/slideLayout73.xml"/><Relationship Id="rId6" Type="http://schemas.openxmlformats.org/officeDocument/2006/relationships/hyperlink" Target="https://docs.microsoft.com/azure/machine-learning/how-to-tune-hyperparameters" TargetMode="External"/><Relationship Id="rId5" Type="http://schemas.openxmlformats.org/officeDocument/2006/relationships/hyperlink" Target="https://docs.microsoft.com/learn/modules/automate-model-selection-with-azure-automl/" TargetMode="External"/><Relationship Id="rId4" Type="http://schemas.openxmlformats.org/officeDocument/2006/relationships/hyperlink" Target="https://docs.microsoft.com/learn/modules/tune-hyperparameters-with-azure-machine-learn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9.xml"/><Relationship Id="rId1" Type="http://schemas.openxmlformats.org/officeDocument/2006/relationships/slideLayout" Target="../slideLayouts/slideLayout35.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a:solidFill>
                  <a:schemeClr val="tx1"/>
                </a:solidFill>
              </a:rPr>
              <a:t>Module 8: </a:t>
            </a:r>
            <a:r>
              <a:rPr lang="en-US" sz="3600" dirty="0">
                <a:solidFill>
                  <a:schemeClr val="tx1"/>
                </a:solidFill>
              </a:rPr>
              <a:t>Training Optimal Models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Automated Machine Learning</a:t>
            </a:r>
          </a:p>
        </p:txBody>
      </p:sp>
      <p:grpSp>
        <p:nvGrpSpPr>
          <p:cNvPr id="2" name="Group 1">
            <a:extLst>
              <a:ext uri="{FF2B5EF4-FFF2-40B4-BE49-F238E27FC236}">
                <a16:creationId xmlns:a16="http://schemas.microsoft.com/office/drawing/2014/main" id="{79ED2F26-4CC1-4229-912E-9655CD07B200}"/>
              </a:ext>
            </a:extLst>
          </p:cNvPr>
          <p:cNvGrpSpPr/>
          <p:nvPr/>
        </p:nvGrpSpPr>
        <p:grpSpPr>
          <a:xfrm>
            <a:off x="10071191" y="2771200"/>
            <a:ext cx="1320538" cy="1320726"/>
            <a:chOff x="10071191" y="2771200"/>
            <a:chExt cx="1320538" cy="1320726"/>
          </a:xfrm>
        </p:grpSpPr>
        <p:grpSp>
          <p:nvGrpSpPr>
            <p:cNvPr id="14" name="Group 13">
              <a:extLst>
                <a:ext uri="{FF2B5EF4-FFF2-40B4-BE49-F238E27FC236}">
                  <a16:creationId xmlns:a16="http://schemas.microsoft.com/office/drawing/2014/main" id="{296822B2-B1B9-4CBF-B6D4-491BE46A3432}"/>
                </a:ext>
              </a:extLst>
            </p:cNvPr>
            <p:cNvGrpSpPr/>
            <p:nvPr/>
          </p:nvGrpSpPr>
          <p:grpSpPr>
            <a:xfrm>
              <a:off x="10071191" y="2771200"/>
              <a:ext cx="1320538" cy="1320726"/>
              <a:chOff x="3031668" y="4535768"/>
              <a:chExt cx="702132" cy="702232"/>
            </a:xfrm>
          </p:grpSpPr>
          <p:sp>
            <p:nvSpPr>
              <p:cNvPr id="27" name="Freeform 5">
                <a:extLst>
                  <a:ext uri="{FF2B5EF4-FFF2-40B4-BE49-F238E27FC236}">
                    <a16:creationId xmlns:a16="http://schemas.microsoft.com/office/drawing/2014/main" id="{A87237EF-6F93-46B1-AEF6-1D0F5E62F0CF}"/>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8" name="Freeform 6">
                <a:extLst>
                  <a:ext uri="{FF2B5EF4-FFF2-40B4-BE49-F238E27FC236}">
                    <a16:creationId xmlns:a16="http://schemas.microsoft.com/office/drawing/2014/main" id="{8938777E-EAE3-4004-9578-FA75C6612605}"/>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5" name="Group 14">
              <a:extLst>
                <a:ext uri="{FF2B5EF4-FFF2-40B4-BE49-F238E27FC236}">
                  <a16:creationId xmlns:a16="http://schemas.microsoft.com/office/drawing/2014/main" id="{5637F051-A930-4ADD-8DDD-8D5BC722C3B7}"/>
                </a:ext>
              </a:extLst>
            </p:cNvPr>
            <p:cNvGrpSpPr/>
            <p:nvPr/>
          </p:nvGrpSpPr>
          <p:grpSpPr>
            <a:xfrm>
              <a:off x="10091421" y="2812579"/>
              <a:ext cx="1251202" cy="1251202"/>
              <a:chOff x="4764682" y="4323749"/>
              <a:chExt cx="665266" cy="665266"/>
            </a:xfrm>
          </p:grpSpPr>
          <p:pic>
            <p:nvPicPr>
              <p:cNvPr id="17" name="Graphic 16" descr="Arrow circle">
                <a:extLst>
                  <a:ext uri="{FF2B5EF4-FFF2-40B4-BE49-F238E27FC236}">
                    <a16:creationId xmlns:a16="http://schemas.microsoft.com/office/drawing/2014/main" id="{180C1193-2321-4077-9A80-875948A04B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4682" y="4323749"/>
                <a:ext cx="665266" cy="665266"/>
              </a:xfrm>
              <a:prstGeom prst="rect">
                <a:avLst/>
              </a:prstGeom>
            </p:spPr>
          </p:pic>
          <p:grpSp>
            <p:nvGrpSpPr>
              <p:cNvPr id="16" name="Group 15">
                <a:extLst>
                  <a:ext uri="{FF2B5EF4-FFF2-40B4-BE49-F238E27FC236}">
                    <a16:creationId xmlns:a16="http://schemas.microsoft.com/office/drawing/2014/main" id="{ED3B281B-A64F-4B42-87C9-74D930853E0C}"/>
                  </a:ext>
                </a:extLst>
              </p:cNvPr>
              <p:cNvGrpSpPr/>
              <p:nvPr/>
            </p:nvGrpSpPr>
            <p:grpSpPr>
              <a:xfrm>
                <a:off x="5003141" y="4547867"/>
                <a:ext cx="211137" cy="211137"/>
                <a:chOff x="5003141" y="4547867"/>
                <a:chExt cx="211137" cy="211137"/>
              </a:xfrm>
            </p:grpSpPr>
            <p:sp>
              <p:nvSpPr>
                <p:cNvPr id="18" name="Freeform 6">
                  <a:extLst>
                    <a:ext uri="{FF2B5EF4-FFF2-40B4-BE49-F238E27FC236}">
                      <a16:creationId xmlns:a16="http://schemas.microsoft.com/office/drawing/2014/main" id="{3644F436-D34B-4A5B-B228-0366E4A22884}"/>
                    </a:ext>
                  </a:extLst>
                </p:cNvPr>
                <p:cNvSpPr>
                  <a:spLocks noEditPoints="1"/>
                </p:cNvSpPr>
                <p:nvPr/>
              </p:nvSpPr>
              <p:spPr bwMode="auto">
                <a:xfrm>
                  <a:off x="5003141" y="4560567"/>
                  <a:ext cx="211137" cy="185737"/>
                </a:xfrm>
                <a:custGeom>
                  <a:avLst/>
                  <a:gdLst>
                    <a:gd name="T0" fmla="*/ 387 w 774"/>
                    <a:gd name="T1" fmla="*/ 128 h 683"/>
                    <a:gd name="T2" fmla="*/ 466 w 774"/>
                    <a:gd name="T3" fmla="*/ 143 h 683"/>
                    <a:gd name="T4" fmla="*/ 583 w 774"/>
                    <a:gd name="T5" fmla="*/ 257 h 683"/>
                    <a:gd name="T6" fmla="*/ 585 w 774"/>
                    <a:gd name="T7" fmla="*/ 420 h 683"/>
                    <a:gd name="T8" fmla="*/ 505 w 774"/>
                    <a:gd name="T9" fmla="*/ 519 h 683"/>
                    <a:gd name="T10" fmla="*/ 387 w 774"/>
                    <a:gd name="T11" fmla="*/ 555 h 683"/>
                    <a:gd name="T12" fmla="*/ 308 w 774"/>
                    <a:gd name="T13" fmla="*/ 539 h 683"/>
                    <a:gd name="T14" fmla="*/ 191 w 774"/>
                    <a:gd name="T15" fmla="*/ 426 h 683"/>
                    <a:gd name="T16" fmla="*/ 189 w 774"/>
                    <a:gd name="T17" fmla="*/ 262 h 683"/>
                    <a:gd name="T18" fmla="*/ 269 w 774"/>
                    <a:gd name="T19" fmla="*/ 164 h 683"/>
                    <a:gd name="T20" fmla="*/ 387 w 774"/>
                    <a:gd name="T21" fmla="*/ 128 h 683"/>
                    <a:gd name="T22" fmla="*/ 387 w 774"/>
                    <a:gd name="T23" fmla="*/ 128 h 683"/>
                    <a:gd name="T24" fmla="*/ 387 w 774"/>
                    <a:gd name="T25" fmla="*/ 0 h 683"/>
                    <a:gd name="T26" fmla="*/ 70 w 774"/>
                    <a:gd name="T27" fmla="*/ 215 h 683"/>
                    <a:gd name="T28" fmla="*/ 261 w 774"/>
                    <a:gd name="T29" fmla="*/ 658 h 683"/>
                    <a:gd name="T30" fmla="*/ 387 w 774"/>
                    <a:gd name="T31" fmla="*/ 683 h 683"/>
                    <a:gd name="T32" fmla="*/ 704 w 774"/>
                    <a:gd name="T33" fmla="*/ 468 h 683"/>
                    <a:gd name="T34" fmla="*/ 513 w 774"/>
                    <a:gd name="T35" fmla="*/ 24 h 683"/>
                    <a:gd name="T36" fmla="*/ 387 w 774"/>
                    <a:gd name="T3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4" h="683">
                      <a:moveTo>
                        <a:pt x="387" y="128"/>
                      </a:moveTo>
                      <a:cubicBezTo>
                        <a:pt x="414" y="128"/>
                        <a:pt x="441" y="133"/>
                        <a:pt x="466" y="143"/>
                      </a:cubicBezTo>
                      <a:cubicBezTo>
                        <a:pt x="519" y="164"/>
                        <a:pt x="560" y="205"/>
                        <a:pt x="583" y="257"/>
                      </a:cubicBezTo>
                      <a:cubicBezTo>
                        <a:pt x="605" y="309"/>
                        <a:pt x="606" y="367"/>
                        <a:pt x="585" y="420"/>
                      </a:cubicBezTo>
                      <a:cubicBezTo>
                        <a:pt x="569" y="461"/>
                        <a:pt x="541" y="495"/>
                        <a:pt x="505" y="519"/>
                      </a:cubicBezTo>
                      <a:cubicBezTo>
                        <a:pt x="470" y="542"/>
                        <a:pt x="429" y="555"/>
                        <a:pt x="387" y="555"/>
                      </a:cubicBezTo>
                      <a:cubicBezTo>
                        <a:pt x="360" y="555"/>
                        <a:pt x="333" y="550"/>
                        <a:pt x="308" y="539"/>
                      </a:cubicBezTo>
                      <a:cubicBezTo>
                        <a:pt x="255" y="518"/>
                        <a:pt x="214" y="478"/>
                        <a:pt x="191" y="426"/>
                      </a:cubicBezTo>
                      <a:cubicBezTo>
                        <a:pt x="169" y="373"/>
                        <a:pt x="168" y="315"/>
                        <a:pt x="189" y="262"/>
                      </a:cubicBezTo>
                      <a:cubicBezTo>
                        <a:pt x="205" y="222"/>
                        <a:pt x="233" y="188"/>
                        <a:pt x="269" y="164"/>
                      </a:cubicBezTo>
                      <a:cubicBezTo>
                        <a:pt x="304" y="140"/>
                        <a:pt x="345" y="128"/>
                        <a:pt x="387" y="128"/>
                      </a:cubicBezTo>
                      <a:cubicBezTo>
                        <a:pt x="387" y="128"/>
                        <a:pt x="387" y="128"/>
                        <a:pt x="387" y="128"/>
                      </a:cubicBezTo>
                      <a:moveTo>
                        <a:pt x="387" y="0"/>
                      </a:moveTo>
                      <a:cubicBezTo>
                        <a:pt x="252" y="0"/>
                        <a:pt x="123" y="81"/>
                        <a:pt x="70" y="215"/>
                      </a:cubicBezTo>
                      <a:cubicBezTo>
                        <a:pt x="0" y="390"/>
                        <a:pt x="86" y="588"/>
                        <a:pt x="261" y="658"/>
                      </a:cubicBezTo>
                      <a:cubicBezTo>
                        <a:pt x="302" y="675"/>
                        <a:pt x="345" y="683"/>
                        <a:pt x="387" y="683"/>
                      </a:cubicBezTo>
                      <a:cubicBezTo>
                        <a:pt x="522" y="683"/>
                        <a:pt x="651" y="601"/>
                        <a:pt x="704" y="468"/>
                      </a:cubicBezTo>
                      <a:cubicBezTo>
                        <a:pt x="774" y="293"/>
                        <a:pt x="688" y="94"/>
                        <a:pt x="513" y="24"/>
                      </a:cubicBezTo>
                      <a:cubicBezTo>
                        <a:pt x="472" y="8"/>
                        <a:pt x="429" y="0"/>
                        <a:pt x="387"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24CD16E8-DBC5-4723-A4C0-B29224250E97}"/>
                    </a:ext>
                  </a:extLst>
                </p:cNvPr>
                <p:cNvSpPr>
                  <a:spLocks/>
                </p:cNvSpPr>
                <p:nvPr/>
              </p:nvSpPr>
              <p:spPr bwMode="auto">
                <a:xfrm>
                  <a:off x="5003141" y="4601842"/>
                  <a:ext cx="26987" cy="30162"/>
                </a:xfrm>
                <a:custGeom>
                  <a:avLst/>
                  <a:gdLst>
                    <a:gd name="T0" fmla="*/ 17 w 17"/>
                    <a:gd name="T1" fmla="*/ 4 h 19"/>
                    <a:gd name="T2" fmla="*/ 11 w 17"/>
                    <a:gd name="T3" fmla="*/ 19 h 19"/>
                    <a:gd name="T4" fmla="*/ 0 w 17"/>
                    <a:gd name="T5" fmla="*/ 14 h 19"/>
                    <a:gd name="T6" fmla="*/ 6 w 17"/>
                    <a:gd name="T7" fmla="*/ 0 h 19"/>
                    <a:gd name="T8" fmla="*/ 17 w 17"/>
                    <a:gd name="T9" fmla="*/ 4 h 19"/>
                  </a:gdLst>
                  <a:ahLst/>
                  <a:cxnLst>
                    <a:cxn ang="0">
                      <a:pos x="T0" y="T1"/>
                    </a:cxn>
                    <a:cxn ang="0">
                      <a:pos x="T2" y="T3"/>
                    </a:cxn>
                    <a:cxn ang="0">
                      <a:pos x="T4" y="T5"/>
                    </a:cxn>
                    <a:cxn ang="0">
                      <a:pos x="T6" y="T7"/>
                    </a:cxn>
                    <a:cxn ang="0">
                      <a:pos x="T8" y="T9"/>
                    </a:cxn>
                  </a:cxnLst>
                  <a:rect l="0" t="0" r="r" b="b"/>
                  <a:pathLst>
                    <a:path w="17" h="19">
                      <a:moveTo>
                        <a:pt x="17" y="4"/>
                      </a:moveTo>
                      <a:lnTo>
                        <a:pt x="11" y="19"/>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BC729540-03A7-4148-B8DC-3E5D366CF1EA}"/>
                    </a:ext>
                  </a:extLst>
                </p:cNvPr>
                <p:cNvSpPr>
                  <a:spLocks/>
                </p:cNvSpPr>
                <p:nvPr/>
              </p:nvSpPr>
              <p:spPr bwMode="auto">
                <a:xfrm>
                  <a:off x="5187291" y="4676455"/>
                  <a:ext cx="26987" cy="28575"/>
                </a:xfrm>
                <a:custGeom>
                  <a:avLst/>
                  <a:gdLst>
                    <a:gd name="T0" fmla="*/ 17 w 17"/>
                    <a:gd name="T1" fmla="*/ 4 h 18"/>
                    <a:gd name="T2" fmla="*/ 11 w 17"/>
                    <a:gd name="T3" fmla="*/ 18 h 18"/>
                    <a:gd name="T4" fmla="*/ 0 w 17"/>
                    <a:gd name="T5" fmla="*/ 14 h 18"/>
                    <a:gd name="T6" fmla="*/ 6 w 17"/>
                    <a:gd name="T7" fmla="*/ 0 h 18"/>
                    <a:gd name="T8" fmla="*/ 17 w 17"/>
                    <a:gd name="T9" fmla="*/ 4 h 18"/>
                  </a:gdLst>
                  <a:ahLst/>
                  <a:cxnLst>
                    <a:cxn ang="0">
                      <a:pos x="T0" y="T1"/>
                    </a:cxn>
                    <a:cxn ang="0">
                      <a:pos x="T2" y="T3"/>
                    </a:cxn>
                    <a:cxn ang="0">
                      <a:pos x="T4" y="T5"/>
                    </a:cxn>
                    <a:cxn ang="0">
                      <a:pos x="T6" y="T7"/>
                    </a:cxn>
                    <a:cxn ang="0">
                      <a:pos x="T8" y="T9"/>
                    </a:cxn>
                  </a:cxnLst>
                  <a:rect l="0" t="0" r="r" b="b"/>
                  <a:pathLst>
                    <a:path w="17" h="18">
                      <a:moveTo>
                        <a:pt x="17" y="4"/>
                      </a:moveTo>
                      <a:lnTo>
                        <a:pt x="11" y="18"/>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F8D7C1-885F-4FFE-B0D9-525088BBE096}"/>
                    </a:ext>
                  </a:extLst>
                </p:cNvPr>
                <p:cNvSpPr>
                  <a:spLocks/>
                </p:cNvSpPr>
                <p:nvPr/>
              </p:nvSpPr>
              <p:spPr bwMode="auto">
                <a:xfrm>
                  <a:off x="5130141" y="4547867"/>
                  <a:ext cx="30162" cy="26987"/>
                </a:xfrm>
                <a:custGeom>
                  <a:avLst/>
                  <a:gdLst>
                    <a:gd name="T0" fmla="*/ 5 w 19"/>
                    <a:gd name="T1" fmla="*/ 0 h 17"/>
                    <a:gd name="T2" fmla="*/ 19 w 19"/>
                    <a:gd name="T3" fmla="*/ 6 h 17"/>
                    <a:gd name="T4" fmla="*/ 15 w 19"/>
                    <a:gd name="T5" fmla="*/ 17 h 17"/>
                    <a:gd name="T6" fmla="*/ 0 w 19"/>
                    <a:gd name="T7" fmla="*/ 11 h 17"/>
                    <a:gd name="T8" fmla="*/ 5 w 19"/>
                    <a:gd name="T9" fmla="*/ 0 h 17"/>
                  </a:gdLst>
                  <a:ahLst/>
                  <a:cxnLst>
                    <a:cxn ang="0">
                      <a:pos x="T0" y="T1"/>
                    </a:cxn>
                    <a:cxn ang="0">
                      <a:pos x="T2" y="T3"/>
                    </a:cxn>
                    <a:cxn ang="0">
                      <a:pos x="T4" y="T5"/>
                    </a:cxn>
                    <a:cxn ang="0">
                      <a:pos x="T6" y="T7"/>
                    </a:cxn>
                    <a:cxn ang="0">
                      <a:pos x="T8" y="T9"/>
                    </a:cxn>
                  </a:cxnLst>
                  <a:rect l="0" t="0" r="r" b="b"/>
                  <a:pathLst>
                    <a:path w="19" h="17">
                      <a:moveTo>
                        <a:pt x="5" y="0"/>
                      </a:moveTo>
                      <a:lnTo>
                        <a:pt x="19" y="6"/>
                      </a:lnTo>
                      <a:lnTo>
                        <a:pt x="15" y="17"/>
                      </a:lnTo>
                      <a:lnTo>
                        <a:pt x="0" y="11"/>
                      </a:lnTo>
                      <a:lnTo>
                        <a:pt x="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B3AA837-1DC2-462C-87E2-1C79A14847D0}"/>
                    </a:ext>
                  </a:extLst>
                </p:cNvPr>
                <p:cNvSpPr>
                  <a:spLocks/>
                </p:cNvSpPr>
                <p:nvPr/>
              </p:nvSpPr>
              <p:spPr bwMode="auto">
                <a:xfrm>
                  <a:off x="5057116" y="4732017"/>
                  <a:ext cx="30162" cy="26987"/>
                </a:xfrm>
                <a:custGeom>
                  <a:avLst/>
                  <a:gdLst>
                    <a:gd name="T0" fmla="*/ 4 w 19"/>
                    <a:gd name="T1" fmla="*/ 0 h 17"/>
                    <a:gd name="T2" fmla="*/ 19 w 19"/>
                    <a:gd name="T3" fmla="*/ 6 h 17"/>
                    <a:gd name="T4" fmla="*/ 14 w 19"/>
                    <a:gd name="T5" fmla="*/ 17 h 17"/>
                    <a:gd name="T6" fmla="*/ 0 w 19"/>
                    <a:gd name="T7" fmla="*/ 11 h 17"/>
                    <a:gd name="T8" fmla="*/ 4 w 19"/>
                    <a:gd name="T9" fmla="*/ 0 h 17"/>
                  </a:gdLst>
                  <a:ahLst/>
                  <a:cxnLst>
                    <a:cxn ang="0">
                      <a:pos x="T0" y="T1"/>
                    </a:cxn>
                    <a:cxn ang="0">
                      <a:pos x="T2" y="T3"/>
                    </a:cxn>
                    <a:cxn ang="0">
                      <a:pos x="T4" y="T5"/>
                    </a:cxn>
                    <a:cxn ang="0">
                      <a:pos x="T6" y="T7"/>
                    </a:cxn>
                    <a:cxn ang="0">
                      <a:pos x="T8" y="T9"/>
                    </a:cxn>
                  </a:cxnLst>
                  <a:rect l="0" t="0" r="r" b="b"/>
                  <a:pathLst>
                    <a:path w="19" h="17">
                      <a:moveTo>
                        <a:pt x="4" y="0"/>
                      </a:moveTo>
                      <a:lnTo>
                        <a:pt x="19" y="6"/>
                      </a:lnTo>
                      <a:lnTo>
                        <a:pt x="14" y="17"/>
                      </a:lnTo>
                      <a:lnTo>
                        <a:pt x="0" y="11"/>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149C0BCD-FDDD-4703-8E05-2FE090C56FE9}"/>
                    </a:ext>
                  </a:extLst>
                </p:cNvPr>
                <p:cNvSpPr>
                  <a:spLocks/>
                </p:cNvSpPr>
                <p:nvPr/>
              </p:nvSpPr>
              <p:spPr bwMode="auto">
                <a:xfrm>
                  <a:off x="5133316" y="4732017"/>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7CCE2E65-98E6-417D-9862-9CAF905FDBB6}"/>
                    </a:ext>
                  </a:extLst>
                </p:cNvPr>
                <p:cNvSpPr>
                  <a:spLocks/>
                </p:cNvSpPr>
                <p:nvPr/>
              </p:nvSpPr>
              <p:spPr bwMode="auto">
                <a:xfrm>
                  <a:off x="5055529" y="4549455"/>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278627DC-1623-47A1-A776-1F177FFFB5F1}"/>
                    </a:ext>
                  </a:extLst>
                </p:cNvPr>
                <p:cNvSpPr>
                  <a:spLocks/>
                </p:cNvSpPr>
                <p:nvPr/>
              </p:nvSpPr>
              <p:spPr bwMode="auto">
                <a:xfrm>
                  <a:off x="5187291" y="4600255"/>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6A620787-844C-4549-B9BE-F9F598328060}"/>
                    </a:ext>
                  </a:extLst>
                </p:cNvPr>
                <p:cNvSpPr>
                  <a:spLocks/>
                </p:cNvSpPr>
                <p:nvPr/>
              </p:nvSpPr>
              <p:spPr bwMode="auto">
                <a:xfrm>
                  <a:off x="5004729" y="4678042"/>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640243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descr="Hierarchy">
            <a:extLst>
              <a:ext uri="{FF2B5EF4-FFF2-40B4-BE49-F238E27FC236}">
                <a16:creationId xmlns:a16="http://schemas.microsoft.com/office/drawing/2014/main" id="{F4273DD6-B4C0-4136-BBC3-1D29AACBB6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8632" y="4192822"/>
            <a:ext cx="737705" cy="737705"/>
          </a:xfrm>
          <a:prstGeom prst="rect">
            <a:avLst/>
          </a:prstGeom>
        </p:spPr>
      </p:pic>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Automated Machine Learning – A Reminder</a:t>
            </a:r>
          </a:p>
        </p:txBody>
      </p:sp>
      <p:sp>
        <p:nvSpPr>
          <p:cNvPr id="3" name="Text Placeholder 3">
            <a:extLst>
              <a:ext uri="{FF2B5EF4-FFF2-40B4-BE49-F238E27FC236}">
                <a16:creationId xmlns:a16="http://schemas.microsoft.com/office/drawing/2014/main" id="{6012A1CD-E0D6-476D-9271-39941619DEFC}"/>
              </a:ext>
            </a:extLst>
          </p:cNvPr>
          <p:cNvSpPr txBox="1">
            <a:spLocks/>
          </p:cNvSpPr>
          <p:nvPr/>
        </p:nvSpPr>
        <p:spPr>
          <a:xfrm>
            <a:off x="1255690" y="1621267"/>
            <a:ext cx="9413691" cy="430887"/>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Train multiple models in parallel, varying algorithm and preprocessing</a:t>
            </a:r>
          </a:p>
          <a:p>
            <a:r>
              <a:rPr lang="en-US" dirty="0"/>
              <a:t>Find the "best" model based on a specific performance metric</a:t>
            </a:r>
          </a:p>
        </p:txBody>
      </p:sp>
      <p:pic>
        <p:nvPicPr>
          <p:cNvPr id="43" name="Graphic 10" descr="Arrow circle">
            <a:extLst>
              <a:ext uri="{FF2B5EF4-FFF2-40B4-BE49-F238E27FC236}">
                <a16:creationId xmlns:a16="http://schemas.microsoft.com/office/drawing/2014/main" id="{326DBEBB-6995-45C0-8A5D-D3195FD94A9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18463" y="3565737"/>
            <a:ext cx="2294806" cy="2294806"/>
          </a:xfrm>
          <a:prstGeom prst="rect">
            <a:avLst/>
          </a:prstGeom>
        </p:spPr>
      </p:pic>
      <p:pic>
        <p:nvPicPr>
          <p:cNvPr id="44" name="Graphic 10" descr="Gears">
            <a:extLst>
              <a:ext uri="{FF2B5EF4-FFF2-40B4-BE49-F238E27FC236}">
                <a16:creationId xmlns:a16="http://schemas.microsoft.com/office/drawing/2014/main" id="{AEA94074-AB52-4DF8-A253-F172F283DF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11430" y="4271249"/>
            <a:ext cx="891838" cy="891838"/>
          </a:xfrm>
          <a:prstGeom prst="rect">
            <a:avLst/>
          </a:prstGeom>
        </p:spPr>
      </p:pic>
      <p:grpSp>
        <p:nvGrpSpPr>
          <p:cNvPr id="45" name="Group 44">
            <a:extLst>
              <a:ext uri="{FF2B5EF4-FFF2-40B4-BE49-F238E27FC236}">
                <a16:creationId xmlns:a16="http://schemas.microsoft.com/office/drawing/2014/main" id="{7A505967-45AF-4C65-AA90-68AD501DEBF1}"/>
              </a:ext>
            </a:extLst>
          </p:cNvPr>
          <p:cNvGrpSpPr/>
          <p:nvPr/>
        </p:nvGrpSpPr>
        <p:grpSpPr>
          <a:xfrm>
            <a:off x="7565925" y="3319457"/>
            <a:ext cx="702269" cy="702269"/>
            <a:chOff x="5994399" y="3253290"/>
            <a:chExt cx="585694" cy="585694"/>
          </a:xfrm>
        </p:grpSpPr>
        <p:sp>
          <p:nvSpPr>
            <p:cNvPr id="46" name="Rectangle 45">
              <a:extLst>
                <a:ext uri="{FF2B5EF4-FFF2-40B4-BE49-F238E27FC236}">
                  <a16:creationId xmlns:a16="http://schemas.microsoft.com/office/drawing/2014/main" id="{58CE9E34-960B-4575-A1F5-4A2AD560AAC1}"/>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9" descr="Network">
              <a:extLst>
                <a:ext uri="{FF2B5EF4-FFF2-40B4-BE49-F238E27FC236}">
                  <a16:creationId xmlns:a16="http://schemas.microsoft.com/office/drawing/2014/main" id="{0AED14AC-457E-420D-B330-3E370C595F33}"/>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BDF0BAF6-8440-41AF-8D82-C5A19BAE7E51}"/>
              </a:ext>
            </a:extLst>
          </p:cNvPr>
          <p:cNvGrpSpPr/>
          <p:nvPr/>
        </p:nvGrpSpPr>
        <p:grpSpPr>
          <a:xfrm>
            <a:off x="7565924" y="4246085"/>
            <a:ext cx="702269" cy="702269"/>
            <a:chOff x="5994399" y="3253290"/>
            <a:chExt cx="585694" cy="585694"/>
          </a:xfrm>
        </p:grpSpPr>
        <p:sp>
          <p:nvSpPr>
            <p:cNvPr id="49" name="Rectangle 48">
              <a:extLst>
                <a:ext uri="{FF2B5EF4-FFF2-40B4-BE49-F238E27FC236}">
                  <a16:creationId xmlns:a16="http://schemas.microsoft.com/office/drawing/2014/main" id="{9FC21F06-B928-47CA-8086-DE6C17B48BD2}"/>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Graphic 9" descr="Network">
              <a:extLst>
                <a:ext uri="{FF2B5EF4-FFF2-40B4-BE49-F238E27FC236}">
                  <a16:creationId xmlns:a16="http://schemas.microsoft.com/office/drawing/2014/main" id="{7683C0FB-29DA-4F5F-AA5B-1E948AB4BB05}"/>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dirty="0"/>
            </a:p>
          </p:txBody>
        </p:sp>
      </p:grpSp>
      <p:grpSp>
        <p:nvGrpSpPr>
          <p:cNvPr id="51" name="Group 50">
            <a:extLst>
              <a:ext uri="{FF2B5EF4-FFF2-40B4-BE49-F238E27FC236}">
                <a16:creationId xmlns:a16="http://schemas.microsoft.com/office/drawing/2014/main" id="{AD459564-9EC0-45E3-BEF6-ACA6C6879ACC}"/>
              </a:ext>
            </a:extLst>
          </p:cNvPr>
          <p:cNvGrpSpPr/>
          <p:nvPr/>
        </p:nvGrpSpPr>
        <p:grpSpPr>
          <a:xfrm>
            <a:off x="7560207" y="5172713"/>
            <a:ext cx="702269" cy="702269"/>
            <a:chOff x="5994399" y="3253290"/>
            <a:chExt cx="585694" cy="585694"/>
          </a:xfrm>
        </p:grpSpPr>
        <p:sp>
          <p:nvSpPr>
            <p:cNvPr id="52" name="Rectangle 51">
              <a:extLst>
                <a:ext uri="{FF2B5EF4-FFF2-40B4-BE49-F238E27FC236}">
                  <a16:creationId xmlns:a16="http://schemas.microsoft.com/office/drawing/2014/main" id="{26A3035B-7BF2-45E1-8D9F-07785F87E852}"/>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Graphic 9" descr="Network">
              <a:extLst>
                <a:ext uri="{FF2B5EF4-FFF2-40B4-BE49-F238E27FC236}">
                  <a16:creationId xmlns:a16="http://schemas.microsoft.com/office/drawing/2014/main" id="{D6FFFC25-FC44-4405-BB1D-0EE3EE3EA91A}"/>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a:p>
          </p:txBody>
        </p:sp>
      </p:grpSp>
      <p:sp>
        <p:nvSpPr>
          <p:cNvPr id="54" name="Double Bracket 53">
            <a:extLst>
              <a:ext uri="{FF2B5EF4-FFF2-40B4-BE49-F238E27FC236}">
                <a16:creationId xmlns:a16="http://schemas.microsoft.com/office/drawing/2014/main" id="{3033DDB8-E3B7-4A3A-BF49-0BAFDE8D2F6F}"/>
              </a:ext>
            </a:extLst>
          </p:cNvPr>
          <p:cNvSpPr/>
          <p:nvPr/>
        </p:nvSpPr>
        <p:spPr>
          <a:xfrm>
            <a:off x="3189255" y="3386911"/>
            <a:ext cx="876729" cy="2456739"/>
          </a:xfrm>
          <a:prstGeom prst="bracketPair">
            <a:avLst>
              <a:gd name="adj" fmla="val 7563"/>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8D148B4B-8F37-4DE8-A5FB-6B5C2F96508A}"/>
              </a:ext>
            </a:extLst>
          </p:cNvPr>
          <p:cNvSpPr txBox="1"/>
          <p:nvPr/>
        </p:nvSpPr>
        <p:spPr>
          <a:xfrm>
            <a:off x="8262476" y="5053368"/>
            <a:ext cx="626592" cy="923330"/>
          </a:xfrm>
          <a:prstGeom prst="rect">
            <a:avLst/>
          </a:prstGeom>
          <a:noFill/>
        </p:spPr>
        <p:txBody>
          <a:bodyPr wrap="square" lIns="0" tIns="0" rIns="0" bIns="0" rtlCol="0">
            <a:spAutoFit/>
          </a:bodyPr>
          <a:lstStyle/>
          <a:p>
            <a:pPr algn="l"/>
            <a:r>
              <a:rPr lang="en-US" sz="6000" b="1" dirty="0">
                <a:solidFill>
                  <a:srgbClr val="00B050"/>
                </a:solidFill>
                <a:sym typeface="Wingdings 2" panose="05020102010507070707" pitchFamily="18" charset="2"/>
              </a:rPr>
              <a:t></a:t>
            </a:r>
            <a:endParaRPr lang="en-US" sz="6000" b="1" dirty="0">
              <a:solidFill>
                <a:srgbClr val="00B050"/>
              </a:solidFill>
            </a:endParaRPr>
          </a:p>
        </p:txBody>
      </p:sp>
      <p:cxnSp>
        <p:nvCxnSpPr>
          <p:cNvPr id="59" name="Connector: Elbow 58">
            <a:extLst>
              <a:ext uri="{FF2B5EF4-FFF2-40B4-BE49-F238E27FC236}">
                <a16:creationId xmlns:a16="http://schemas.microsoft.com/office/drawing/2014/main" id="{0FF01C8C-660F-40C5-BCA8-138702AFA692}"/>
              </a:ext>
            </a:extLst>
          </p:cNvPr>
          <p:cNvCxnSpPr>
            <a:cxnSpLocks/>
            <a:endCxn id="65" idx="1"/>
          </p:cNvCxnSpPr>
          <p:nvPr/>
        </p:nvCxnSpPr>
        <p:spPr>
          <a:xfrm>
            <a:off x="3998871" y="3852124"/>
            <a:ext cx="1008219" cy="748715"/>
          </a:xfrm>
          <a:prstGeom prst="bentConnector3">
            <a:avLst>
              <a:gd name="adj1" fmla="val 50000"/>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1F9C439-AC22-43FA-B13D-314A6C36A896}"/>
              </a:ext>
            </a:extLst>
          </p:cNvPr>
          <p:cNvCxnSpPr>
            <a:cxnSpLocks/>
            <a:stCxn id="65" idx="3"/>
            <a:endCxn id="46" idx="1"/>
          </p:cNvCxnSpPr>
          <p:nvPr/>
        </p:nvCxnSpPr>
        <p:spPr>
          <a:xfrm flipV="1">
            <a:off x="6888476" y="3670592"/>
            <a:ext cx="677449" cy="930247"/>
          </a:xfrm>
          <a:prstGeom prst="bentConnector3">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8D3A4F3-7B15-413B-BFCA-D605C7709CA9}"/>
              </a:ext>
            </a:extLst>
          </p:cNvPr>
          <p:cNvCxnSpPr>
            <a:cxnSpLocks/>
            <a:endCxn id="65" idx="1"/>
          </p:cNvCxnSpPr>
          <p:nvPr/>
        </p:nvCxnSpPr>
        <p:spPr>
          <a:xfrm flipV="1">
            <a:off x="3993153" y="4600839"/>
            <a:ext cx="1013937" cy="659175"/>
          </a:xfrm>
          <a:prstGeom prst="bentConnector3">
            <a:avLst>
              <a:gd name="adj1" fmla="val 50000"/>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66BA5A2-ABE5-4DE1-AB99-CA3F130A9E68}"/>
              </a:ext>
            </a:extLst>
          </p:cNvPr>
          <p:cNvCxnSpPr>
            <a:cxnSpLocks/>
            <a:stCxn id="65" idx="3"/>
            <a:endCxn id="52" idx="1"/>
          </p:cNvCxnSpPr>
          <p:nvPr/>
        </p:nvCxnSpPr>
        <p:spPr>
          <a:xfrm>
            <a:off x="6888476" y="4600839"/>
            <a:ext cx="671731" cy="923009"/>
          </a:xfrm>
          <a:prstGeom prst="bentConnector3">
            <a:avLst>
              <a:gd name="adj1" fmla="val 50000"/>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39">
            <a:extLst>
              <a:ext uri="{FF2B5EF4-FFF2-40B4-BE49-F238E27FC236}">
                <a16:creationId xmlns:a16="http://schemas.microsoft.com/office/drawing/2014/main" id="{B8B53B8F-09DA-4186-8F50-6A97D8397214}"/>
              </a:ext>
            </a:extLst>
          </p:cNvPr>
          <p:cNvCxnSpPr>
            <a:cxnSpLocks/>
            <a:endCxn id="65" idx="1"/>
          </p:cNvCxnSpPr>
          <p:nvPr/>
        </p:nvCxnSpPr>
        <p:spPr>
          <a:xfrm flipV="1">
            <a:off x="3993153" y="4600839"/>
            <a:ext cx="1013937" cy="1"/>
          </a:xfrm>
          <a:prstGeom prst="straightConnector1">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39">
            <a:extLst>
              <a:ext uri="{FF2B5EF4-FFF2-40B4-BE49-F238E27FC236}">
                <a16:creationId xmlns:a16="http://schemas.microsoft.com/office/drawing/2014/main" id="{C105A22C-38E6-41DE-B138-C15CED63979F}"/>
              </a:ext>
            </a:extLst>
          </p:cNvPr>
          <p:cNvCxnSpPr>
            <a:cxnSpLocks/>
            <a:stCxn id="65" idx="3"/>
            <a:endCxn id="49" idx="1"/>
          </p:cNvCxnSpPr>
          <p:nvPr/>
        </p:nvCxnSpPr>
        <p:spPr>
          <a:xfrm flipV="1">
            <a:off x="6888476" y="4597220"/>
            <a:ext cx="677448" cy="3619"/>
          </a:xfrm>
          <a:prstGeom prst="straightConnector1">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9CC3BCCE-D2E0-47C1-A118-D1F2C7515644}"/>
              </a:ext>
            </a:extLst>
          </p:cNvPr>
          <p:cNvSpPr/>
          <p:nvPr/>
        </p:nvSpPr>
        <p:spPr bwMode="auto">
          <a:xfrm>
            <a:off x="5007090" y="3670593"/>
            <a:ext cx="1881386" cy="18604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17798D6E-DDF3-4969-B9BE-30855F4FA402}"/>
              </a:ext>
            </a:extLst>
          </p:cNvPr>
          <p:cNvGrpSpPr/>
          <p:nvPr/>
        </p:nvGrpSpPr>
        <p:grpSpPr>
          <a:xfrm>
            <a:off x="5432265" y="2644047"/>
            <a:ext cx="876729" cy="876729"/>
            <a:chOff x="9724660" y="3504478"/>
            <a:chExt cx="1064400" cy="1064400"/>
          </a:xfrm>
        </p:grpSpPr>
        <p:pic>
          <p:nvPicPr>
            <p:cNvPr id="9" name="Graphic 8" descr="Table">
              <a:extLst>
                <a:ext uri="{FF2B5EF4-FFF2-40B4-BE49-F238E27FC236}">
                  <a16:creationId xmlns:a16="http://schemas.microsoft.com/office/drawing/2014/main" id="{E0860422-CF76-42A2-BFC2-385DA09B19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77824" y="3847966"/>
              <a:ext cx="569955" cy="430887"/>
            </a:xfrm>
            <a:prstGeom prst="rect">
              <a:avLst/>
            </a:prstGeom>
          </p:spPr>
        </p:pic>
        <p:pic>
          <p:nvPicPr>
            <p:cNvPr id="66" name="Graphic 65" descr="Paper">
              <a:extLst>
                <a:ext uri="{FF2B5EF4-FFF2-40B4-BE49-F238E27FC236}">
                  <a16:creationId xmlns:a16="http://schemas.microsoft.com/office/drawing/2014/main" id="{BFFE857B-1528-4FD2-8677-F30146863F5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24660" y="3504478"/>
              <a:ext cx="1064400" cy="1064400"/>
            </a:xfrm>
            <a:prstGeom prst="rect">
              <a:avLst/>
            </a:prstGeom>
          </p:spPr>
        </p:pic>
      </p:grpSp>
      <p:cxnSp>
        <p:nvCxnSpPr>
          <p:cNvPr id="68" name="Connector: Elbow 39">
            <a:extLst>
              <a:ext uri="{FF2B5EF4-FFF2-40B4-BE49-F238E27FC236}">
                <a16:creationId xmlns:a16="http://schemas.microsoft.com/office/drawing/2014/main" id="{EE30DCE7-9071-42BC-B6C5-7EA4F7055372}"/>
              </a:ext>
            </a:extLst>
          </p:cNvPr>
          <p:cNvCxnSpPr>
            <a:cxnSpLocks/>
            <a:stCxn id="66" idx="2"/>
          </p:cNvCxnSpPr>
          <p:nvPr/>
        </p:nvCxnSpPr>
        <p:spPr>
          <a:xfrm>
            <a:off x="5870630" y="3520776"/>
            <a:ext cx="0" cy="331347"/>
          </a:xfrm>
          <a:prstGeom prst="straightConnector1">
            <a:avLst/>
          </a:prstGeom>
          <a:ln w="57150">
            <a:solidFill>
              <a:schemeClr val="tx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Scatterplot">
            <a:extLst>
              <a:ext uri="{FF2B5EF4-FFF2-40B4-BE49-F238E27FC236}">
                <a16:creationId xmlns:a16="http://schemas.microsoft.com/office/drawing/2014/main" id="{E94BC1E5-379F-439C-B559-7EA6B747B31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67405" y="3386911"/>
            <a:ext cx="737705" cy="737705"/>
          </a:xfrm>
          <a:prstGeom prst="rect">
            <a:avLst/>
          </a:prstGeom>
        </p:spPr>
      </p:pic>
      <p:pic>
        <p:nvPicPr>
          <p:cNvPr id="24" name="Graphic 23" descr="Supply And Demand">
            <a:extLst>
              <a:ext uri="{FF2B5EF4-FFF2-40B4-BE49-F238E27FC236}">
                <a16:creationId xmlns:a16="http://schemas.microsoft.com/office/drawing/2014/main" id="{0FB4C18A-8C31-4151-ABE9-09DB503E461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67406" y="5008677"/>
            <a:ext cx="680914" cy="680914"/>
          </a:xfrm>
          <a:prstGeom prst="rect">
            <a:avLst/>
          </a:prstGeom>
        </p:spPr>
      </p:pic>
    </p:spTree>
    <p:extLst>
      <p:ext uri="{BB962C8B-B14F-4D97-AF65-F5344CB8AC3E}">
        <p14:creationId xmlns:p14="http://schemas.microsoft.com/office/powerpoint/2010/main" val="647265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up)">
                                      <p:cBhvr>
                                        <p:cTn id="30" dur="500"/>
                                        <p:tgtEl>
                                          <p:spTgt spid="68"/>
                                        </p:tgtEl>
                                      </p:cBhvr>
                                    </p:animEffect>
                                  </p:childTnLst>
                                </p:cTn>
                              </p:par>
                              <p:par>
                                <p:cTn id="31" presetID="22" presetClass="entr" presetSubtype="8"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cTn>
                              </p:par>
                            </p:childTnLst>
                          </p:cTn>
                        </p:par>
                        <p:par>
                          <p:cTn id="34" fill="hold">
                            <p:stCondLst>
                              <p:cond delay="1500"/>
                            </p:stCondLst>
                            <p:childTnLst>
                              <p:par>
                                <p:cTn id="35" presetID="8" presetClass="emph" presetSubtype="0" fill="hold" nodeType="afterEffect">
                                  <p:stCondLst>
                                    <p:cond delay="0"/>
                                  </p:stCondLst>
                                  <p:childTnLst>
                                    <p:animRot by="21600000">
                                      <p:cBhvr>
                                        <p:cTn id="36" dur="2000" fill="hold"/>
                                        <p:tgtEl>
                                          <p:spTgt spid="43"/>
                                        </p:tgtEl>
                                        <p:attrNameLst>
                                          <p:attrName>r</p:attrName>
                                        </p:attrNameLst>
                                      </p:cBhvr>
                                    </p:animRo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500"/>
                                        <p:tgtEl>
                                          <p:spTgt spid="60"/>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par>
                          <p:cTn id="45" fill="hold">
                            <p:stCondLst>
                              <p:cond delay="4500"/>
                            </p:stCondLst>
                            <p:childTnLst>
                              <p:par>
                                <p:cTn id="46" presetID="1" presetClass="exit" presetSubtype="0" fill="hold" nodeType="afterEffect">
                                  <p:stCondLst>
                                    <p:cond delay="0"/>
                                  </p:stCondLst>
                                  <p:childTnLst>
                                    <p:set>
                                      <p:cBhvr>
                                        <p:cTn id="47" dur="1" fill="hold">
                                          <p:stCondLst>
                                            <p:cond delay="0"/>
                                          </p:stCondLst>
                                        </p:cTn>
                                        <p:tgtEl>
                                          <p:spTgt spid="5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60"/>
                                        </p:tgtEl>
                                        <p:attrNameLst>
                                          <p:attrName>style.visibility</p:attrName>
                                        </p:attrNameLst>
                                      </p:cBhvr>
                                      <p:to>
                                        <p:strVal val="hidden"/>
                                      </p:to>
                                    </p:se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wipe(left)">
                                      <p:cBhvr>
                                        <p:cTn id="53" dur="500"/>
                                        <p:tgtEl>
                                          <p:spTgt spid="63"/>
                                        </p:tgtEl>
                                      </p:cBhvr>
                                    </p:animEffect>
                                  </p:childTnLst>
                                </p:cTn>
                              </p:par>
                            </p:childTnLst>
                          </p:cTn>
                        </p:par>
                        <p:par>
                          <p:cTn id="54" fill="hold">
                            <p:stCondLst>
                              <p:cond delay="5000"/>
                            </p:stCondLst>
                            <p:childTnLst>
                              <p:par>
                                <p:cTn id="55" presetID="8" presetClass="emph" presetSubtype="0" fill="hold" nodeType="afterEffect">
                                  <p:stCondLst>
                                    <p:cond delay="0"/>
                                  </p:stCondLst>
                                  <p:childTnLst>
                                    <p:animRot by="21600000">
                                      <p:cBhvr>
                                        <p:cTn id="56" dur="2000" fill="hold"/>
                                        <p:tgtEl>
                                          <p:spTgt spid="43"/>
                                        </p:tgtEl>
                                        <p:attrNameLst>
                                          <p:attrName>r</p:attrName>
                                        </p:attrNameLst>
                                      </p:cBhvr>
                                    </p:animRot>
                                  </p:childTnLst>
                                </p:cTn>
                              </p:par>
                            </p:childTnLst>
                          </p:cTn>
                        </p:par>
                        <p:par>
                          <p:cTn id="57" fill="hold">
                            <p:stCondLst>
                              <p:cond delay="7000"/>
                            </p:stCondLst>
                            <p:childTnLst>
                              <p:par>
                                <p:cTn id="58" presetID="22" presetClass="entr" presetSubtype="8" fill="hold"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left)">
                                      <p:cBhvr>
                                        <p:cTn id="60" dur="500"/>
                                        <p:tgtEl>
                                          <p:spTgt spid="64"/>
                                        </p:tgtEl>
                                      </p:cBhvr>
                                    </p:animEffect>
                                  </p:childTnLst>
                                </p:cTn>
                              </p:par>
                            </p:childTnLst>
                          </p:cTn>
                        </p:par>
                        <p:par>
                          <p:cTn id="61" fill="hold">
                            <p:stCondLst>
                              <p:cond delay="7500"/>
                            </p:stCondLst>
                            <p:childTnLst>
                              <p:par>
                                <p:cTn id="62" presetID="10" presetClass="entr" presetSubtype="0"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8000"/>
                            </p:stCondLst>
                            <p:childTnLst>
                              <p:par>
                                <p:cTn id="66" presetID="1" presetClass="exit" presetSubtype="0" fill="hold" nodeType="afterEffect">
                                  <p:stCondLst>
                                    <p:cond delay="0"/>
                                  </p:stCondLst>
                                  <p:childTnLst>
                                    <p:set>
                                      <p:cBhvr>
                                        <p:cTn id="67" dur="1" fill="hold">
                                          <p:stCondLst>
                                            <p:cond delay="0"/>
                                          </p:stCondLst>
                                        </p:cTn>
                                        <p:tgtEl>
                                          <p:spTgt spid="64"/>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63"/>
                                        </p:tgtEl>
                                        <p:attrNameLst>
                                          <p:attrName>style.visibility</p:attrName>
                                        </p:attrNameLst>
                                      </p:cBhvr>
                                      <p:to>
                                        <p:strVal val="hidden"/>
                                      </p:to>
                                    </p:set>
                                  </p:childTnLst>
                                </p:cTn>
                              </p:par>
                            </p:childTnLst>
                          </p:cTn>
                        </p:par>
                        <p:par>
                          <p:cTn id="70" fill="hold">
                            <p:stCondLst>
                              <p:cond delay="8000"/>
                            </p:stCondLst>
                            <p:childTnLst>
                              <p:par>
                                <p:cTn id="71" presetID="22" presetClass="entr" presetSubtype="8"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left)">
                                      <p:cBhvr>
                                        <p:cTn id="73" dur="500"/>
                                        <p:tgtEl>
                                          <p:spTgt spid="61"/>
                                        </p:tgtEl>
                                      </p:cBhvr>
                                    </p:animEffect>
                                  </p:childTnLst>
                                </p:cTn>
                              </p:par>
                            </p:childTnLst>
                          </p:cTn>
                        </p:par>
                        <p:par>
                          <p:cTn id="74" fill="hold">
                            <p:stCondLst>
                              <p:cond delay="8500"/>
                            </p:stCondLst>
                            <p:childTnLst>
                              <p:par>
                                <p:cTn id="75" presetID="8" presetClass="emph" presetSubtype="0" fill="hold" nodeType="afterEffect">
                                  <p:stCondLst>
                                    <p:cond delay="0"/>
                                  </p:stCondLst>
                                  <p:childTnLst>
                                    <p:animRot by="21600000">
                                      <p:cBhvr>
                                        <p:cTn id="76" dur="2000" fill="hold"/>
                                        <p:tgtEl>
                                          <p:spTgt spid="43"/>
                                        </p:tgtEl>
                                        <p:attrNameLst>
                                          <p:attrName>r</p:attrName>
                                        </p:attrNameLst>
                                      </p:cBhvr>
                                    </p:animRot>
                                  </p:childTnLst>
                                </p:cTn>
                              </p:par>
                            </p:childTnLst>
                          </p:cTn>
                        </p:par>
                        <p:par>
                          <p:cTn id="77" fill="hold">
                            <p:stCondLst>
                              <p:cond delay="10500"/>
                            </p:stCondLst>
                            <p:childTnLst>
                              <p:par>
                                <p:cTn id="78" presetID="22" presetClass="entr" presetSubtype="8" fill="hold"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wipe(left)">
                                      <p:cBhvr>
                                        <p:cTn id="80" dur="500"/>
                                        <p:tgtEl>
                                          <p:spTgt spid="62"/>
                                        </p:tgtEl>
                                      </p:cBhvr>
                                    </p:animEffect>
                                  </p:childTnLst>
                                </p:cTn>
                              </p:par>
                            </p:childTnLst>
                          </p:cTn>
                        </p:par>
                        <p:par>
                          <p:cTn id="81" fill="hold">
                            <p:stCondLst>
                              <p:cond delay="11000"/>
                            </p:stCondLst>
                            <p:childTnLst>
                              <p:par>
                                <p:cTn id="82" presetID="10" presetClass="entr" presetSubtype="0" fill="hold" nodeType="after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par>
                          <p:cTn id="85" fill="hold">
                            <p:stCondLst>
                              <p:cond delay="11500"/>
                            </p:stCondLst>
                            <p:childTnLst>
                              <p:par>
                                <p:cTn id="86" presetID="1" presetClass="exit" presetSubtype="0" fill="hold" nodeType="afterEffect">
                                  <p:stCondLst>
                                    <p:cond delay="0"/>
                                  </p:stCondLst>
                                  <p:childTnLst>
                                    <p:set>
                                      <p:cBhvr>
                                        <p:cTn id="87" dur="1" fill="hold">
                                          <p:stCondLst>
                                            <p:cond delay="0"/>
                                          </p:stCondLst>
                                        </p:cTn>
                                        <p:tgtEl>
                                          <p:spTgt spid="61"/>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62"/>
                                        </p:tgtEl>
                                        <p:attrNameLst>
                                          <p:attrName>style.visibility</p:attrName>
                                        </p:attrNameLst>
                                      </p:cBhvr>
                                      <p:to>
                                        <p:strVal val="hidden"/>
                                      </p:to>
                                    </p:set>
                                  </p:childTnLst>
                                </p:cTn>
                              </p:par>
                            </p:childTnLst>
                          </p:cTn>
                        </p:par>
                        <p:par>
                          <p:cTn id="90" fill="hold">
                            <p:stCondLst>
                              <p:cond delay="11500"/>
                            </p:stCondLst>
                            <p:childTnLst>
                              <p:par>
                                <p:cTn id="91" presetID="22" presetClass="entr" presetSubtype="4" fill="hold" grpId="0" nodeType="after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down)">
                                      <p:cBhvr>
                                        <p:cTn id="93" dur="500"/>
                                        <p:tgtEl>
                                          <p:spTgt spid="58"/>
                                        </p:tgtEl>
                                      </p:cBhvr>
                                    </p:animEffect>
                                  </p:childTnLst>
                                </p:cTn>
                              </p:par>
                              <p:par>
                                <p:cTn id="94" presetID="1" presetClass="exit" presetSubtype="0" fill="hold" nodeType="withEffect">
                                  <p:stCondLst>
                                    <p:cond delay="0"/>
                                  </p:stCondLst>
                                  <p:childTnLst>
                                    <p:set>
                                      <p:cBhvr>
                                        <p:cTn id="95"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45FA-0BA1-4947-A032-6CD2A4D76C9F}"/>
              </a:ext>
            </a:extLst>
          </p:cNvPr>
          <p:cNvSpPr>
            <a:spLocks noGrp="1"/>
          </p:cNvSpPr>
          <p:nvPr>
            <p:ph type="title"/>
          </p:nvPr>
        </p:nvSpPr>
        <p:spPr/>
        <p:txBody>
          <a:bodyPr/>
          <a:lstStyle/>
          <a:p>
            <a:r>
              <a:rPr lang="en-US" dirty="0"/>
              <a:t>Preparing Data for Automated Machine Learning</a:t>
            </a:r>
          </a:p>
        </p:txBody>
      </p:sp>
      <p:sp>
        <p:nvSpPr>
          <p:cNvPr id="3" name="Text Placeholder 2">
            <a:extLst>
              <a:ext uri="{FF2B5EF4-FFF2-40B4-BE49-F238E27FC236}">
                <a16:creationId xmlns:a16="http://schemas.microsoft.com/office/drawing/2014/main" id="{CF9E4253-D046-4AF0-8E89-F6D9CD5B1C2E}"/>
              </a:ext>
            </a:extLst>
          </p:cNvPr>
          <p:cNvSpPr>
            <a:spLocks noGrp="1"/>
          </p:cNvSpPr>
          <p:nvPr>
            <p:ph type="body" sz="quarter" idx="10"/>
          </p:nvPr>
        </p:nvSpPr>
        <p:spPr>
          <a:xfrm>
            <a:off x="621333" y="1468762"/>
            <a:ext cx="11018520" cy="893450"/>
          </a:xfrm>
        </p:spPr>
        <p:txBody>
          <a:bodyPr/>
          <a:lstStyle/>
          <a:p>
            <a:r>
              <a:rPr lang="en-US" dirty="0"/>
              <a:t>Training Data – tabular data including features and label</a:t>
            </a:r>
          </a:p>
          <a:p>
            <a:r>
              <a:rPr lang="en-US" dirty="0"/>
              <a:t>Validation Data – optional table for model validation</a:t>
            </a:r>
          </a:p>
        </p:txBody>
      </p:sp>
      <p:sp>
        <p:nvSpPr>
          <p:cNvPr id="5" name="Rectangle 4">
            <a:extLst>
              <a:ext uri="{FF2B5EF4-FFF2-40B4-BE49-F238E27FC236}">
                <a16:creationId xmlns:a16="http://schemas.microsoft.com/office/drawing/2014/main" id="{2BDD76E5-7D84-4A32-AB9E-D628C0B476AB}"/>
              </a:ext>
            </a:extLst>
          </p:cNvPr>
          <p:cNvSpPr/>
          <p:nvPr/>
        </p:nvSpPr>
        <p:spPr bwMode="auto">
          <a:xfrm>
            <a:off x="663546" y="3429000"/>
            <a:ext cx="11018520" cy="113337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tab_ds</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ws.datasets.get</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("tabular dataset")</a:t>
            </a:r>
          </a:p>
          <a:p>
            <a:pPr defTabSz="932472" fontAlgn="base">
              <a:spcBef>
                <a:spcPct val="0"/>
              </a:spcBef>
              <a:spcAft>
                <a:spcPct val="0"/>
              </a:spcAft>
            </a:pPr>
            <a:endPar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train_ds</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test_ds</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tab_ds.random_split</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(percentage=0.7, seed=123)</a:t>
            </a:r>
          </a:p>
        </p:txBody>
      </p:sp>
      <p:sp>
        <p:nvSpPr>
          <p:cNvPr id="7" name="Speech Bubble: Rectangle with Corners Rounded 6">
            <a:extLst>
              <a:ext uri="{FF2B5EF4-FFF2-40B4-BE49-F238E27FC236}">
                <a16:creationId xmlns:a16="http://schemas.microsoft.com/office/drawing/2014/main" id="{5B53929D-D19C-4381-A040-C0F9CA2A2C0A}"/>
              </a:ext>
            </a:extLst>
          </p:cNvPr>
          <p:cNvSpPr/>
          <p:nvPr/>
        </p:nvSpPr>
        <p:spPr bwMode="auto">
          <a:xfrm>
            <a:off x="884870" y="5018797"/>
            <a:ext cx="4038452" cy="764314"/>
          </a:xfrm>
          <a:prstGeom prst="wedgeRoundRectCallout">
            <a:avLst>
              <a:gd name="adj1" fmla="val 50143"/>
              <a:gd name="adj2" fmla="val -124618"/>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accent3"/>
                </a:solidFill>
                <a:ea typeface="Segoe UI" pitchFamily="34" charset="0"/>
                <a:cs typeface="Segoe UI" pitchFamily="34" charset="0"/>
              </a:rPr>
              <a:t>Optional split for training and test</a:t>
            </a:r>
          </a:p>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(if only training data is provided, cross-validation will be applied automatically)</a:t>
            </a:r>
          </a:p>
        </p:txBody>
      </p:sp>
      <p:sp>
        <p:nvSpPr>
          <p:cNvPr id="8" name="Speech Bubble: Rectangle with Corners Rounded 7">
            <a:extLst>
              <a:ext uri="{FF2B5EF4-FFF2-40B4-BE49-F238E27FC236}">
                <a16:creationId xmlns:a16="http://schemas.microsoft.com/office/drawing/2014/main" id="{D311978E-987A-4272-AE0B-12D3D897EAC3}"/>
              </a:ext>
            </a:extLst>
          </p:cNvPr>
          <p:cNvSpPr/>
          <p:nvPr/>
        </p:nvSpPr>
        <p:spPr bwMode="auto">
          <a:xfrm>
            <a:off x="6391175" y="2590422"/>
            <a:ext cx="2304595" cy="638854"/>
          </a:xfrm>
          <a:prstGeom prst="wedgeRoundRectCallout">
            <a:avLst>
              <a:gd name="adj1" fmla="val -195309"/>
              <a:gd name="adj2" fmla="val 10538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accent3"/>
                </a:solidFill>
                <a:ea typeface="Segoe UI" pitchFamily="34" charset="0"/>
                <a:cs typeface="Segoe UI" pitchFamily="34" charset="0"/>
              </a:rPr>
              <a:t>You can use a </a:t>
            </a:r>
            <a:r>
              <a:rPr lang="en-US" sz="1600" b="1" dirty="0">
                <a:solidFill>
                  <a:schemeClr val="accent3"/>
                </a:solidFill>
                <a:ea typeface="Segoe UI" pitchFamily="34" charset="0"/>
                <a:cs typeface="Segoe UI" pitchFamily="34" charset="0"/>
              </a:rPr>
              <a:t>Dataset</a:t>
            </a:r>
            <a:r>
              <a:rPr lang="en-US" sz="1600" dirty="0">
                <a:solidFill>
                  <a:schemeClr val="accent3"/>
                </a:solidFill>
                <a:ea typeface="Segoe UI" pitchFamily="34" charset="0"/>
                <a:cs typeface="Segoe UI" pitchFamily="34" charset="0"/>
              </a:rPr>
              <a:t> or a Pandas dataframe</a:t>
            </a:r>
          </a:p>
        </p:txBody>
      </p:sp>
    </p:spTree>
    <p:extLst>
      <p:ext uri="{BB962C8B-B14F-4D97-AF65-F5344CB8AC3E}">
        <p14:creationId xmlns:p14="http://schemas.microsoft.com/office/powerpoint/2010/main" val="2382490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26EE-C8B3-4D24-9416-162D4090E7C4}"/>
              </a:ext>
            </a:extLst>
          </p:cNvPr>
          <p:cNvSpPr>
            <a:spLocks noGrp="1"/>
          </p:cNvSpPr>
          <p:nvPr>
            <p:ph type="title"/>
          </p:nvPr>
        </p:nvSpPr>
        <p:spPr>
          <a:xfrm>
            <a:off x="588263" y="457200"/>
            <a:ext cx="11018520" cy="553998"/>
          </a:xfrm>
        </p:spPr>
        <p:txBody>
          <a:bodyPr/>
          <a:lstStyle/>
          <a:p>
            <a:r>
              <a:rPr lang="en-US" b="1" dirty="0"/>
              <a:t>Running an Automated Machine Learning Experiment</a:t>
            </a:r>
            <a:endParaRPr lang="en-US" dirty="0"/>
          </a:p>
        </p:txBody>
      </p:sp>
      <p:sp>
        <p:nvSpPr>
          <p:cNvPr id="3" name="Text Placeholder 2">
            <a:extLst>
              <a:ext uri="{FF2B5EF4-FFF2-40B4-BE49-F238E27FC236}">
                <a16:creationId xmlns:a16="http://schemas.microsoft.com/office/drawing/2014/main" id="{65D30490-E34F-4E3A-98D7-4F73DC5DC2AF}"/>
              </a:ext>
            </a:extLst>
          </p:cNvPr>
          <p:cNvSpPr>
            <a:spLocks noGrp="1"/>
          </p:cNvSpPr>
          <p:nvPr>
            <p:ph type="body" sz="quarter" idx="10"/>
          </p:nvPr>
        </p:nvSpPr>
        <p:spPr>
          <a:xfrm>
            <a:off x="584200" y="1435497"/>
            <a:ext cx="11018520" cy="454420"/>
          </a:xfrm>
        </p:spPr>
        <p:txBody>
          <a:bodyPr/>
          <a:lstStyle/>
          <a:p>
            <a:r>
              <a:rPr lang="en-US" dirty="0"/>
              <a:t>Configure an automated machine learning experiment run</a:t>
            </a:r>
          </a:p>
        </p:txBody>
      </p:sp>
      <p:sp>
        <p:nvSpPr>
          <p:cNvPr id="4" name="Rectangle 3">
            <a:extLst>
              <a:ext uri="{FF2B5EF4-FFF2-40B4-BE49-F238E27FC236}">
                <a16:creationId xmlns:a16="http://schemas.microsoft.com/office/drawing/2014/main" id="{A055D638-2F40-42F9-8005-8F7F4BEE65C8}"/>
              </a:ext>
            </a:extLst>
          </p:cNvPr>
          <p:cNvSpPr/>
          <p:nvPr/>
        </p:nvSpPr>
        <p:spPr bwMode="auto">
          <a:xfrm>
            <a:off x="681160" y="2113188"/>
            <a:ext cx="10508637" cy="373415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azureml.train.automl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AutoMLConfig</a:t>
            </a: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automl_config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AutoMLConfig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(name='Automated ML Experiment',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task='classification',</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compute_target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aml_cluster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train_ds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validation_data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test_ds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label_column_name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='Label',</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iterations=20,</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primary_metric</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AUC_weighted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max_concurrent_iterations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=4,</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featurization='auto')</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automl_run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automl_experiment.submit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automl_config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Speech Bubble: Rectangle with Corners Rounded 5">
            <a:extLst>
              <a:ext uri="{FF2B5EF4-FFF2-40B4-BE49-F238E27FC236}">
                <a16:creationId xmlns:a16="http://schemas.microsoft.com/office/drawing/2014/main" id="{88F30861-777F-42C2-B468-5C31C038ECB4}"/>
              </a:ext>
            </a:extLst>
          </p:cNvPr>
          <p:cNvSpPr/>
          <p:nvPr/>
        </p:nvSpPr>
        <p:spPr bwMode="auto">
          <a:xfrm>
            <a:off x="8662737" y="3320716"/>
            <a:ext cx="2897204" cy="1039530"/>
          </a:xfrm>
          <a:prstGeom prst="wedgeRoundRectCallout">
            <a:avLst>
              <a:gd name="adj1" fmla="val -67378"/>
              <a:gd name="adj2" fmla="val 59518"/>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accent3"/>
                </a:solidFill>
                <a:ea typeface="Segoe UI" pitchFamily="34" charset="0"/>
                <a:cs typeface="Segoe UI" pitchFamily="34" charset="0"/>
              </a:rPr>
              <a:t>Metrics are dependent on task</a:t>
            </a:r>
          </a:p>
          <a:p>
            <a:pPr algn="ctr" defTabSz="932472" fontAlgn="base">
              <a:lnSpc>
                <a:spcPct val="90000"/>
              </a:lnSpc>
              <a:spcBef>
                <a:spcPct val="0"/>
              </a:spcBef>
              <a:spcAft>
                <a:spcPct val="0"/>
              </a:spcAft>
            </a:pPr>
            <a:endParaRPr lang="en-US" sz="1600" dirty="0">
              <a:solidFill>
                <a:schemeClr val="accent3"/>
              </a:solidFill>
              <a:ea typeface="Segoe UI" pitchFamily="34" charset="0"/>
              <a:cs typeface="Segoe UI" pitchFamily="34" charset="0"/>
            </a:endParaRPr>
          </a:p>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(use </a:t>
            </a:r>
            <a:r>
              <a:rPr lang="en-US" sz="1200" b="1" dirty="0" err="1">
                <a:solidFill>
                  <a:schemeClr val="accent3"/>
                </a:solidFill>
                <a:ea typeface="Segoe UI" pitchFamily="34" charset="0"/>
                <a:cs typeface="Segoe UI" pitchFamily="34" charset="0"/>
              </a:rPr>
              <a:t>automl_utils.get_primary_metrics</a:t>
            </a:r>
            <a:r>
              <a:rPr lang="en-US" sz="1200" b="1" dirty="0">
                <a:solidFill>
                  <a:schemeClr val="accent3"/>
                </a:solidFill>
                <a:ea typeface="Segoe UI" pitchFamily="34" charset="0"/>
                <a:cs typeface="Segoe UI" pitchFamily="34" charset="0"/>
              </a:rPr>
              <a:t> </a:t>
            </a:r>
            <a:r>
              <a:rPr lang="en-US" sz="1200" dirty="0">
                <a:solidFill>
                  <a:schemeClr val="accent3"/>
                </a:solidFill>
                <a:ea typeface="Segoe UI" pitchFamily="34" charset="0"/>
                <a:cs typeface="Segoe UI" pitchFamily="34" charset="0"/>
              </a:rPr>
              <a:t>to find them)</a:t>
            </a:r>
          </a:p>
        </p:txBody>
      </p:sp>
    </p:spTree>
    <p:extLst>
      <p:ext uri="{BB962C8B-B14F-4D97-AF65-F5344CB8AC3E}">
        <p14:creationId xmlns:p14="http://schemas.microsoft.com/office/powerpoint/2010/main" val="11069429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GB" dirty="0">
                <a:cs typeface="Calibri"/>
              </a:rPr>
              <a:t>Monitoring and Reviewing Automated ML Runs</a:t>
            </a:r>
          </a:p>
        </p:txBody>
      </p:sp>
      <p:sp>
        <p:nvSpPr>
          <p:cNvPr id="4" name="Text Placeholder 6">
            <a:extLst>
              <a:ext uri="{FF2B5EF4-FFF2-40B4-BE49-F238E27FC236}">
                <a16:creationId xmlns:a16="http://schemas.microsoft.com/office/drawing/2014/main" id="{53F0B239-D82A-4A59-9BAA-FBDB2B09FCF1}"/>
              </a:ext>
            </a:extLst>
          </p:cNvPr>
          <p:cNvSpPr>
            <a:spLocks noGrp="1"/>
          </p:cNvSpPr>
          <p:nvPr>
            <p:ph type="body" sz="quarter" idx="10"/>
          </p:nvPr>
        </p:nvSpPr>
        <p:spPr>
          <a:xfrm>
            <a:off x="584200" y="1435497"/>
            <a:ext cx="11018520" cy="3218958"/>
          </a:xfrm>
        </p:spPr>
        <p:txBody>
          <a:bodyPr/>
          <a:lstStyle/>
          <a:p>
            <a:r>
              <a:rPr lang="en-US" dirty="0"/>
              <a:t>Monitor runs in Azure Machine Learning studio or widget</a:t>
            </a:r>
          </a:p>
          <a:p>
            <a:r>
              <a:rPr lang="en-US" dirty="0"/>
              <a:t>Find the best-performing run and the model it trained:</a:t>
            </a:r>
          </a:p>
          <a:p>
            <a:endParaRPr lang="en-US" dirty="0"/>
          </a:p>
          <a:p>
            <a:pPr marL="0" indent="0">
              <a:buNone/>
            </a:pPr>
            <a:endParaRPr lang="en-US" dirty="0"/>
          </a:p>
          <a:p>
            <a:endParaRPr lang="en-US" dirty="0"/>
          </a:p>
          <a:p>
            <a:endParaRPr lang="en-US" sz="3200" dirty="0"/>
          </a:p>
          <a:p>
            <a:r>
              <a:rPr lang="en-US" dirty="0"/>
              <a:t>View model pipeline details:</a:t>
            </a:r>
          </a:p>
        </p:txBody>
      </p:sp>
      <p:sp>
        <p:nvSpPr>
          <p:cNvPr id="5" name="Rectangle 4">
            <a:extLst>
              <a:ext uri="{FF2B5EF4-FFF2-40B4-BE49-F238E27FC236}">
                <a16:creationId xmlns:a16="http://schemas.microsoft.com/office/drawing/2014/main" id="{C7044180-388D-4659-9362-67990CD469D2}"/>
              </a:ext>
            </a:extLst>
          </p:cNvPr>
          <p:cNvSpPr/>
          <p:nvPr/>
        </p:nvSpPr>
        <p:spPr bwMode="auto">
          <a:xfrm>
            <a:off x="764515" y="2409234"/>
            <a:ext cx="10508637" cy="1453990"/>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best_run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fitted_model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automl_run.get_output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best_run_metrics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best_run.get_metrics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for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metric_name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in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best_run_metrics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metric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best_run_metrics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metric_name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print(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metric_name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metric)</a:t>
            </a:r>
          </a:p>
        </p:txBody>
      </p:sp>
      <p:sp>
        <p:nvSpPr>
          <p:cNvPr id="7" name="Rectangle 6">
            <a:extLst>
              <a:ext uri="{FF2B5EF4-FFF2-40B4-BE49-F238E27FC236}">
                <a16:creationId xmlns:a16="http://schemas.microsoft.com/office/drawing/2014/main" id="{F7FB80EF-D27A-4B3B-A9D0-8D0F3C1758D1}"/>
              </a:ext>
            </a:extLst>
          </p:cNvPr>
          <p:cNvSpPr/>
          <p:nvPr/>
        </p:nvSpPr>
        <p:spPr bwMode="auto">
          <a:xfrm>
            <a:off x="711575" y="4740663"/>
            <a:ext cx="10508637" cy="84135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for step_ in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fitted_model.named_steps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print(step)</a:t>
            </a:r>
          </a:p>
        </p:txBody>
      </p:sp>
    </p:spTree>
    <p:extLst>
      <p:ext uri="{BB962C8B-B14F-4D97-AF65-F5344CB8AC3E}">
        <p14:creationId xmlns:p14="http://schemas.microsoft.com/office/powerpoint/2010/main" val="12833172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Use Automated Machine Learning from the SDK</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Use automated machine learning from the SDK</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162831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23" name="Text Placeholder 7">
            <a:extLst>
              <a:ext uri="{FF2B5EF4-FFF2-40B4-BE49-F238E27FC236}">
                <a16:creationId xmlns:a16="http://schemas.microsoft.com/office/drawing/2014/main" id="{0F962A88-15A8-44F1-AA21-AD68C55499C1}"/>
              </a:ext>
            </a:extLst>
          </p:cNvPr>
          <p:cNvSpPr txBox="1">
            <a:spLocks/>
          </p:cNvSpPr>
          <p:nvPr/>
        </p:nvSpPr>
        <p:spPr>
          <a:xfrm>
            <a:off x="1376012" y="3687444"/>
            <a:ext cx="10383899" cy="1664593"/>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lnSpc>
                <a:spcPct val="100000"/>
              </a:lnSpc>
              <a:spcBef>
                <a:spcPts val="0"/>
              </a:spcBef>
              <a:buSzTx/>
              <a:buFontTx/>
              <a:buNone/>
              <a:defRPr/>
            </a:pPr>
            <a:r>
              <a:rPr lang="en-US" sz="1800" dirty="0">
                <a:latin typeface="+mj-lt"/>
              </a:rPr>
              <a:t>You want to use automated machine learning to find the model with the best </a:t>
            </a:r>
            <a:r>
              <a:rPr lang="en-US" sz="1800" i="1" dirty="0" err="1">
                <a:latin typeface="+mj-lt"/>
              </a:rPr>
              <a:t>AUC_weighted</a:t>
            </a:r>
            <a:r>
              <a:rPr lang="en-US" sz="1800" dirty="0">
                <a:latin typeface="+mj-lt"/>
              </a:rPr>
              <a:t> metric.</a:t>
            </a:r>
          </a:p>
          <a:p>
            <a:pPr defTabSz="932742">
              <a:lnSpc>
                <a:spcPct val="100000"/>
              </a:lnSpc>
              <a:spcBef>
                <a:spcPts val="0"/>
              </a:spcBef>
              <a:buSzTx/>
              <a:buFontTx/>
              <a:buNone/>
              <a:defRPr/>
            </a:pPr>
            <a:r>
              <a:rPr lang="en-US" sz="1800" dirty="0">
                <a:latin typeface="+mj-lt"/>
              </a:rPr>
              <a:t>Which parameter of the </a:t>
            </a:r>
            <a:r>
              <a:rPr lang="en-US" sz="1800" i="1" dirty="0" err="1">
                <a:latin typeface="+mj-lt"/>
              </a:rPr>
              <a:t>AutoMLConfig</a:t>
            </a:r>
            <a:r>
              <a:rPr lang="en-US" sz="1800" dirty="0">
                <a:latin typeface="+mj-lt"/>
              </a:rPr>
              <a:t> object should you set?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task='</a:t>
            </a:r>
            <a:r>
              <a:rPr lang="en-US" sz="1400" dirty="0" err="1"/>
              <a:t>AUC_weighted</a:t>
            </a:r>
            <a:r>
              <a:rPr lang="en-US" sz="1400" dirty="0"/>
              <a: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label_column_name</a:t>
            </a:r>
            <a:r>
              <a:rPr lang="en-US" sz="1400" dirty="0"/>
              <a:t>= '</a:t>
            </a:r>
            <a:r>
              <a:rPr lang="en-US" sz="1400" dirty="0" err="1"/>
              <a:t>AUC_weighted</a:t>
            </a:r>
            <a:r>
              <a:rPr lang="en-US" sz="1400" dirty="0"/>
              <a: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primary_metric</a:t>
            </a:r>
            <a:r>
              <a:rPr lang="en-US" sz="1400" dirty="0"/>
              <a:t>='</a:t>
            </a:r>
            <a:r>
              <a:rPr lang="en-US" sz="1400" dirty="0" err="1"/>
              <a:t>AUC_weighted</a:t>
            </a:r>
            <a:r>
              <a:rPr lang="en-US" sz="1400" dirty="0"/>
              <a:t>' </a:t>
            </a:r>
          </a:p>
        </p:txBody>
      </p:sp>
      <p:sp>
        <p:nvSpPr>
          <p:cNvPr id="24" name="Text Placeholder 7">
            <a:extLst>
              <a:ext uri="{FF2B5EF4-FFF2-40B4-BE49-F238E27FC236}">
                <a16:creationId xmlns:a16="http://schemas.microsoft.com/office/drawing/2014/main" id="{9192FFBA-26E2-4772-BCC0-A8DE2353BBF1}"/>
              </a:ext>
            </a:extLst>
          </p:cNvPr>
          <p:cNvSpPr>
            <a:spLocks noGrp="1"/>
          </p:cNvSpPr>
          <p:nvPr>
            <p:ph type="body" sz="quarter" idx="11"/>
          </p:nvPr>
        </p:nvSpPr>
        <p:spPr>
          <a:xfrm>
            <a:off x="1376012" y="1713538"/>
            <a:ext cx="10383899" cy="1443710"/>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want to try every possible combination of a set of specified discrete values in a hyperparameter tuning experiment. Which kind of sampling should you use?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Grid Sampling</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Random Sampling</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Bayesian Sampling</a:t>
            </a:r>
          </a:p>
        </p:txBody>
      </p:sp>
      <p:sp>
        <p:nvSpPr>
          <p:cNvPr id="25" name="Graphic 26" descr="Checkmark on Backing up and restoring databases">
            <a:extLst>
              <a:ext uri="{FF2B5EF4-FFF2-40B4-BE49-F238E27FC236}">
                <a16:creationId xmlns:a16="http://schemas.microsoft.com/office/drawing/2014/main" id="{F897ACDA-D920-4A68-8AF7-FE7451D473B3}"/>
              </a:ext>
            </a:extLst>
          </p:cNvPr>
          <p:cNvSpPr/>
          <p:nvPr/>
        </p:nvSpPr>
        <p:spPr>
          <a:xfrm>
            <a:off x="1359381" y="234648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D8108C8-02B2-4C17-9FFC-B3B3A6B3C277}"/>
              </a:ext>
              <a:ext uri="{C183D7F6-B498-43B3-948B-1728B52AA6E4}">
                <adec:decorative xmlns:adec="http://schemas.microsoft.com/office/drawing/2017/decorative" val="1"/>
              </a:ext>
            </a:extLst>
          </p:cNvPr>
          <p:cNvCxnSpPr>
            <a:cxnSpLocks/>
          </p:cNvCxnSpPr>
          <p:nvPr/>
        </p:nvCxnSpPr>
        <p:spPr>
          <a:xfrm>
            <a:off x="1376012" y="346054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Graphic 26" descr="Checkmark on Power BI">
            <a:extLst>
              <a:ext uri="{FF2B5EF4-FFF2-40B4-BE49-F238E27FC236}">
                <a16:creationId xmlns:a16="http://schemas.microsoft.com/office/drawing/2014/main" id="{C60C8800-0771-4E02-8255-4BEF5A6BCDF4}"/>
              </a:ext>
            </a:extLst>
          </p:cNvPr>
          <p:cNvSpPr/>
          <p:nvPr/>
        </p:nvSpPr>
        <p:spPr>
          <a:xfrm>
            <a:off x="1405420" y="512977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4A4FDAFF-4F0E-46A7-9F1F-4F78B7074B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1588147"/>
            <a:ext cx="702232" cy="702232"/>
          </a:xfrm>
          <a:prstGeom prst="rect">
            <a:avLst/>
          </a:prstGeom>
        </p:spPr>
      </p:pic>
      <p:pic>
        <p:nvPicPr>
          <p:cNvPr id="19" name="Graphic 18" descr="Badge Question Mark with solid fill">
            <a:extLst>
              <a:ext uri="{FF2B5EF4-FFF2-40B4-BE49-F238E27FC236}">
                <a16:creationId xmlns:a16="http://schemas.microsoft.com/office/drawing/2014/main" id="{35F87C3C-BCBF-49B6-B389-5720924886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3608850"/>
            <a:ext cx="702232" cy="702232"/>
          </a:xfrm>
          <a:prstGeom prst="rect">
            <a:avLst/>
          </a:prstGeom>
        </p:spPr>
      </p:pic>
    </p:spTree>
    <p:extLst>
      <p:ext uri="{BB962C8B-B14F-4D97-AF65-F5344CB8AC3E}">
        <p14:creationId xmlns:p14="http://schemas.microsoft.com/office/powerpoint/2010/main" val="210505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3"/>
          <a:stretch>
            <a:fillRect/>
          </a:stretch>
        </p:blipFill>
        <p:spPr>
          <a:xfrm>
            <a:off x="9793859" y="3787169"/>
            <a:ext cx="1192444" cy="1589050"/>
          </a:xfrm>
          <a:prstGeom prst="rect">
            <a:avLst/>
          </a:prstGeom>
        </p:spPr>
      </p:pic>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11053104" cy="3185487"/>
          </a:xfrm>
        </p:spPr>
        <p:txBody>
          <a:bodyPr/>
          <a:lstStyle/>
          <a:p>
            <a:pPr>
              <a:lnSpc>
                <a:spcPct val="100000"/>
              </a:lnSpc>
              <a:spcBef>
                <a:spcPts val="0"/>
              </a:spcBef>
              <a:spcAft>
                <a:spcPts val="300"/>
              </a:spcAft>
            </a:pPr>
            <a:r>
              <a:rPr lang="en-US" sz="1600" spc="0" dirty="0">
                <a:solidFill>
                  <a:schemeClr val="tx1"/>
                </a:solidFill>
              </a:rPr>
              <a:t>Microsoft Learn: Tune hyperparameters with Azure Machine Learning</a:t>
            </a:r>
          </a:p>
          <a:p>
            <a:pPr>
              <a:spcBef>
                <a:spcPts val="0"/>
              </a:spcBef>
              <a:spcAft>
                <a:spcPts val="300"/>
              </a:spcAft>
            </a:pPr>
            <a:r>
              <a:rPr lang="en-US" sz="1600" spc="0" dirty="0">
                <a:solidFill>
                  <a:schemeClr val="tx2"/>
                </a:solidFill>
                <a:latin typeface="+mn-lt"/>
                <a:hlinkClick r:id="rId4"/>
              </a:rPr>
              <a:t>https://docs.microsoft.com/learn/modules/tune-hyperparameters-with-azure-machine-learning/</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Automate machine learning model selection with Azure Machine Learning</a:t>
            </a:r>
          </a:p>
          <a:p>
            <a:pPr>
              <a:spcBef>
                <a:spcPts val="0"/>
              </a:spcBef>
              <a:spcAft>
                <a:spcPts val="300"/>
              </a:spcAft>
            </a:pPr>
            <a:r>
              <a:rPr lang="en-US" sz="1600" spc="0" dirty="0">
                <a:solidFill>
                  <a:schemeClr val="tx2"/>
                </a:solidFill>
                <a:latin typeface="+mn-lt"/>
                <a:hlinkClick r:id="rId5"/>
              </a:rPr>
              <a:t>https://docs.microsoft.com/learn/modules/automate-model-selection-with-azure-automl/</a:t>
            </a:r>
            <a:r>
              <a:rPr lang="en-US" sz="1600" spc="0" dirty="0">
                <a:solidFill>
                  <a:schemeClr val="tx2"/>
                </a:solidFill>
                <a:latin typeface="+mn-lt"/>
              </a:rPr>
              <a:t>  </a:t>
            </a: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hyperparameter tuning documentation</a:t>
            </a:r>
          </a:p>
          <a:p>
            <a:pPr>
              <a:spcBef>
                <a:spcPts val="0"/>
              </a:spcBef>
              <a:spcAft>
                <a:spcPts val="300"/>
              </a:spcAft>
            </a:pPr>
            <a:r>
              <a:rPr lang="en-US" sz="1600" spc="0" dirty="0">
                <a:solidFill>
                  <a:schemeClr val="tx2"/>
                </a:solidFill>
                <a:latin typeface="+mn-lt"/>
                <a:hlinkClick r:id="rId6"/>
              </a:rPr>
              <a:t>https://docs.microsoft.com/azure/machine-learning/how-to-tune-hyperparameters</a:t>
            </a:r>
            <a:r>
              <a:rPr lang="en-US" sz="1600" spc="0" dirty="0">
                <a:solidFill>
                  <a:schemeClr val="tx2"/>
                </a:solidFill>
                <a:latin typeface="+mn-lt"/>
              </a:rPr>
              <a:t>  </a:t>
            </a: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rPr>
              <a:t>Azure Machine Learning automated machine learning documentation</a:t>
            </a:r>
          </a:p>
          <a:p>
            <a:pPr>
              <a:spcBef>
                <a:spcPts val="0"/>
              </a:spcBef>
              <a:spcAft>
                <a:spcPts val="300"/>
              </a:spcAft>
            </a:pPr>
            <a:r>
              <a:rPr lang="en-US" sz="1600" spc="0" dirty="0">
                <a:solidFill>
                  <a:schemeClr val="tx2"/>
                </a:solidFill>
                <a:latin typeface="+mn-lt"/>
                <a:hlinkClick r:id="rId7"/>
              </a:rPr>
              <a:t>https://docs.microsoft.com/azure/machine-learning/how-to-configure-auto-train</a:t>
            </a:r>
            <a:r>
              <a:rPr lang="en-US" sz="1600" spc="0" dirty="0">
                <a:solidFill>
                  <a:schemeClr val="tx2"/>
                </a:solidFill>
                <a:latin typeface="+mn-lt"/>
              </a:rPr>
              <a:t>  </a:t>
            </a:r>
          </a:p>
        </p:txBody>
      </p:sp>
    </p:spTree>
    <p:extLst>
      <p:ext uri="{BB962C8B-B14F-4D97-AF65-F5344CB8AC3E}">
        <p14:creationId xmlns:p14="http://schemas.microsoft.com/office/powerpoint/2010/main" val="11753781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2415123"/>
            <a:ext cx="7695069" cy="1224436"/>
          </a:xfrm>
        </p:spPr>
        <p:txBody>
          <a:bodyPr/>
          <a:lstStyle/>
          <a:p>
            <a:pPr lvl="1"/>
            <a:r>
              <a:rPr lang="en-US" dirty="0"/>
              <a:t>Hyperparameter Tuning</a:t>
            </a:r>
          </a:p>
        </p:txBody>
      </p:sp>
      <p:sp>
        <p:nvSpPr>
          <p:cNvPr id="2" name="Text Placeholder 1"/>
          <p:cNvSpPr>
            <a:spLocks noGrp="1"/>
          </p:cNvSpPr>
          <p:nvPr>
            <p:ph type="body" sz="quarter" idx="22"/>
          </p:nvPr>
        </p:nvSpPr>
        <p:spPr>
          <a:xfrm>
            <a:off x="4078287" y="3429000"/>
            <a:ext cx="7695069" cy="1224436"/>
          </a:xfrm>
        </p:spPr>
        <p:txBody>
          <a:bodyPr/>
          <a:lstStyle/>
          <a:p>
            <a:pPr lvl="1"/>
            <a:r>
              <a:rPr lang="en-US" dirty="0"/>
              <a:t>Automated Machine Learning</a:t>
            </a:r>
          </a:p>
        </p:txBody>
      </p:sp>
      <p:grpSp>
        <p:nvGrpSpPr>
          <p:cNvPr id="15" name="Group 14">
            <a:extLst>
              <a:ext uri="{FF2B5EF4-FFF2-40B4-BE49-F238E27FC236}">
                <a16:creationId xmlns:a16="http://schemas.microsoft.com/office/drawing/2014/main" id="{8C5115B6-6D5F-46D8-ADA3-C1DB468B4AB3}"/>
              </a:ext>
            </a:extLst>
          </p:cNvPr>
          <p:cNvGrpSpPr/>
          <p:nvPr/>
        </p:nvGrpSpPr>
        <p:grpSpPr>
          <a:xfrm>
            <a:off x="3214548" y="2661753"/>
            <a:ext cx="702132" cy="702232"/>
            <a:chOff x="3214548" y="2661753"/>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661753"/>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4" name="Group 13">
              <a:extLst>
                <a:ext uri="{FF2B5EF4-FFF2-40B4-BE49-F238E27FC236}">
                  <a16:creationId xmlns:a16="http://schemas.microsoft.com/office/drawing/2014/main" id="{6C4031BE-D4F1-48B8-9270-63340EB8E648}"/>
                </a:ext>
              </a:extLst>
            </p:cNvPr>
            <p:cNvGrpSpPr/>
            <p:nvPr/>
          </p:nvGrpSpPr>
          <p:grpSpPr>
            <a:xfrm>
              <a:off x="3223687" y="2680554"/>
              <a:ext cx="675735" cy="675736"/>
              <a:chOff x="2370696" y="2577691"/>
              <a:chExt cx="914400" cy="914401"/>
            </a:xfrm>
          </p:grpSpPr>
          <p:sp>
            <p:nvSpPr>
              <p:cNvPr id="13" name="TextBox 12">
                <a:extLst>
                  <a:ext uri="{FF2B5EF4-FFF2-40B4-BE49-F238E27FC236}">
                    <a16:creationId xmlns:a16="http://schemas.microsoft.com/office/drawing/2014/main" id="{51987106-0214-4F95-8CDE-F89023F049B2}"/>
                  </a:ext>
                </a:extLst>
              </p:cNvPr>
              <p:cNvSpPr txBox="1"/>
              <p:nvPr/>
            </p:nvSpPr>
            <p:spPr>
              <a:xfrm>
                <a:off x="2432952" y="2701566"/>
                <a:ext cx="790446" cy="662205"/>
              </a:xfrm>
              <a:prstGeom prst="rect">
                <a:avLst/>
              </a:prstGeom>
              <a:noFill/>
            </p:spPr>
            <p:txBody>
              <a:bodyPr wrap="none" lIns="182880" tIns="146304" rIns="182880" bIns="146304" rtlCol="0">
                <a:spAutoFit/>
              </a:bodyPr>
              <a:lstStyle/>
              <a:p>
                <a:pPr>
                  <a:lnSpc>
                    <a:spcPct val="90000"/>
                  </a:lnSpc>
                  <a:spcAft>
                    <a:spcPts val="600"/>
                  </a:spcAft>
                </a:pPr>
                <a:r>
                  <a:rPr lang="en-US" sz="1400" b="1" dirty="0">
                    <a:solidFill>
                      <a:schemeClr val="accent4"/>
                    </a:solidFill>
                    <a:latin typeface="Arial Narrow" panose="020B0606020202030204" pitchFamily="34" charset="0"/>
                  </a:rPr>
                  <a:t>&lt; &gt;</a:t>
                </a:r>
              </a:p>
            </p:txBody>
          </p:sp>
          <p:pic>
            <p:nvPicPr>
              <p:cNvPr id="10" name="Graphic 9" descr="Circles with arrows">
                <a:extLst>
                  <a:ext uri="{FF2B5EF4-FFF2-40B4-BE49-F238E27FC236}">
                    <a16:creationId xmlns:a16="http://schemas.microsoft.com/office/drawing/2014/main" id="{F2D7533D-48DD-44DB-A832-B7A3A5093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0696" y="2577691"/>
                <a:ext cx="914400" cy="914401"/>
              </a:xfrm>
              <a:prstGeom prst="rect">
                <a:avLst/>
              </a:prstGeom>
            </p:spPr>
          </p:pic>
        </p:grpSp>
      </p:grpSp>
      <p:grpSp>
        <p:nvGrpSpPr>
          <p:cNvPr id="44" name="Group 43">
            <a:extLst>
              <a:ext uri="{FF2B5EF4-FFF2-40B4-BE49-F238E27FC236}">
                <a16:creationId xmlns:a16="http://schemas.microsoft.com/office/drawing/2014/main" id="{8B78831F-F1F1-43CD-ADFB-2F38DB514905}"/>
              </a:ext>
            </a:extLst>
          </p:cNvPr>
          <p:cNvGrpSpPr/>
          <p:nvPr/>
        </p:nvGrpSpPr>
        <p:grpSpPr>
          <a:xfrm>
            <a:off x="3239499" y="3690102"/>
            <a:ext cx="702132" cy="702232"/>
            <a:chOff x="3239499" y="3690102"/>
            <a:chExt cx="702132" cy="702232"/>
          </a:xfrm>
        </p:grpSpPr>
        <p:grpSp>
          <p:nvGrpSpPr>
            <p:cNvPr id="21" name="Group 20">
              <a:extLst>
                <a:ext uri="{FF2B5EF4-FFF2-40B4-BE49-F238E27FC236}">
                  <a16:creationId xmlns:a16="http://schemas.microsoft.com/office/drawing/2014/main" id="{E6CC660A-F5A0-48B1-948A-F8D486E93AA1}"/>
                </a:ext>
              </a:extLst>
            </p:cNvPr>
            <p:cNvGrpSpPr/>
            <p:nvPr/>
          </p:nvGrpSpPr>
          <p:grpSpPr>
            <a:xfrm>
              <a:off x="3239499" y="3690102"/>
              <a:ext cx="702132" cy="702232"/>
              <a:chOff x="3031668" y="4535768"/>
              <a:chExt cx="702132" cy="702232"/>
            </a:xfrm>
          </p:grpSpPr>
          <p:sp>
            <p:nvSpPr>
              <p:cNvPr id="23" name="Freeform 5">
                <a:extLst>
                  <a:ext uri="{FF2B5EF4-FFF2-40B4-BE49-F238E27FC236}">
                    <a16:creationId xmlns:a16="http://schemas.microsoft.com/office/drawing/2014/main" id="{83412BEE-766D-40D2-B7E8-CFD2BA290D70}"/>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823D077A-46AC-4B44-A6C7-BF45A367229D}"/>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3" name="Group 42">
              <a:extLst>
                <a:ext uri="{FF2B5EF4-FFF2-40B4-BE49-F238E27FC236}">
                  <a16:creationId xmlns:a16="http://schemas.microsoft.com/office/drawing/2014/main" id="{838204BE-50E3-4D17-A864-05D5F28A5828}"/>
                </a:ext>
              </a:extLst>
            </p:cNvPr>
            <p:cNvGrpSpPr/>
            <p:nvPr/>
          </p:nvGrpSpPr>
          <p:grpSpPr>
            <a:xfrm>
              <a:off x="3251414" y="3727068"/>
              <a:ext cx="665266" cy="665266"/>
              <a:chOff x="4776076" y="4320802"/>
              <a:chExt cx="665266" cy="665266"/>
            </a:xfrm>
          </p:grpSpPr>
          <p:grpSp>
            <p:nvGrpSpPr>
              <p:cNvPr id="40" name="Group 39">
                <a:extLst>
                  <a:ext uri="{FF2B5EF4-FFF2-40B4-BE49-F238E27FC236}">
                    <a16:creationId xmlns:a16="http://schemas.microsoft.com/office/drawing/2014/main" id="{2FBDCBDA-987C-42C5-94ED-7079A29F0C24}"/>
                  </a:ext>
                </a:extLst>
              </p:cNvPr>
              <p:cNvGrpSpPr/>
              <p:nvPr/>
            </p:nvGrpSpPr>
            <p:grpSpPr>
              <a:xfrm>
                <a:off x="5003141" y="4547867"/>
                <a:ext cx="211137" cy="211137"/>
                <a:chOff x="5003141" y="4547867"/>
                <a:chExt cx="211137" cy="211137"/>
              </a:xfrm>
            </p:grpSpPr>
            <p:sp>
              <p:nvSpPr>
                <p:cNvPr id="29" name="Freeform 6">
                  <a:extLst>
                    <a:ext uri="{FF2B5EF4-FFF2-40B4-BE49-F238E27FC236}">
                      <a16:creationId xmlns:a16="http://schemas.microsoft.com/office/drawing/2014/main" id="{AFE93020-2B46-40E5-9C3D-DCCFFD5869CF}"/>
                    </a:ext>
                  </a:extLst>
                </p:cNvPr>
                <p:cNvSpPr>
                  <a:spLocks noEditPoints="1"/>
                </p:cNvSpPr>
                <p:nvPr/>
              </p:nvSpPr>
              <p:spPr bwMode="auto">
                <a:xfrm>
                  <a:off x="5003141" y="4560567"/>
                  <a:ext cx="211137" cy="185737"/>
                </a:xfrm>
                <a:custGeom>
                  <a:avLst/>
                  <a:gdLst>
                    <a:gd name="T0" fmla="*/ 387 w 774"/>
                    <a:gd name="T1" fmla="*/ 128 h 683"/>
                    <a:gd name="T2" fmla="*/ 466 w 774"/>
                    <a:gd name="T3" fmla="*/ 143 h 683"/>
                    <a:gd name="T4" fmla="*/ 583 w 774"/>
                    <a:gd name="T5" fmla="*/ 257 h 683"/>
                    <a:gd name="T6" fmla="*/ 585 w 774"/>
                    <a:gd name="T7" fmla="*/ 420 h 683"/>
                    <a:gd name="T8" fmla="*/ 505 w 774"/>
                    <a:gd name="T9" fmla="*/ 519 h 683"/>
                    <a:gd name="T10" fmla="*/ 387 w 774"/>
                    <a:gd name="T11" fmla="*/ 555 h 683"/>
                    <a:gd name="T12" fmla="*/ 308 w 774"/>
                    <a:gd name="T13" fmla="*/ 539 h 683"/>
                    <a:gd name="T14" fmla="*/ 191 w 774"/>
                    <a:gd name="T15" fmla="*/ 426 h 683"/>
                    <a:gd name="T16" fmla="*/ 189 w 774"/>
                    <a:gd name="T17" fmla="*/ 262 h 683"/>
                    <a:gd name="T18" fmla="*/ 269 w 774"/>
                    <a:gd name="T19" fmla="*/ 164 h 683"/>
                    <a:gd name="T20" fmla="*/ 387 w 774"/>
                    <a:gd name="T21" fmla="*/ 128 h 683"/>
                    <a:gd name="T22" fmla="*/ 387 w 774"/>
                    <a:gd name="T23" fmla="*/ 128 h 683"/>
                    <a:gd name="T24" fmla="*/ 387 w 774"/>
                    <a:gd name="T25" fmla="*/ 0 h 683"/>
                    <a:gd name="T26" fmla="*/ 70 w 774"/>
                    <a:gd name="T27" fmla="*/ 215 h 683"/>
                    <a:gd name="T28" fmla="*/ 261 w 774"/>
                    <a:gd name="T29" fmla="*/ 658 h 683"/>
                    <a:gd name="T30" fmla="*/ 387 w 774"/>
                    <a:gd name="T31" fmla="*/ 683 h 683"/>
                    <a:gd name="T32" fmla="*/ 704 w 774"/>
                    <a:gd name="T33" fmla="*/ 468 h 683"/>
                    <a:gd name="T34" fmla="*/ 513 w 774"/>
                    <a:gd name="T35" fmla="*/ 24 h 683"/>
                    <a:gd name="T36" fmla="*/ 387 w 774"/>
                    <a:gd name="T3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4" h="683">
                      <a:moveTo>
                        <a:pt x="387" y="128"/>
                      </a:moveTo>
                      <a:cubicBezTo>
                        <a:pt x="414" y="128"/>
                        <a:pt x="441" y="133"/>
                        <a:pt x="466" y="143"/>
                      </a:cubicBezTo>
                      <a:cubicBezTo>
                        <a:pt x="519" y="164"/>
                        <a:pt x="560" y="205"/>
                        <a:pt x="583" y="257"/>
                      </a:cubicBezTo>
                      <a:cubicBezTo>
                        <a:pt x="605" y="309"/>
                        <a:pt x="606" y="367"/>
                        <a:pt x="585" y="420"/>
                      </a:cubicBezTo>
                      <a:cubicBezTo>
                        <a:pt x="569" y="461"/>
                        <a:pt x="541" y="495"/>
                        <a:pt x="505" y="519"/>
                      </a:cubicBezTo>
                      <a:cubicBezTo>
                        <a:pt x="470" y="542"/>
                        <a:pt x="429" y="555"/>
                        <a:pt x="387" y="555"/>
                      </a:cubicBezTo>
                      <a:cubicBezTo>
                        <a:pt x="360" y="555"/>
                        <a:pt x="333" y="550"/>
                        <a:pt x="308" y="539"/>
                      </a:cubicBezTo>
                      <a:cubicBezTo>
                        <a:pt x="255" y="518"/>
                        <a:pt x="214" y="478"/>
                        <a:pt x="191" y="426"/>
                      </a:cubicBezTo>
                      <a:cubicBezTo>
                        <a:pt x="169" y="373"/>
                        <a:pt x="168" y="315"/>
                        <a:pt x="189" y="262"/>
                      </a:cubicBezTo>
                      <a:cubicBezTo>
                        <a:pt x="205" y="222"/>
                        <a:pt x="233" y="188"/>
                        <a:pt x="269" y="164"/>
                      </a:cubicBezTo>
                      <a:cubicBezTo>
                        <a:pt x="304" y="140"/>
                        <a:pt x="345" y="128"/>
                        <a:pt x="387" y="128"/>
                      </a:cubicBezTo>
                      <a:cubicBezTo>
                        <a:pt x="387" y="128"/>
                        <a:pt x="387" y="128"/>
                        <a:pt x="387" y="128"/>
                      </a:cubicBezTo>
                      <a:moveTo>
                        <a:pt x="387" y="0"/>
                      </a:moveTo>
                      <a:cubicBezTo>
                        <a:pt x="252" y="0"/>
                        <a:pt x="123" y="81"/>
                        <a:pt x="70" y="215"/>
                      </a:cubicBezTo>
                      <a:cubicBezTo>
                        <a:pt x="0" y="390"/>
                        <a:pt x="86" y="588"/>
                        <a:pt x="261" y="658"/>
                      </a:cubicBezTo>
                      <a:cubicBezTo>
                        <a:pt x="302" y="675"/>
                        <a:pt x="345" y="683"/>
                        <a:pt x="387" y="683"/>
                      </a:cubicBezTo>
                      <a:cubicBezTo>
                        <a:pt x="522" y="683"/>
                        <a:pt x="651" y="601"/>
                        <a:pt x="704" y="468"/>
                      </a:cubicBezTo>
                      <a:cubicBezTo>
                        <a:pt x="774" y="293"/>
                        <a:pt x="688" y="94"/>
                        <a:pt x="513" y="24"/>
                      </a:cubicBezTo>
                      <a:cubicBezTo>
                        <a:pt x="472" y="8"/>
                        <a:pt x="429" y="0"/>
                        <a:pt x="387"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EC5713D1-E109-4AE1-A8F4-9636EAC6DDA6}"/>
                    </a:ext>
                  </a:extLst>
                </p:cNvPr>
                <p:cNvSpPr>
                  <a:spLocks/>
                </p:cNvSpPr>
                <p:nvPr/>
              </p:nvSpPr>
              <p:spPr bwMode="auto">
                <a:xfrm>
                  <a:off x="5003141" y="4601842"/>
                  <a:ext cx="26987" cy="30162"/>
                </a:xfrm>
                <a:custGeom>
                  <a:avLst/>
                  <a:gdLst>
                    <a:gd name="T0" fmla="*/ 17 w 17"/>
                    <a:gd name="T1" fmla="*/ 4 h 19"/>
                    <a:gd name="T2" fmla="*/ 11 w 17"/>
                    <a:gd name="T3" fmla="*/ 19 h 19"/>
                    <a:gd name="T4" fmla="*/ 0 w 17"/>
                    <a:gd name="T5" fmla="*/ 14 h 19"/>
                    <a:gd name="T6" fmla="*/ 6 w 17"/>
                    <a:gd name="T7" fmla="*/ 0 h 19"/>
                    <a:gd name="T8" fmla="*/ 17 w 17"/>
                    <a:gd name="T9" fmla="*/ 4 h 19"/>
                  </a:gdLst>
                  <a:ahLst/>
                  <a:cxnLst>
                    <a:cxn ang="0">
                      <a:pos x="T0" y="T1"/>
                    </a:cxn>
                    <a:cxn ang="0">
                      <a:pos x="T2" y="T3"/>
                    </a:cxn>
                    <a:cxn ang="0">
                      <a:pos x="T4" y="T5"/>
                    </a:cxn>
                    <a:cxn ang="0">
                      <a:pos x="T6" y="T7"/>
                    </a:cxn>
                    <a:cxn ang="0">
                      <a:pos x="T8" y="T9"/>
                    </a:cxn>
                  </a:cxnLst>
                  <a:rect l="0" t="0" r="r" b="b"/>
                  <a:pathLst>
                    <a:path w="17" h="19">
                      <a:moveTo>
                        <a:pt x="17" y="4"/>
                      </a:moveTo>
                      <a:lnTo>
                        <a:pt x="11" y="19"/>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FEE9B0E5-A0FB-4C89-BD16-4C9F718BA3AF}"/>
                    </a:ext>
                  </a:extLst>
                </p:cNvPr>
                <p:cNvSpPr>
                  <a:spLocks/>
                </p:cNvSpPr>
                <p:nvPr/>
              </p:nvSpPr>
              <p:spPr bwMode="auto">
                <a:xfrm>
                  <a:off x="5187291" y="4676455"/>
                  <a:ext cx="26987" cy="28575"/>
                </a:xfrm>
                <a:custGeom>
                  <a:avLst/>
                  <a:gdLst>
                    <a:gd name="T0" fmla="*/ 17 w 17"/>
                    <a:gd name="T1" fmla="*/ 4 h 18"/>
                    <a:gd name="T2" fmla="*/ 11 w 17"/>
                    <a:gd name="T3" fmla="*/ 18 h 18"/>
                    <a:gd name="T4" fmla="*/ 0 w 17"/>
                    <a:gd name="T5" fmla="*/ 14 h 18"/>
                    <a:gd name="T6" fmla="*/ 6 w 17"/>
                    <a:gd name="T7" fmla="*/ 0 h 18"/>
                    <a:gd name="T8" fmla="*/ 17 w 17"/>
                    <a:gd name="T9" fmla="*/ 4 h 18"/>
                  </a:gdLst>
                  <a:ahLst/>
                  <a:cxnLst>
                    <a:cxn ang="0">
                      <a:pos x="T0" y="T1"/>
                    </a:cxn>
                    <a:cxn ang="0">
                      <a:pos x="T2" y="T3"/>
                    </a:cxn>
                    <a:cxn ang="0">
                      <a:pos x="T4" y="T5"/>
                    </a:cxn>
                    <a:cxn ang="0">
                      <a:pos x="T6" y="T7"/>
                    </a:cxn>
                    <a:cxn ang="0">
                      <a:pos x="T8" y="T9"/>
                    </a:cxn>
                  </a:cxnLst>
                  <a:rect l="0" t="0" r="r" b="b"/>
                  <a:pathLst>
                    <a:path w="17" h="18">
                      <a:moveTo>
                        <a:pt x="17" y="4"/>
                      </a:moveTo>
                      <a:lnTo>
                        <a:pt x="11" y="18"/>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3626B949-BD62-47A9-AFD3-49C85073F099}"/>
                    </a:ext>
                  </a:extLst>
                </p:cNvPr>
                <p:cNvSpPr>
                  <a:spLocks/>
                </p:cNvSpPr>
                <p:nvPr/>
              </p:nvSpPr>
              <p:spPr bwMode="auto">
                <a:xfrm>
                  <a:off x="5130141" y="4547867"/>
                  <a:ext cx="30162" cy="26987"/>
                </a:xfrm>
                <a:custGeom>
                  <a:avLst/>
                  <a:gdLst>
                    <a:gd name="T0" fmla="*/ 5 w 19"/>
                    <a:gd name="T1" fmla="*/ 0 h 17"/>
                    <a:gd name="T2" fmla="*/ 19 w 19"/>
                    <a:gd name="T3" fmla="*/ 6 h 17"/>
                    <a:gd name="T4" fmla="*/ 15 w 19"/>
                    <a:gd name="T5" fmla="*/ 17 h 17"/>
                    <a:gd name="T6" fmla="*/ 0 w 19"/>
                    <a:gd name="T7" fmla="*/ 11 h 17"/>
                    <a:gd name="T8" fmla="*/ 5 w 19"/>
                    <a:gd name="T9" fmla="*/ 0 h 17"/>
                  </a:gdLst>
                  <a:ahLst/>
                  <a:cxnLst>
                    <a:cxn ang="0">
                      <a:pos x="T0" y="T1"/>
                    </a:cxn>
                    <a:cxn ang="0">
                      <a:pos x="T2" y="T3"/>
                    </a:cxn>
                    <a:cxn ang="0">
                      <a:pos x="T4" y="T5"/>
                    </a:cxn>
                    <a:cxn ang="0">
                      <a:pos x="T6" y="T7"/>
                    </a:cxn>
                    <a:cxn ang="0">
                      <a:pos x="T8" y="T9"/>
                    </a:cxn>
                  </a:cxnLst>
                  <a:rect l="0" t="0" r="r" b="b"/>
                  <a:pathLst>
                    <a:path w="19" h="17">
                      <a:moveTo>
                        <a:pt x="5" y="0"/>
                      </a:moveTo>
                      <a:lnTo>
                        <a:pt x="19" y="6"/>
                      </a:lnTo>
                      <a:lnTo>
                        <a:pt x="15" y="17"/>
                      </a:lnTo>
                      <a:lnTo>
                        <a:pt x="0" y="11"/>
                      </a:lnTo>
                      <a:lnTo>
                        <a:pt x="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A2807ADD-6B72-4717-9E67-3F26D1C3F0CB}"/>
                    </a:ext>
                  </a:extLst>
                </p:cNvPr>
                <p:cNvSpPr>
                  <a:spLocks/>
                </p:cNvSpPr>
                <p:nvPr/>
              </p:nvSpPr>
              <p:spPr bwMode="auto">
                <a:xfrm>
                  <a:off x="5057116" y="4732017"/>
                  <a:ext cx="30162" cy="26987"/>
                </a:xfrm>
                <a:custGeom>
                  <a:avLst/>
                  <a:gdLst>
                    <a:gd name="T0" fmla="*/ 4 w 19"/>
                    <a:gd name="T1" fmla="*/ 0 h 17"/>
                    <a:gd name="T2" fmla="*/ 19 w 19"/>
                    <a:gd name="T3" fmla="*/ 6 h 17"/>
                    <a:gd name="T4" fmla="*/ 14 w 19"/>
                    <a:gd name="T5" fmla="*/ 17 h 17"/>
                    <a:gd name="T6" fmla="*/ 0 w 19"/>
                    <a:gd name="T7" fmla="*/ 11 h 17"/>
                    <a:gd name="T8" fmla="*/ 4 w 19"/>
                    <a:gd name="T9" fmla="*/ 0 h 17"/>
                  </a:gdLst>
                  <a:ahLst/>
                  <a:cxnLst>
                    <a:cxn ang="0">
                      <a:pos x="T0" y="T1"/>
                    </a:cxn>
                    <a:cxn ang="0">
                      <a:pos x="T2" y="T3"/>
                    </a:cxn>
                    <a:cxn ang="0">
                      <a:pos x="T4" y="T5"/>
                    </a:cxn>
                    <a:cxn ang="0">
                      <a:pos x="T6" y="T7"/>
                    </a:cxn>
                    <a:cxn ang="0">
                      <a:pos x="T8" y="T9"/>
                    </a:cxn>
                  </a:cxnLst>
                  <a:rect l="0" t="0" r="r" b="b"/>
                  <a:pathLst>
                    <a:path w="19" h="17">
                      <a:moveTo>
                        <a:pt x="4" y="0"/>
                      </a:moveTo>
                      <a:lnTo>
                        <a:pt x="19" y="6"/>
                      </a:lnTo>
                      <a:lnTo>
                        <a:pt x="14" y="17"/>
                      </a:lnTo>
                      <a:lnTo>
                        <a:pt x="0" y="11"/>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A9C33D31-DA33-4C91-AFF3-B6602BB452E0}"/>
                    </a:ext>
                  </a:extLst>
                </p:cNvPr>
                <p:cNvSpPr>
                  <a:spLocks/>
                </p:cNvSpPr>
                <p:nvPr/>
              </p:nvSpPr>
              <p:spPr bwMode="auto">
                <a:xfrm>
                  <a:off x="5133316" y="4732017"/>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a:extLst>
                    <a:ext uri="{FF2B5EF4-FFF2-40B4-BE49-F238E27FC236}">
                      <a16:creationId xmlns:a16="http://schemas.microsoft.com/office/drawing/2014/main" id="{1678B761-757A-47F0-AF94-A062683BF6F0}"/>
                    </a:ext>
                  </a:extLst>
                </p:cNvPr>
                <p:cNvSpPr>
                  <a:spLocks/>
                </p:cNvSpPr>
                <p:nvPr/>
              </p:nvSpPr>
              <p:spPr bwMode="auto">
                <a:xfrm>
                  <a:off x="5055529" y="4549455"/>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a:extLst>
                    <a:ext uri="{FF2B5EF4-FFF2-40B4-BE49-F238E27FC236}">
                      <a16:creationId xmlns:a16="http://schemas.microsoft.com/office/drawing/2014/main" id="{41B4F224-44D1-45E9-92FD-EC6EF961D919}"/>
                    </a:ext>
                  </a:extLst>
                </p:cNvPr>
                <p:cNvSpPr>
                  <a:spLocks/>
                </p:cNvSpPr>
                <p:nvPr/>
              </p:nvSpPr>
              <p:spPr bwMode="auto">
                <a:xfrm>
                  <a:off x="5187291" y="4600255"/>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a:extLst>
                    <a:ext uri="{FF2B5EF4-FFF2-40B4-BE49-F238E27FC236}">
                      <a16:creationId xmlns:a16="http://schemas.microsoft.com/office/drawing/2014/main" id="{FFEAE32F-BA84-489D-8D84-D8235A940215}"/>
                    </a:ext>
                  </a:extLst>
                </p:cNvPr>
                <p:cNvSpPr>
                  <a:spLocks/>
                </p:cNvSpPr>
                <p:nvPr/>
              </p:nvSpPr>
              <p:spPr bwMode="auto">
                <a:xfrm>
                  <a:off x="5004729" y="4678042"/>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2" name="Graphic 41" descr="Arrow circle">
                <a:extLst>
                  <a:ext uri="{FF2B5EF4-FFF2-40B4-BE49-F238E27FC236}">
                    <a16:creationId xmlns:a16="http://schemas.microsoft.com/office/drawing/2014/main" id="{3C0A4871-77C7-4312-8EA1-494EC8B6D2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76076" y="4320802"/>
                <a:ext cx="665266" cy="665266"/>
              </a:xfrm>
              <a:prstGeom prst="rect">
                <a:avLst/>
              </a:prstGeom>
            </p:spPr>
          </p:pic>
        </p:gr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5BD001B-3DB4-419B-B36E-DBE05A22D35B}"/>
              </a:ext>
            </a:extLst>
          </p:cNvPr>
          <p:cNvGrpSpPr/>
          <p:nvPr/>
        </p:nvGrpSpPr>
        <p:grpSpPr>
          <a:xfrm>
            <a:off x="10047571" y="2743405"/>
            <a:ext cx="1345766" cy="1345958"/>
            <a:chOff x="10047571" y="2743405"/>
            <a:chExt cx="1345766" cy="1345958"/>
          </a:xfrm>
        </p:grpSpPr>
        <p:grpSp>
          <p:nvGrpSpPr>
            <p:cNvPr id="17" name="Group 16">
              <a:extLst>
                <a:ext uri="{FF2B5EF4-FFF2-40B4-BE49-F238E27FC236}">
                  <a16:creationId xmlns:a16="http://schemas.microsoft.com/office/drawing/2014/main" id="{C0B39E91-5980-4A4D-85EA-9AA6B4D60EF9}"/>
                </a:ext>
              </a:extLst>
            </p:cNvPr>
            <p:cNvGrpSpPr/>
            <p:nvPr/>
          </p:nvGrpSpPr>
          <p:grpSpPr>
            <a:xfrm>
              <a:off x="10047571" y="2743405"/>
              <a:ext cx="1345766" cy="1345958"/>
              <a:chOff x="7465384" y="3849138"/>
              <a:chExt cx="648329" cy="648421"/>
            </a:xfrm>
          </p:grpSpPr>
          <p:sp>
            <p:nvSpPr>
              <p:cNvPr id="24" name="Freeform 5">
                <a:extLst>
                  <a:ext uri="{FF2B5EF4-FFF2-40B4-BE49-F238E27FC236}">
                    <a16:creationId xmlns:a16="http://schemas.microsoft.com/office/drawing/2014/main" id="{C6F93D7C-6840-4C5B-A45D-85023B6B785B}"/>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D1D953EC-A295-4466-8C78-EC3D907F83C3}"/>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1" name="Group 20">
              <a:extLst>
                <a:ext uri="{FF2B5EF4-FFF2-40B4-BE49-F238E27FC236}">
                  <a16:creationId xmlns:a16="http://schemas.microsoft.com/office/drawing/2014/main" id="{F0DDB006-2484-4F5C-BC87-FD41E1D2214C}"/>
                </a:ext>
              </a:extLst>
            </p:cNvPr>
            <p:cNvGrpSpPr/>
            <p:nvPr/>
          </p:nvGrpSpPr>
          <p:grpSpPr>
            <a:xfrm>
              <a:off x="10072866" y="2768796"/>
              <a:ext cx="1295171" cy="1295173"/>
              <a:chOff x="2359947" y="2562055"/>
              <a:chExt cx="914400" cy="914401"/>
            </a:xfrm>
          </p:grpSpPr>
          <p:pic>
            <p:nvPicPr>
              <p:cNvPr id="23" name="Graphic 22" descr="Circles with arrows">
                <a:extLst>
                  <a:ext uri="{FF2B5EF4-FFF2-40B4-BE49-F238E27FC236}">
                    <a16:creationId xmlns:a16="http://schemas.microsoft.com/office/drawing/2014/main" id="{D1F9ACA7-F866-41BA-82FE-1DD26A4DB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9947" y="2562055"/>
                <a:ext cx="914400" cy="914401"/>
              </a:xfrm>
              <a:prstGeom prst="rect">
                <a:avLst/>
              </a:prstGeom>
            </p:spPr>
          </p:pic>
          <p:sp>
            <p:nvSpPr>
              <p:cNvPr id="22" name="TextBox 21">
                <a:extLst>
                  <a:ext uri="{FF2B5EF4-FFF2-40B4-BE49-F238E27FC236}">
                    <a16:creationId xmlns:a16="http://schemas.microsoft.com/office/drawing/2014/main" id="{8ED89E00-32C6-4B28-9A0C-8C4D4421E410}"/>
                  </a:ext>
                </a:extLst>
              </p:cNvPr>
              <p:cNvSpPr txBox="1"/>
              <p:nvPr/>
            </p:nvSpPr>
            <p:spPr>
              <a:xfrm>
                <a:off x="2534697" y="2774140"/>
                <a:ext cx="613811" cy="521502"/>
              </a:xfrm>
              <a:prstGeom prst="rect">
                <a:avLst/>
              </a:prstGeom>
              <a:noFill/>
            </p:spPr>
            <p:txBody>
              <a:bodyPr wrap="square" lIns="182880" tIns="146304" rIns="182880" bIns="146304" rtlCol="0">
                <a:spAutoFit/>
              </a:bodyPr>
              <a:lstStyle/>
              <a:p>
                <a:pPr>
                  <a:lnSpc>
                    <a:spcPct val="90000"/>
                  </a:lnSpc>
                  <a:spcAft>
                    <a:spcPts val="600"/>
                  </a:spcAft>
                </a:pPr>
                <a:r>
                  <a:rPr lang="en-US" sz="3200" b="1" dirty="0">
                    <a:solidFill>
                      <a:schemeClr val="accent4"/>
                    </a:solidFill>
                    <a:latin typeface="Arial Narrow" panose="020B0606020202030204" pitchFamily="34" charset="0"/>
                  </a:rPr>
                  <a:t>&lt; &gt;</a:t>
                </a:r>
              </a:p>
            </p:txBody>
          </p:sp>
        </p:grpSp>
      </p:grpSp>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Hyperparameter Tuning</a:t>
            </a:r>
          </a:p>
        </p:txBody>
      </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10" descr="Circles with arrows">
            <a:extLst>
              <a:ext uri="{FF2B5EF4-FFF2-40B4-BE49-F238E27FC236}">
                <a16:creationId xmlns:a16="http://schemas.microsoft.com/office/drawing/2014/main" id="{43F0C1B4-A095-4D39-9D01-17893DF7D4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7231" y="3140669"/>
            <a:ext cx="2456739" cy="2456739"/>
          </a:xfrm>
          <a:prstGeom prst="rect">
            <a:avLst/>
          </a:prstGeom>
        </p:spPr>
      </p:pic>
      <p:sp>
        <p:nvSpPr>
          <p:cNvPr id="2" name="Title 1">
            <a:extLst>
              <a:ext uri="{FF2B5EF4-FFF2-40B4-BE49-F238E27FC236}">
                <a16:creationId xmlns:a16="http://schemas.microsoft.com/office/drawing/2014/main" id="{E804BC73-787D-4AB7-9D66-26A75BB82710}"/>
              </a:ext>
            </a:extLst>
          </p:cNvPr>
          <p:cNvSpPr>
            <a:spLocks noGrp="1"/>
          </p:cNvSpPr>
          <p:nvPr>
            <p:ph type="title"/>
          </p:nvPr>
        </p:nvSpPr>
        <p:spPr/>
        <p:txBody>
          <a:bodyPr/>
          <a:lstStyle/>
          <a:p>
            <a:r>
              <a:rPr lang="en-US" dirty="0"/>
              <a:t>What is Hyperparameter Tuning?</a:t>
            </a:r>
          </a:p>
        </p:txBody>
      </p:sp>
      <p:sp>
        <p:nvSpPr>
          <p:cNvPr id="3" name="Text Placeholder 2">
            <a:extLst>
              <a:ext uri="{FF2B5EF4-FFF2-40B4-BE49-F238E27FC236}">
                <a16:creationId xmlns:a16="http://schemas.microsoft.com/office/drawing/2014/main" id="{0DD6F8E8-742C-451D-B946-D1341A98BB9A}"/>
              </a:ext>
            </a:extLst>
          </p:cNvPr>
          <p:cNvSpPr>
            <a:spLocks noGrp="1"/>
          </p:cNvSpPr>
          <p:nvPr>
            <p:ph type="body" sz="quarter" idx="10"/>
          </p:nvPr>
        </p:nvSpPr>
        <p:spPr>
          <a:xfrm>
            <a:off x="584200" y="1435497"/>
            <a:ext cx="11341268" cy="1255537"/>
          </a:xfrm>
        </p:spPr>
        <p:txBody>
          <a:bodyPr/>
          <a:lstStyle/>
          <a:p>
            <a:r>
              <a:rPr lang="en-US" dirty="0"/>
              <a:t>Train multiple models, using the same algorithm but varying hyperparameter values</a:t>
            </a:r>
          </a:p>
          <a:p>
            <a:r>
              <a:rPr lang="en-US" dirty="0"/>
              <a:t>Find the "best" model based on a specific performance metric</a:t>
            </a:r>
          </a:p>
        </p:txBody>
      </p:sp>
      <p:pic>
        <p:nvPicPr>
          <p:cNvPr id="7" name="Graphic 10" descr="Gears">
            <a:extLst>
              <a:ext uri="{FF2B5EF4-FFF2-40B4-BE49-F238E27FC236}">
                <a16:creationId xmlns:a16="http://schemas.microsoft.com/office/drawing/2014/main" id="{496CFB09-EFF1-462D-B5CF-2D261A6759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75307" y="3907291"/>
            <a:ext cx="891838" cy="891838"/>
          </a:xfrm>
          <a:prstGeom prst="rect">
            <a:avLst/>
          </a:prstGeom>
        </p:spPr>
      </p:pic>
      <p:grpSp>
        <p:nvGrpSpPr>
          <p:cNvPr id="13" name="Group 12">
            <a:extLst>
              <a:ext uri="{FF2B5EF4-FFF2-40B4-BE49-F238E27FC236}">
                <a16:creationId xmlns:a16="http://schemas.microsoft.com/office/drawing/2014/main" id="{12262FF6-FA8C-4A26-BE3D-A8E2F4DCCB20}"/>
              </a:ext>
            </a:extLst>
          </p:cNvPr>
          <p:cNvGrpSpPr/>
          <p:nvPr/>
        </p:nvGrpSpPr>
        <p:grpSpPr>
          <a:xfrm>
            <a:off x="7372666" y="3113397"/>
            <a:ext cx="702269" cy="702269"/>
            <a:chOff x="5994399" y="3253290"/>
            <a:chExt cx="585694" cy="585694"/>
          </a:xfrm>
        </p:grpSpPr>
        <p:sp>
          <p:nvSpPr>
            <p:cNvPr id="12" name="Rectangle 11">
              <a:extLst>
                <a:ext uri="{FF2B5EF4-FFF2-40B4-BE49-F238E27FC236}">
                  <a16:creationId xmlns:a16="http://schemas.microsoft.com/office/drawing/2014/main" id="{65B9D36A-FEEE-46ED-BB95-40FA85FEDFA2}"/>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Graphic 9" descr="Network">
              <a:extLst>
                <a:ext uri="{FF2B5EF4-FFF2-40B4-BE49-F238E27FC236}">
                  <a16:creationId xmlns:a16="http://schemas.microsoft.com/office/drawing/2014/main" id="{1F995658-B1F2-4EB9-A743-0985E0A37D0D}"/>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rgbClr val="0070C0"/>
            </a:solidFill>
            <a:ln w="5556"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C7433671-1C79-4889-A608-A23F1554D66D}"/>
              </a:ext>
            </a:extLst>
          </p:cNvPr>
          <p:cNvGrpSpPr/>
          <p:nvPr/>
        </p:nvGrpSpPr>
        <p:grpSpPr>
          <a:xfrm>
            <a:off x="7372665" y="4040025"/>
            <a:ext cx="702269" cy="702269"/>
            <a:chOff x="5994399" y="3253290"/>
            <a:chExt cx="585694" cy="585694"/>
          </a:xfrm>
        </p:grpSpPr>
        <p:sp>
          <p:nvSpPr>
            <p:cNvPr id="16" name="Rectangle 15">
              <a:extLst>
                <a:ext uri="{FF2B5EF4-FFF2-40B4-BE49-F238E27FC236}">
                  <a16:creationId xmlns:a16="http://schemas.microsoft.com/office/drawing/2014/main" id="{AF48C231-A74A-4BF0-8B08-56C663D46014}"/>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Graphic 9" descr="Network">
              <a:extLst>
                <a:ext uri="{FF2B5EF4-FFF2-40B4-BE49-F238E27FC236}">
                  <a16:creationId xmlns:a16="http://schemas.microsoft.com/office/drawing/2014/main" id="{AB6761BB-998D-4EF6-A783-E8E6B2FAEFAF}"/>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rgbClr val="0070C0"/>
            </a:solidFill>
            <a:ln w="5556"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B534D807-A506-4D0C-9AFA-0223112D24F7}"/>
              </a:ext>
            </a:extLst>
          </p:cNvPr>
          <p:cNvGrpSpPr/>
          <p:nvPr/>
        </p:nvGrpSpPr>
        <p:grpSpPr>
          <a:xfrm>
            <a:off x="7366948" y="4966653"/>
            <a:ext cx="702269" cy="702269"/>
            <a:chOff x="5994399" y="3253290"/>
            <a:chExt cx="585694" cy="585694"/>
          </a:xfrm>
        </p:grpSpPr>
        <p:sp>
          <p:nvSpPr>
            <p:cNvPr id="19" name="Rectangle 18">
              <a:extLst>
                <a:ext uri="{FF2B5EF4-FFF2-40B4-BE49-F238E27FC236}">
                  <a16:creationId xmlns:a16="http://schemas.microsoft.com/office/drawing/2014/main" id="{82D5288E-234F-44BE-9218-218E2ED62E75}"/>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Graphic 9" descr="Network">
              <a:extLst>
                <a:ext uri="{FF2B5EF4-FFF2-40B4-BE49-F238E27FC236}">
                  <a16:creationId xmlns:a16="http://schemas.microsoft.com/office/drawing/2014/main" id="{840F4F16-3BEF-4507-B666-FCB40E04792D}"/>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rgbClr val="0070C0"/>
            </a:solidFill>
            <a:ln w="5556" cap="flat">
              <a:noFill/>
              <a:prstDash val="solid"/>
              <a:miter/>
            </a:ln>
          </p:spPr>
          <p:txBody>
            <a:bodyPr rtlCol="0" anchor="ctr"/>
            <a:lstStyle/>
            <a:p>
              <a:endParaRPr lang="en-US"/>
            </a:p>
          </p:txBody>
        </p:sp>
      </p:grpSp>
      <p:sp>
        <p:nvSpPr>
          <p:cNvPr id="21" name="Double Bracket 20">
            <a:extLst>
              <a:ext uri="{FF2B5EF4-FFF2-40B4-BE49-F238E27FC236}">
                <a16:creationId xmlns:a16="http://schemas.microsoft.com/office/drawing/2014/main" id="{4AEEB7A6-A84D-41FB-AB22-AF37F8434FD7}"/>
              </a:ext>
            </a:extLst>
          </p:cNvPr>
          <p:cNvSpPr/>
          <p:nvPr/>
        </p:nvSpPr>
        <p:spPr>
          <a:xfrm>
            <a:off x="3033629" y="3180851"/>
            <a:ext cx="839095" cy="2456739"/>
          </a:xfrm>
          <a:prstGeom prst="bracketPair">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07B13E9-EF3C-4D5E-80CD-E5F9C1F3A986}"/>
              </a:ext>
            </a:extLst>
          </p:cNvPr>
          <p:cNvSpPr txBox="1"/>
          <p:nvPr/>
        </p:nvSpPr>
        <p:spPr>
          <a:xfrm>
            <a:off x="3105738" y="3358621"/>
            <a:ext cx="749352" cy="430887"/>
          </a:xfrm>
          <a:prstGeom prst="rect">
            <a:avLst/>
          </a:prstGeom>
          <a:noFill/>
        </p:spPr>
        <p:txBody>
          <a:bodyPr wrap="square" lIns="0" tIns="0" rIns="0" bIns="0" rtlCol="0">
            <a:spAutoFit/>
          </a:bodyPr>
          <a:lstStyle/>
          <a:p>
            <a:pPr algn="l"/>
            <a:r>
              <a:rPr lang="en-US" sz="2800" dirty="0">
                <a:gradFill>
                  <a:gsLst>
                    <a:gs pos="2917">
                      <a:schemeClr val="tx1"/>
                    </a:gs>
                    <a:gs pos="30000">
                      <a:schemeClr val="tx1"/>
                    </a:gs>
                  </a:gsLst>
                  <a:lin ang="5400000" scaled="0"/>
                </a:gradFill>
              </a:rPr>
              <a:t>0.01</a:t>
            </a:r>
          </a:p>
        </p:txBody>
      </p:sp>
      <p:sp>
        <p:nvSpPr>
          <p:cNvPr id="23" name="TextBox 22">
            <a:extLst>
              <a:ext uri="{FF2B5EF4-FFF2-40B4-BE49-F238E27FC236}">
                <a16:creationId xmlns:a16="http://schemas.microsoft.com/office/drawing/2014/main" id="{A3A43B93-FD51-4523-9659-7F8F5F42D018}"/>
              </a:ext>
            </a:extLst>
          </p:cNvPr>
          <p:cNvSpPr txBox="1"/>
          <p:nvPr/>
        </p:nvSpPr>
        <p:spPr>
          <a:xfrm>
            <a:off x="3192992" y="4190153"/>
            <a:ext cx="529406" cy="430887"/>
          </a:xfrm>
          <a:prstGeom prst="rect">
            <a:avLst/>
          </a:prstGeom>
          <a:noFill/>
        </p:spPr>
        <p:txBody>
          <a:bodyPr wrap="square" lIns="0" tIns="0" rIns="0" bIns="0" rtlCol="0">
            <a:spAutoFit/>
          </a:bodyPr>
          <a:lstStyle/>
          <a:p>
            <a:pPr algn="l"/>
            <a:r>
              <a:rPr lang="en-US" sz="2800" dirty="0">
                <a:gradFill>
                  <a:gsLst>
                    <a:gs pos="2917">
                      <a:schemeClr val="tx1"/>
                    </a:gs>
                    <a:gs pos="30000">
                      <a:schemeClr val="tx1"/>
                    </a:gs>
                  </a:gsLst>
                  <a:lin ang="5400000" scaled="0"/>
                </a:gradFill>
              </a:rPr>
              <a:t>0.1</a:t>
            </a:r>
          </a:p>
        </p:txBody>
      </p:sp>
      <p:sp>
        <p:nvSpPr>
          <p:cNvPr id="24" name="TextBox 23">
            <a:extLst>
              <a:ext uri="{FF2B5EF4-FFF2-40B4-BE49-F238E27FC236}">
                <a16:creationId xmlns:a16="http://schemas.microsoft.com/office/drawing/2014/main" id="{9C3912AE-5BA9-4637-9294-D7D2A0FC0299}"/>
              </a:ext>
            </a:extLst>
          </p:cNvPr>
          <p:cNvSpPr txBox="1"/>
          <p:nvPr/>
        </p:nvSpPr>
        <p:spPr>
          <a:xfrm>
            <a:off x="3173663" y="4900065"/>
            <a:ext cx="529406" cy="430887"/>
          </a:xfrm>
          <a:prstGeom prst="rect">
            <a:avLst/>
          </a:prstGeom>
          <a:noFill/>
        </p:spPr>
        <p:txBody>
          <a:bodyPr wrap="square" lIns="0" tIns="0" rIns="0" bIns="0" rtlCol="0">
            <a:spAutoFit/>
          </a:bodyPr>
          <a:lstStyle/>
          <a:p>
            <a:pPr algn="l"/>
            <a:r>
              <a:rPr lang="en-US" sz="2800" dirty="0">
                <a:gradFill>
                  <a:gsLst>
                    <a:gs pos="2917">
                      <a:schemeClr val="tx1"/>
                    </a:gs>
                    <a:gs pos="30000">
                      <a:schemeClr val="tx1"/>
                    </a:gs>
                  </a:gsLst>
                  <a:lin ang="5400000" scaled="0"/>
                </a:gradFill>
              </a:rPr>
              <a:t>1.0</a:t>
            </a:r>
          </a:p>
        </p:txBody>
      </p:sp>
      <p:sp>
        <p:nvSpPr>
          <p:cNvPr id="25" name="TextBox 24">
            <a:extLst>
              <a:ext uri="{FF2B5EF4-FFF2-40B4-BE49-F238E27FC236}">
                <a16:creationId xmlns:a16="http://schemas.microsoft.com/office/drawing/2014/main" id="{2FA18BA9-6513-40ED-8635-7B36A1921BD5}"/>
              </a:ext>
            </a:extLst>
          </p:cNvPr>
          <p:cNvSpPr txBox="1"/>
          <p:nvPr/>
        </p:nvSpPr>
        <p:spPr>
          <a:xfrm>
            <a:off x="8074935" y="3789508"/>
            <a:ext cx="626592" cy="923330"/>
          </a:xfrm>
          <a:prstGeom prst="rect">
            <a:avLst/>
          </a:prstGeom>
          <a:noFill/>
        </p:spPr>
        <p:txBody>
          <a:bodyPr wrap="square" lIns="0" tIns="0" rIns="0" bIns="0" rtlCol="0">
            <a:spAutoFit/>
          </a:bodyPr>
          <a:lstStyle/>
          <a:p>
            <a:pPr algn="l"/>
            <a:r>
              <a:rPr lang="en-US" sz="6000" b="1" dirty="0">
                <a:solidFill>
                  <a:srgbClr val="00B050"/>
                </a:solidFill>
                <a:sym typeface="Wingdings 2" panose="05020102010507070707" pitchFamily="18" charset="2"/>
              </a:rPr>
              <a:t></a:t>
            </a:r>
            <a:endParaRPr lang="en-US" sz="6000" b="1" dirty="0">
              <a:solidFill>
                <a:srgbClr val="00B050"/>
              </a:solidFill>
            </a:endParaRPr>
          </a:p>
        </p:txBody>
      </p:sp>
      <p:cxnSp>
        <p:nvCxnSpPr>
          <p:cNvPr id="27" name="Connector: Elbow 26">
            <a:extLst>
              <a:ext uri="{FF2B5EF4-FFF2-40B4-BE49-F238E27FC236}">
                <a16:creationId xmlns:a16="http://schemas.microsoft.com/office/drawing/2014/main" id="{71A01C63-487C-4E3D-AFC9-F9AE38ABD8F2}"/>
              </a:ext>
            </a:extLst>
          </p:cNvPr>
          <p:cNvCxnSpPr>
            <a:cxnSpLocks/>
            <a:stCxn id="22" idx="3"/>
            <a:endCxn id="51" idx="1"/>
          </p:cNvCxnSpPr>
          <p:nvPr/>
        </p:nvCxnSpPr>
        <p:spPr>
          <a:xfrm>
            <a:off x="3855090" y="3574065"/>
            <a:ext cx="958741" cy="820714"/>
          </a:xfrm>
          <a:prstGeom prst="bentConnector3">
            <a:avLst>
              <a:gd name="adj1" fmla="val 50000"/>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B8359E1-89F2-48DC-A9FC-6A948569303C}"/>
              </a:ext>
            </a:extLst>
          </p:cNvPr>
          <p:cNvCxnSpPr>
            <a:cxnSpLocks/>
            <a:stCxn id="51" idx="3"/>
            <a:endCxn id="12" idx="1"/>
          </p:cNvCxnSpPr>
          <p:nvPr/>
        </p:nvCxnSpPr>
        <p:spPr>
          <a:xfrm flipV="1">
            <a:off x="6695217" y="3464532"/>
            <a:ext cx="677449" cy="930247"/>
          </a:xfrm>
          <a:prstGeom prst="bentConnector3">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AB15FCCE-7E2A-415E-AEA6-9009648F04B9}"/>
              </a:ext>
            </a:extLst>
          </p:cNvPr>
          <p:cNvCxnSpPr>
            <a:cxnSpLocks/>
            <a:stCxn id="24" idx="3"/>
            <a:endCxn id="51" idx="1"/>
          </p:cNvCxnSpPr>
          <p:nvPr/>
        </p:nvCxnSpPr>
        <p:spPr>
          <a:xfrm flipV="1">
            <a:off x="3703069" y="4394779"/>
            <a:ext cx="1110762" cy="720730"/>
          </a:xfrm>
          <a:prstGeom prst="bentConnector3">
            <a:avLst>
              <a:gd name="adj1" fmla="val 56457"/>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2824A5F-58DA-444D-8D45-B99E7C29439D}"/>
              </a:ext>
            </a:extLst>
          </p:cNvPr>
          <p:cNvCxnSpPr>
            <a:cxnSpLocks/>
            <a:stCxn id="51" idx="3"/>
            <a:endCxn id="19" idx="1"/>
          </p:cNvCxnSpPr>
          <p:nvPr/>
        </p:nvCxnSpPr>
        <p:spPr>
          <a:xfrm>
            <a:off x="6695217" y="4394779"/>
            <a:ext cx="671731" cy="923009"/>
          </a:xfrm>
          <a:prstGeom prst="bentConnector3">
            <a:avLst>
              <a:gd name="adj1" fmla="val 50000"/>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A0DA4719-3083-475B-8E18-A872FB786D5B}"/>
              </a:ext>
            </a:extLst>
          </p:cNvPr>
          <p:cNvCxnSpPr>
            <a:cxnSpLocks/>
            <a:stCxn id="23" idx="3"/>
            <a:endCxn id="51" idx="1"/>
          </p:cNvCxnSpPr>
          <p:nvPr/>
        </p:nvCxnSpPr>
        <p:spPr>
          <a:xfrm flipV="1">
            <a:off x="3722398" y="4394779"/>
            <a:ext cx="1091433" cy="10818"/>
          </a:xfrm>
          <a:prstGeom prst="straightConnector1">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39">
            <a:extLst>
              <a:ext uri="{FF2B5EF4-FFF2-40B4-BE49-F238E27FC236}">
                <a16:creationId xmlns:a16="http://schemas.microsoft.com/office/drawing/2014/main" id="{A5BB256A-8556-4FB6-9657-10515CA84152}"/>
              </a:ext>
            </a:extLst>
          </p:cNvPr>
          <p:cNvCxnSpPr>
            <a:cxnSpLocks/>
            <a:stCxn id="51" idx="3"/>
            <a:endCxn id="16" idx="1"/>
          </p:cNvCxnSpPr>
          <p:nvPr/>
        </p:nvCxnSpPr>
        <p:spPr>
          <a:xfrm flipV="1">
            <a:off x="6695217" y="4391160"/>
            <a:ext cx="677448" cy="3619"/>
          </a:xfrm>
          <a:prstGeom prst="straightConnector1">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C4D1CBE-A77E-4F63-94FF-B8229A854423}"/>
              </a:ext>
            </a:extLst>
          </p:cNvPr>
          <p:cNvSpPr/>
          <p:nvPr/>
        </p:nvSpPr>
        <p:spPr bwMode="auto">
          <a:xfrm>
            <a:off x="4813831" y="3464533"/>
            <a:ext cx="1881386" cy="18604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2084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2000"/>
                            </p:stCondLst>
                            <p:childTnLst>
                              <p:par>
                                <p:cTn id="33" presetID="8" presetClass="emph" presetSubtype="0" fill="hold" nodeType="afterEffect">
                                  <p:stCondLst>
                                    <p:cond delay="0"/>
                                  </p:stCondLst>
                                  <p:childTnLst>
                                    <p:animRot by="21600000">
                                      <p:cBhvr>
                                        <p:cTn id="34" dur="2000" fill="hold"/>
                                        <p:tgtEl>
                                          <p:spTgt spid="8"/>
                                        </p:tgtEl>
                                        <p:attrNameLst>
                                          <p:attrName>r</p:attrName>
                                        </p:attrNameLst>
                                      </p:cBhvr>
                                    </p:animRo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0"/>
                            </p:stCondLst>
                            <p:childTnLst>
                              <p:par>
                                <p:cTn id="44" presetID="1" presetClass="exit" presetSubtype="0" fill="hold" nodeType="afterEffect">
                                  <p:stCondLst>
                                    <p:cond delay="0"/>
                                  </p:stCondLst>
                                  <p:childTnLst>
                                    <p:set>
                                      <p:cBhvr>
                                        <p:cTn id="45" dur="1" fill="hold">
                                          <p:stCondLst>
                                            <p:cond delay="0"/>
                                          </p:stCondLst>
                                        </p:cTn>
                                        <p:tgtEl>
                                          <p:spTgt spid="2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8"/>
                                        </p:tgtEl>
                                        <p:attrNameLst>
                                          <p:attrName>style.visibility</p:attrName>
                                        </p:attrNameLst>
                                      </p:cBhvr>
                                      <p:to>
                                        <p:strVal val="hidden"/>
                                      </p:to>
                                    </p:set>
                                  </p:childTnLst>
                                </p:cTn>
                              </p:par>
                            </p:childTnLst>
                          </p:cTn>
                        </p:par>
                        <p:par>
                          <p:cTn id="48" fill="hold">
                            <p:stCondLst>
                              <p:cond delay="5000"/>
                            </p:stCondLst>
                            <p:childTnLst>
                              <p:par>
                                <p:cTn id="49" presetID="22" presetClass="entr" presetSubtype="8"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par>
                          <p:cTn id="52" fill="hold">
                            <p:stCondLst>
                              <p:cond delay="5500"/>
                            </p:stCondLst>
                            <p:childTnLst>
                              <p:par>
                                <p:cTn id="53" presetID="8" presetClass="emph" presetSubtype="0" fill="hold" nodeType="afterEffect">
                                  <p:stCondLst>
                                    <p:cond delay="0"/>
                                  </p:stCondLst>
                                  <p:childTnLst>
                                    <p:animRot by="21600000">
                                      <p:cBhvr>
                                        <p:cTn id="54" dur="2000" fill="hold"/>
                                        <p:tgtEl>
                                          <p:spTgt spid="8"/>
                                        </p:tgtEl>
                                        <p:attrNameLst>
                                          <p:attrName>r</p:attrName>
                                        </p:attrNameLst>
                                      </p:cBhvr>
                                    </p:animRot>
                                  </p:childTnLst>
                                </p:cTn>
                              </p:par>
                            </p:childTnLst>
                          </p:cTn>
                        </p:par>
                        <p:par>
                          <p:cTn id="55" fill="hold">
                            <p:stCondLst>
                              <p:cond delay="7500"/>
                            </p:stCondLst>
                            <p:childTnLst>
                              <p:par>
                                <p:cTn id="56" presetID="22" presetClass="entr" presetSubtype="8"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par>
                          <p:cTn id="59" fill="hold">
                            <p:stCondLst>
                              <p:cond delay="8000"/>
                            </p:stCondLst>
                            <p:childTnLst>
                              <p:par>
                                <p:cTn id="60" presetID="10"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par>
                          <p:cTn id="63" fill="hold">
                            <p:stCondLst>
                              <p:cond delay="8500"/>
                            </p:stCondLst>
                            <p:childTnLst>
                              <p:par>
                                <p:cTn id="64" presetID="1" presetClass="exit" presetSubtype="0" fill="hold" nodeType="afterEffect">
                                  <p:stCondLst>
                                    <p:cond delay="0"/>
                                  </p:stCondLst>
                                  <p:childTnLst>
                                    <p:set>
                                      <p:cBhvr>
                                        <p:cTn id="65" dur="1" fill="hold">
                                          <p:stCondLst>
                                            <p:cond delay="0"/>
                                          </p:stCondLst>
                                        </p:cTn>
                                        <p:tgtEl>
                                          <p:spTgt spid="43"/>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40"/>
                                        </p:tgtEl>
                                        <p:attrNameLst>
                                          <p:attrName>style.visibility</p:attrName>
                                        </p:attrNameLst>
                                      </p:cBhvr>
                                      <p:to>
                                        <p:strVal val="hidden"/>
                                      </p:to>
                                    </p:set>
                                  </p:childTnLst>
                                </p:cTn>
                              </p:par>
                            </p:childTnLst>
                          </p:cTn>
                        </p:par>
                        <p:par>
                          <p:cTn id="68" fill="hold">
                            <p:stCondLst>
                              <p:cond delay="8500"/>
                            </p:stCondLst>
                            <p:childTnLst>
                              <p:par>
                                <p:cTn id="69" presetID="22" presetClass="entr" presetSubtype="8"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childTnLst>
                          </p:cTn>
                        </p:par>
                        <p:par>
                          <p:cTn id="72" fill="hold">
                            <p:stCondLst>
                              <p:cond delay="9000"/>
                            </p:stCondLst>
                            <p:childTnLst>
                              <p:par>
                                <p:cTn id="73" presetID="8" presetClass="emph" presetSubtype="0" fill="hold" nodeType="afterEffect">
                                  <p:stCondLst>
                                    <p:cond delay="0"/>
                                  </p:stCondLst>
                                  <p:childTnLst>
                                    <p:animRot by="21600000">
                                      <p:cBhvr>
                                        <p:cTn id="74" dur="2000" fill="hold"/>
                                        <p:tgtEl>
                                          <p:spTgt spid="8"/>
                                        </p:tgtEl>
                                        <p:attrNameLst>
                                          <p:attrName>r</p:attrName>
                                        </p:attrNameLst>
                                      </p:cBhvr>
                                    </p:animRot>
                                  </p:childTnLst>
                                </p:cTn>
                              </p:par>
                            </p:childTnLst>
                          </p:cTn>
                        </p:par>
                        <p:par>
                          <p:cTn id="75" fill="hold">
                            <p:stCondLst>
                              <p:cond delay="11000"/>
                            </p:stCondLst>
                            <p:childTnLst>
                              <p:par>
                                <p:cTn id="76" presetID="22" presetClass="entr" presetSubtype="8"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left)">
                                      <p:cBhvr>
                                        <p:cTn id="78" dur="500"/>
                                        <p:tgtEl>
                                          <p:spTgt spid="34"/>
                                        </p:tgtEl>
                                      </p:cBhvr>
                                    </p:animEffect>
                                  </p:childTnLst>
                                </p:cTn>
                              </p:par>
                            </p:childTnLst>
                          </p:cTn>
                        </p:par>
                        <p:par>
                          <p:cTn id="79" fill="hold">
                            <p:stCondLst>
                              <p:cond delay="11500"/>
                            </p:stCondLst>
                            <p:childTnLst>
                              <p:par>
                                <p:cTn id="80" presetID="10" presetClass="entr" presetSubtype="0" fill="hold"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par>
                          <p:cTn id="83" fill="hold">
                            <p:stCondLst>
                              <p:cond delay="12000"/>
                            </p:stCondLst>
                            <p:childTnLst>
                              <p:par>
                                <p:cTn id="84" presetID="1" presetClass="exit" presetSubtype="0" fill="hold" nodeType="afterEffect">
                                  <p:stCondLst>
                                    <p:cond delay="0"/>
                                  </p:stCondLst>
                                  <p:childTnLst>
                                    <p:set>
                                      <p:cBhvr>
                                        <p:cTn id="85" dur="1" fill="hold">
                                          <p:stCondLst>
                                            <p:cond delay="0"/>
                                          </p:stCondLst>
                                        </p:cTn>
                                        <p:tgtEl>
                                          <p:spTgt spid="31"/>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childTnLst>
                          </p:cTn>
                        </p:par>
                        <p:par>
                          <p:cTn id="88" fill="hold">
                            <p:stCondLst>
                              <p:cond delay="12000"/>
                            </p:stCondLst>
                            <p:childTnLst>
                              <p:par>
                                <p:cTn id="89" presetID="10" presetClass="entr" presetSubtype="0" fill="hold" grpId="0" nodeType="afterEffect">
                                  <p:stCondLst>
                                    <p:cond delay="0"/>
                                  </p:stCondLst>
                                  <p:childTnLst>
                                    <p:set>
                                      <p:cBhvr>
                                        <p:cTn id="90" dur="1" fill="hold">
                                          <p:stCondLst>
                                            <p:cond delay="0"/>
                                          </p:stCondLst>
                                        </p:cTn>
                                        <p:tgtEl>
                                          <p:spTgt spid="3">
                                            <p:txEl>
                                              <p:pRg st="1" end="1"/>
                                            </p:txEl>
                                          </p:spTgt>
                                        </p:tgtEl>
                                        <p:attrNameLst>
                                          <p:attrName>style.visibility</p:attrName>
                                        </p:attrNameLst>
                                      </p:cBhvr>
                                      <p:to>
                                        <p:strVal val="visible"/>
                                      </p:to>
                                    </p:set>
                                    <p:animEffect transition="in" filter="fade">
                                      <p:cBhvr>
                                        <p:cTn id="91" dur="500"/>
                                        <p:tgtEl>
                                          <p:spTgt spid="3">
                                            <p:txEl>
                                              <p:pRg st="1" end="1"/>
                                            </p:txEl>
                                          </p:spTgt>
                                        </p:tgtEl>
                                      </p:cBhvr>
                                    </p:animEffect>
                                  </p:childTnLst>
                                </p:cTn>
                              </p:par>
                            </p:childTnLst>
                          </p:cTn>
                        </p:par>
                        <p:par>
                          <p:cTn id="92" fill="hold">
                            <p:stCondLst>
                              <p:cond delay="12500"/>
                            </p:stCondLst>
                            <p:childTnLst>
                              <p:par>
                                <p:cTn id="93" presetID="22" presetClass="entr" presetSubtype="4"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down)">
                                      <p:cBhvr>
                                        <p:cTn id="9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animBg="1"/>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009-6C4F-460A-8A94-C78BF04326C0}"/>
              </a:ext>
            </a:extLst>
          </p:cNvPr>
          <p:cNvSpPr>
            <a:spLocks noGrp="1"/>
          </p:cNvSpPr>
          <p:nvPr>
            <p:ph type="title"/>
          </p:nvPr>
        </p:nvSpPr>
        <p:spPr/>
        <p:txBody>
          <a:bodyPr/>
          <a:lstStyle/>
          <a:p>
            <a:r>
              <a:rPr lang="en-GB" dirty="0">
                <a:cs typeface="Calibri"/>
              </a:rPr>
              <a:t>Hyperparameter Search Space</a:t>
            </a:r>
            <a:endParaRPr lang="en-US" dirty="0"/>
          </a:p>
        </p:txBody>
      </p:sp>
      <p:sp>
        <p:nvSpPr>
          <p:cNvPr id="3" name="Text Placeholder 2">
            <a:extLst>
              <a:ext uri="{FF2B5EF4-FFF2-40B4-BE49-F238E27FC236}">
                <a16:creationId xmlns:a16="http://schemas.microsoft.com/office/drawing/2014/main" id="{67A0BCD4-02D4-475F-AC32-911DBC18ABEA}"/>
              </a:ext>
            </a:extLst>
          </p:cNvPr>
          <p:cNvSpPr>
            <a:spLocks noGrp="1"/>
          </p:cNvSpPr>
          <p:nvPr>
            <p:ph type="body" sz="quarter" idx="10"/>
          </p:nvPr>
        </p:nvSpPr>
        <p:spPr>
          <a:xfrm>
            <a:off x="584200" y="1435497"/>
            <a:ext cx="11018520" cy="2794611"/>
          </a:xfrm>
        </p:spPr>
        <p:txBody>
          <a:bodyPr/>
          <a:lstStyle/>
          <a:p>
            <a:r>
              <a:rPr lang="en-US" dirty="0"/>
              <a:t>Discrete Hyperparameters</a:t>
            </a:r>
          </a:p>
          <a:p>
            <a:pPr lvl="1"/>
            <a:r>
              <a:rPr lang="en-US" dirty="0"/>
              <a:t>Choice (any list or range)</a:t>
            </a:r>
          </a:p>
          <a:p>
            <a:pPr lvl="1"/>
            <a:r>
              <a:rPr lang="en-US" dirty="0"/>
              <a:t>From a discrete distribution (</a:t>
            </a:r>
            <a:r>
              <a:rPr lang="en-US" dirty="0" err="1"/>
              <a:t>qnormal</a:t>
            </a:r>
            <a:r>
              <a:rPr lang="en-US" dirty="0"/>
              <a:t>, </a:t>
            </a:r>
            <a:r>
              <a:rPr lang="en-US" dirty="0" err="1"/>
              <a:t>quniform</a:t>
            </a:r>
            <a:r>
              <a:rPr lang="en-US" dirty="0"/>
              <a:t>, </a:t>
            </a:r>
            <a:r>
              <a:rPr lang="en-US" dirty="0" err="1"/>
              <a:t>qlognormal</a:t>
            </a:r>
            <a:r>
              <a:rPr lang="en-US" dirty="0"/>
              <a:t>, </a:t>
            </a:r>
            <a:r>
              <a:rPr lang="en-US" dirty="0" err="1"/>
              <a:t>qloguniform</a:t>
            </a:r>
            <a:r>
              <a:rPr lang="en-US" dirty="0"/>
              <a:t>)</a:t>
            </a:r>
          </a:p>
          <a:p>
            <a:r>
              <a:rPr lang="en-US" dirty="0"/>
              <a:t>Continuous Hyperparameters</a:t>
            </a:r>
          </a:p>
          <a:p>
            <a:pPr lvl="1"/>
            <a:r>
              <a:rPr lang="en-US" dirty="0"/>
              <a:t>From a continuous distribution (normal, uniform, lognormal, </a:t>
            </a:r>
            <a:r>
              <a:rPr lang="en-US" dirty="0" err="1"/>
              <a:t>loguniform</a:t>
            </a:r>
            <a:r>
              <a:rPr lang="en-US" dirty="0"/>
              <a:t>)</a:t>
            </a:r>
          </a:p>
          <a:p>
            <a:pPr lvl="1"/>
            <a:endParaRPr lang="en-US" dirty="0"/>
          </a:p>
          <a:p>
            <a:pPr lvl="1"/>
            <a:endParaRPr lang="en-US" dirty="0"/>
          </a:p>
        </p:txBody>
      </p:sp>
      <p:sp>
        <p:nvSpPr>
          <p:cNvPr id="4" name="Rectangle 3">
            <a:extLst>
              <a:ext uri="{FF2B5EF4-FFF2-40B4-BE49-F238E27FC236}">
                <a16:creationId xmlns:a16="http://schemas.microsoft.com/office/drawing/2014/main" id="{3B7DEE0A-93CB-462C-A402-FE35740303DA}"/>
              </a:ext>
            </a:extLst>
          </p:cNvPr>
          <p:cNvSpPr/>
          <p:nvPr/>
        </p:nvSpPr>
        <p:spPr bwMode="auto">
          <a:xfrm>
            <a:off x="880915" y="4077544"/>
            <a:ext cx="10508637" cy="134495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param_space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batch_size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choice(16, 32, 64),</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learning_rate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normal(10, 3)</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223408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009-6C4F-460A-8A94-C78BF04326C0}"/>
              </a:ext>
            </a:extLst>
          </p:cNvPr>
          <p:cNvSpPr>
            <a:spLocks noGrp="1"/>
          </p:cNvSpPr>
          <p:nvPr>
            <p:ph type="title"/>
          </p:nvPr>
        </p:nvSpPr>
        <p:spPr/>
        <p:txBody>
          <a:bodyPr/>
          <a:lstStyle/>
          <a:p>
            <a:r>
              <a:rPr lang="en-GB" dirty="0">
                <a:cs typeface="Calibri"/>
              </a:rPr>
              <a:t>Hyperparameter Sampling</a:t>
            </a:r>
            <a:endParaRPr lang="en-US" dirty="0"/>
          </a:p>
        </p:txBody>
      </p:sp>
      <p:sp>
        <p:nvSpPr>
          <p:cNvPr id="3" name="Text Placeholder 2">
            <a:extLst>
              <a:ext uri="{FF2B5EF4-FFF2-40B4-BE49-F238E27FC236}">
                <a16:creationId xmlns:a16="http://schemas.microsoft.com/office/drawing/2014/main" id="{67A0BCD4-02D4-475F-AC32-911DBC18ABEA}"/>
              </a:ext>
            </a:extLst>
          </p:cNvPr>
          <p:cNvSpPr>
            <a:spLocks noGrp="1"/>
          </p:cNvSpPr>
          <p:nvPr>
            <p:ph type="body" sz="quarter" idx="10"/>
          </p:nvPr>
        </p:nvSpPr>
        <p:spPr>
          <a:xfrm>
            <a:off x="584200" y="1435497"/>
            <a:ext cx="11018520" cy="4419671"/>
          </a:xfrm>
        </p:spPr>
        <p:txBody>
          <a:bodyPr/>
          <a:lstStyle/>
          <a:p>
            <a:r>
              <a:rPr lang="en-US" dirty="0"/>
              <a:t>Grid Sampling</a:t>
            </a:r>
          </a:p>
          <a:p>
            <a:pPr lvl="1"/>
            <a:r>
              <a:rPr lang="en-US" dirty="0"/>
              <a:t>Tries every combination of discrete hyperparameter values</a:t>
            </a:r>
          </a:p>
          <a:p>
            <a:pPr lvl="1"/>
            <a:r>
              <a:rPr lang="en-US" dirty="0"/>
              <a:t>Can only be used when all hyperparameters are discrete</a:t>
            </a:r>
          </a:p>
          <a:p>
            <a:r>
              <a:rPr lang="en-US" dirty="0"/>
              <a:t>Random Sampling</a:t>
            </a:r>
          </a:p>
          <a:p>
            <a:pPr lvl="1"/>
            <a:r>
              <a:rPr lang="en-US" dirty="0"/>
              <a:t>Randomly selects hyperparameter values</a:t>
            </a:r>
          </a:p>
          <a:p>
            <a:pPr lvl="1"/>
            <a:r>
              <a:rPr lang="en-US" dirty="0"/>
              <a:t>Can be used with discrete and continuous hyperparameter combinations</a:t>
            </a:r>
          </a:p>
          <a:p>
            <a:r>
              <a:rPr lang="en-US" dirty="0"/>
              <a:t>Bayesian Sampling</a:t>
            </a:r>
          </a:p>
          <a:p>
            <a:pPr lvl="1"/>
            <a:r>
              <a:rPr lang="en-US" dirty="0"/>
              <a:t>Selects hyperparameter values based on performance of previous selection</a:t>
            </a:r>
          </a:p>
          <a:p>
            <a:pPr lvl="1"/>
            <a:r>
              <a:rPr lang="en-US" dirty="0"/>
              <a:t>Can only be used with </a:t>
            </a:r>
            <a:r>
              <a:rPr lang="en-US" b="1" dirty="0"/>
              <a:t>choice</a:t>
            </a:r>
            <a:r>
              <a:rPr lang="en-US" dirty="0"/>
              <a:t>, </a:t>
            </a:r>
            <a:r>
              <a:rPr lang="en-US" b="1" dirty="0"/>
              <a:t>uniform</a:t>
            </a:r>
            <a:r>
              <a:rPr lang="en-US" dirty="0"/>
              <a:t>, and </a:t>
            </a:r>
            <a:r>
              <a:rPr lang="en-US" b="1" dirty="0" err="1"/>
              <a:t>quniform</a:t>
            </a:r>
            <a:r>
              <a:rPr lang="en-US" dirty="0"/>
              <a:t> hyperparameters</a:t>
            </a:r>
          </a:p>
          <a:p>
            <a:pPr lvl="1"/>
            <a:endParaRPr lang="en-US" dirty="0"/>
          </a:p>
          <a:p>
            <a:pPr lvl="1"/>
            <a:endParaRPr lang="en-US" dirty="0"/>
          </a:p>
        </p:txBody>
      </p:sp>
      <p:sp>
        <p:nvSpPr>
          <p:cNvPr id="4" name="Rectangle 3">
            <a:extLst>
              <a:ext uri="{FF2B5EF4-FFF2-40B4-BE49-F238E27FC236}">
                <a16:creationId xmlns:a16="http://schemas.microsoft.com/office/drawing/2014/main" id="{3B7DEE0A-93CB-462C-A402-FE35740303DA}"/>
              </a:ext>
            </a:extLst>
          </p:cNvPr>
          <p:cNvSpPr/>
          <p:nvPr/>
        </p:nvSpPr>
        <p:spPr bwMode="auto">
          <a:xfrm>
            <a:off x="792725" y="5422502"/>
            <a:ext cx="10508637" cy="102935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azureml.train.hyperdrive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RandomParameterSampling</a:t>
            </a:r>
            <a:endPar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param_sampling</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RandomParameterSampling</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param_space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025556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8B88-0E3D-4EAD-8D38-8832E370C991}"/>
              </a:ext>
            </a:extLst>
          </p:cNvPr>
          <p:cNvSpPr>
            <a:spLocks noGrp="1"/>
          </p:cNvSpPr>
          <p:nvPr>
            <p:ph type="title"/>
          </p:nvPr>
        </p:nvSpPr>
        <p:spPr/>
        <p:txBody>
          <a:bodyPr/>
          <a:lstStyle/>
          <a:p>
            <a:r>
              <a:rPr lang="en-US" dirty="0"/>
              <a:t>Early Termination Policy</a:t>
            </a:r>
          </a:p>
        </p:txBody>
      </p:sp>
      <p:sp>
        <p:nvSpPr>
          <p:cNvPr id="3" name="Text Placeholder 2">
            <a:extLst>
              <a:ext uri="{FF2B5EF4-FFF2-40B4-BE49-F238E27FC236}">
                <a16:creationId xmlns:a16="http://schemas.microsoft.com/office/drawing/2014/main" id="{0C188019-D1E5-4E64-AFD3-57F422A629E1}"/>
              </a:ext>
            </a:extLst>
          </p:cNvPr>
          <p:cNvSpPr>
            <a:spLocks noGrp="1"/>
          </p:cNvSpPr>
          <p:nvPr>
            <p:ph type="body" sz="quarter" idx="10"/>
          </p:nvPr>
        </p:nvSpPr>
        <p:spPr>
          <a:xfrm>
            <a:off x="584200" y="1435497"/>
            <a:ext cx="11018520" cy="3090077"/>
          </a:xfrm>
        </p:spPr>
        <p:txBody>
          <a:bodyPr/>
          <a:lstStyle/>
          <a:p>
            <a:pPr marL="0" indent="0">
              <a:buNone/>
            </a:pPr>
            <a:r>
              <a:rPr lang="en-US" dirty="0"/>
              <a:t>Evaluate primary metric at intervals and compare to previous runs</a:t>
            </a:r>
          </a:p>
          <a:p>
            <a:r>
              <a:rPr lang="en-US" b="1" dirty="0"/>
              <a:t>Bandit Policy</a:t>
            </a:r>
            <a:r>
              <a:rPr lang="en-US" dirty="0"/>
              <a:t>:</a:t>
            </a:r>
          </a:p>
          <a:p>
            <a:pPr lvl="1"/>
            <a:r>
              <a:rPr lang="en-US" dirty="0"/>
              <a:t>Stop if metric underperforms the best run so far by a specified margin</a:t>
            </a:r>
          </a:p>
          <a:p>
            <a:r>
              <a:rPr lang="en-US" b="1" dirty="0"/>
              <a:t>Median Stopping</a:t>
            </a:r>
            <a:r>
              <a:rPr lang="en-US" dirty="0"/>
              <a:t>:</a:t>
            </a:r>
          </a:p>
          <a:p>
            <a:pPr lvl="1"/>
            <a:r>
              <a:rPr lang="en-US" dirty="0"/>
              <a:t>Stop if metric is worse than median of running averages</a:t>
            </a:r>
          </a:p>
          <a:p>
            <a:r>
              <a:rPr lang="en-US" b="1" dirty="0"/>
              <a:t>Truncation Selection</a:t>
            </a:r>
            <a:r>
              <a:rPr lang="en-US" dirty="0"/>
              <a:t>:</a:t>
            </a:r>
          </a:p>
          <a:p>
            <a:pPr lvl="1"/>
            <a:r>
              <a:rPr lang="en-US" dirty="0"/>
              <a:t>Stop if metric is in the worst X% of all runs at the same interval</a:t>
            </a:r>
          </a:p>
        </p:txBody>
      </p:sp>
      <p:sp>
        <p:nvSpPr>
          <p:cNvPr id="4" name="Rectangle 3">
            <a:extLst>
              <a:ext uri="{FF2B5EF4-FFF2-40B4-BE49-F238E27FC236}">
                <a16:creationId xmlns:a16="http://schemas.microsoft.com/office/drawing/2014/main" id="{AB74BF24-60F0-4974-8615-EAA49A7FA199}"/>
              </a:ext>
            </a:extLst>
          </p:cNvPr>
          <p:cNvSpPr/>
          <p:nvPr/>
        </p:nvSpPr>
        <p:spPr bwMode="auto">
          <a:xfrm>
            <a:off x="760986" y="4654803"/>
            <a:ext cx="10508637" cy="164296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azureml.train.hyperdrive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TruncationSelectionPolicy</a:t>
            </a:r>
            <a:endPar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stop_policy</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TruncationSelectionPolicy</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evaluation_interval</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 </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truncation_percentage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=20,</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delay_evaluation</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6108181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GB" dirty="0">
                <a:cs typeface="Calibri"/>
              </a:rPr>
              <a:t>Tuning Hyperparameters with Hyperdrive</a:t>
            </a:r>
            <a:endParaRPr lang="en-US" dirty="0"/>
          </a:p>
        </p:txBody>
      </p:sp>
      <p:sp>
        <p:nvSpPr>
          <p:cNvPr id="3" name="Text Placeholder 2">
            <a:extLst>
              <a:ext uri="{FF2B5EF4-FFF2-40B4-BE49-F238E27FC236}">
                <a16:creationId xmlns:a16="http://schemas.microsoft.com/office/drawing/2014/main" id="{E73A113E-4718-429C-9CC9-B7195B0CD883}"/>
              </a:ext>
            </a:extLst>
          </p:cNvPr>
          <p:cNvSpPr>
            <a:spLocks noGrp="1"/>
          </p:cNvSpPr>
          <p:nvPr>
            <p:ph type="body" sz="quarter" idx="10"/>
          </p:nvPr>
        </p:nvSpPr>
        <p:spPr>
          <a:xfrm>
            <a:off x="509934" y="1597955"/>
            <a:ext cx="11018520" cy="4581319"/>
          </a:xfrm>
        </p:spPr>
        <p:txBody>
          <a:bodyPr/>
          <a:lstStyle/>
          <a:p>
            <a:r>
              <a:rPr lang="en-US" dirty="0"/>
              <a:t>Experiment script</a:t>
            </a:r>
          </a:p>
          <a:p>
            <a:endParaRPr lang="en-US" sz="3600" dirty="0"/>
          </a:p>
          <a:p>
            <a:endParaRPr lang="en-US" sz="3600" dirty="0"/>
          </a:p>
          <a:p>
            <a:pPr marL="0" indent="0">
              <a:buNone/>
            </a:pPr>
            <a:endParaRPr lang="en-US" sz="600" dirty="0"/>
          </a:p>
          <a:p>
            <a:r>
              <a:rPr lang="en-US" dirty="0"/>
              <a:t>Hyperdrive run configuration</a:t>
            </a:r>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05F963CF-8DB9-4B8C-8866-7D84233500D2}"/>
              </a:ext>
            </a:extLst>
          </p:cNvPr>
          <p:cNvSpPr/>
          <p:nvPr/>
        </p:nvSpPr>
        <p:spPr bwMode="auto">
          <a:xfrm>
            <a:off x="663546" y="3907846"/>
            <a:ext cx="11018520" cy="281725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hyperdrive =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HyperDriveConfig</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run_config</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hyperparameter_sampling</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param_sampling</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policy=</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stop_policy</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primary_metric_name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='Accuracy', </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primary_metric_goal</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PrimaryMetricGoal.MAXIMIZE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max_total_runs</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=6,</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max_concurrent_runs</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=4)</a:t>
            </a:r>
          </a:p>
          <a:p>
            <a:pPr defTabSz="932472" fontAlgn="base">
              <a:spcBef>
                <a:spcPct val="0"/>
              </a:spcBef>
              <a:spcAft>
                <a:spcPct val="0"/>
              </a:spcAft>
            </a:pPr>
            <a:endPar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hyperdrive_run</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experiment.submit</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(config=hyperdrive)</a:t>
            </a:r>
          </a:p>
        </p:txBody>
      </p:sp>
      <p:sp>
        <p:nvSpPr>
          <p:cNvPr id="5" name="Rectangle 4">
            <a:extLst>
              <a:ext uri="{FF2B5EF4-FFF2-40B4-BE49-F238E27FC236}">
                <a16:creationId xmlns:a16="http://schemas.microsoft.com/office/drawing/2014/main" id="{89BAAB29-7F87-46D3-97F8-73D13B60A170}"/>
              </a:ext>
            </a:extLst>
          </p:cNvPr>
          <p:cNvSpPr/>
          <p:nvPr/>
        </p:nvSpPr>
        <p:spPr bwMode="auto">
          <a:xfrm>
            <a:off x="667401" y="2092853"/>
            <a:ext cx="10508637" cy="107117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parser.add_argument</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 type=float, dest='</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reg_rate</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run.log('Accuracy', </a:t>
            </a:r>
            <a:r>
              <a:rPr lang="en-US" sz="18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model_accuracy</a:t>
            </a:r>
            <a:r>
              <a:rPr lang="en-US" sz="18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272B2283-DF4C-409D-8A19-5A824ECACC59}"/>
              </a:ext>
            </a:extLst>
          </p:cNvPr>
          <p:cNvSpPr/>
          <p:nvPr/>
        </p:nvSpPr>
        <p:spPr bwMode="auto">
          <a:xfrm>
            <a:off x="8081107" y="3229459"/>
            <a:ext cx="1681211" cy="764314"/>
          </a:xfrm>
          <a:prstGeom prst="wedgeRoundRectCallout">
            <a:avLst>
              <a:gd name="adj1" fmla="val -78326"/>
              <a:gd name="adj2" fmla="val 5937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a:solidFill>
                  <a:schemeClr val="accent3"/>
                </a:solidFill>
                <a:ea typeface="Segoe UI" pitchFamily="34" charset="0"/>
                <a:cs typeface="Segoe UI" pitchFamily="34" charset="0"/>
              </a:rPr>
              <a:t>ScriptRunConfig</a:t>
            </a:r>
            <a:r>
              <a:rPr lang="en-US" sz="1600" dirty="0">
                <a:solidFill>
                  <a:schemeClr val="accent3"/>
                </a:solidFill>
                <a:ea typeface="Segoe UI" pitchFamily="34" charset="0"/>
                <a:cs typeface="Segoe UI" pitchFamily="34" charset="0"/>
              </a:rPr>
              <a:t> for training script</a:t>
            </a:r>
          </a:p>
        </p:txBody>
      </p:sp>
      <p:sp>
        <p:nvSpPr>
          <p:cNvPr id="8" name="Speech Bubble: Rectangle with Corners Rounded 7">
            <a:extLst>
              <a:ext uri="{FF2B5EF4-FFF2-40B4-BE49-F238E27FC236}">
                <a16:creationId xmlns:a16="http://schemas.microsoft.com/office/drawing/2014/main" id="{E41F04ED-A8E9-4ACD-86EF-34ED4F47D93B}"/>
              </a:ext>
            </a:extLst>
          </p:cNvPr>
          <p:cNvSpPr/>
          <p:nvPr/>
        </p:nvSpPr>
        <p:spPr bwMode="auto">
          <a:xfrm>
            <a:off x="10184398" y="3490012"/>
            <a:ext cx="1681211" cy="764314"/>
          </a:xfrm>
          <a:prstGeom prst="wedgeRoundRectCallout">
            <a:avLst>
              <a:gd name="adj1" fmla="val -85879"/>
              <a:gd name="adj2" fmla="val 5861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accent3"/>
                </a:solidFill>
                <a:ea typeface="Segoe UI" pitchFamily="34" charset="0"/>
                <a:cs typeface="Segoe UI" pitchFamily="34" charset="0"/>
              </a:rPr>
              <a:t>Params added to script arguments</a:t>
            </a:r>
          </a:p>
        </p:txBody>
      </p:sp>
      <p:sp>
        <p:nvSpPr>
          <p:cNvPr id="9" name="Speech Bubble: Rectangle with Corners Rounded 8">
            <a:extLst>
              <a:ext uri="{FF2B5EF4-FFF2-40B4-BE49-F238E27FC236}">
                <a16:creationId xmlns:a16="http://schemas.microsoft.com/office/drawing/2014/main" id="{4B60CD8F-E18D-4FD1-81DC-95BE448DC40D}"/>
              </a:ext>
            </a:extLst>
          </p:cNvPr>
          <p:cNvSpPr/>
          <p:nvPr/>
        </p:nvSpPr>
        <p:spPr bwMode="auto">
          <a:xfrm>
            <a:off x="10289721" y="4415108"/>
            <a:ext cx="1834959" cy="623268"/>
          </a:xfrm>
          <a:prstGeom prst="wedgeRoundRectCallout">
            <a:avLst>
              <a:gd name="adj1" fmla="val -118866"/>
              <a:gd name="adj2" fmla="val 3795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accent3"/>
                </a:solidFill>
                <a:ea typeface="Segoe UI" pitchFamily="34" charset="0"/>
                <a:cs typeface="Segoe UI" pitchFamily="34" charset="0"/>
              </a:rPr>
              <a:t>Name must match logged metric</a:t>
            </a:r>
          </a:p>
        </p:txBody>
      </p:sp>
      <p:sp>
        <p:nvSpPr>
          <p:cNvPr id="10" name="Speech Bubble: Rectangle with Corners Rounded 9">
            <a:extLst>
              <a:ext uri="{FF2B5EF4-FFF2-40B4-BE49-F238E27FC236}">
                <a16:creationId xmlns:a16="http://schemas.microsoft.com/office/drawing/2014/main" id="{CCD139CA-2F43-47B1-BC88-CDFB69DC0B1E}"/>
              </a:ext>
            </a:extLst>
          </p:cNvPr>
          <p:cNvSpPr/>
          <p:nvPr/>
        </p:nvSpPr>
        <p:spPr bwMode="auto">
          <a:xfrm>
            <a:off x="6388029" y="1367006"/>
            <a:ext cx="3498921" cy="636520"/>
          </a:xfrm>
          <a:prstGeom prst="wedgeRoundRectCallout">
            <a:avLst>
              <a:gd name="adj1" fmla="val -102295"/>
              <a:gd name="adj2" fmla="val 9046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accent3"/>
                </a:solidFill>
                <a:ea typeface="Segoe UI" pitchFamily="34" charset="0"/>
                <a:cs typeface="Segoe UI" pitchFamily="34" charset="0"/>
              </a:rPr>
              <a:t>Hyperparameters in sampling collection are passed as arguments</a:t>
            </a:r>
          </a:p>
        </p:txBody>
      </p:sp>
      <p:sp>
        <p:nvSpPr>
          <p:cNvPr id="11" name="Speech Bubble: Rectangle with Corners Rounded 10">
            <a:extLst>
              <a:ext uri="{FF2B5EF4-FFF2-40B4-BE49-F238E27FC236}">
                <a16:creationId xmlns:a16="http://schemas.microsoft.com/office/drawing/2014/main" id="{73D82036-42EF-4CB8-B5BF-5CC17EEEF05C}"/>
              </a:ext>
            </a:extLst>
          </p:cNvPr>
          <p:cNvSpPr/>
          <p:nvPr/>
        </p:nvSpPr>
        <p:spPr bwMode="auto">
          <a:xfrm>
            <a:off x="4599352" y="3107981"/>
            <a:ext cx="2118371" cy="642038"/>
          </a:xfrm>
          <a:prstGeom prst="wedgeRoundRectCallout">
            <a:avLst>
              <a:gd name="adj1" fmla="val -116980"/>
              <a:gd name="adj2" fmla="val -6288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accent3"/>
                </a:solidFill>
                <a:ea typeface="Segoe UI" pitchFamily="34" charset="0"/>
                <a:cs typeface="Segoe UI" pitchFamily="34" charset="0"/>
              </a:rPr>
              <a:t>Log performance metric for evaluation</a:t>
            </a:r>
          </a:p>
        </p:txBody>
      </p:sp>
    </p:spTree>
    <p:extLst>
      <p:ext uri="{BB962C8B-B14F-4D97-AF65-F5344CB8AC3E}">
        <p14:creationId xmlns:p14="http://schemas.microsoft.com/office/powerpoint/2010/main" val="2858838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Tune Hyperparameters</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Tune hyperparameters</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963</TotalTime>
  <Words>3434</Words>
  <Application>Microsoft Office PowerPoint</Application>
  <PresentationFormat>Widescreen</PresentationFormat>
  <Paragraphs>282</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Narrow</vt:lpstr>
      <vt:lpstr>Consolas</vt:lpstr>
      <vt:lpstr>Courier New</vt:lpstr>
      <vt:lpstr>Segoe UI</vt:lpstr>
      <vt:lpstr>Segoe UI Light</vt:lpstr>
      <vt:lpstr>Segoe UI Semibold</vt:lpstr>
      <vt:lpstr>Wingdings</vt:lpstr>
      <vt:lpstr>Microsoft Azure Template</vt:lpstr>
      <vt:lpstr>Module 8: Training Optimal Models</vt:lpstr>
      <vt:lpstr>Agenda</vt:lpstr>
      <vt:lpstr>Hyperparameter Tuning</vt:lpstr>
      <vt:lpstr>What is Hyperparameter Tuning?</vt:lpstr>
      <vt:lpstr>Hyperparameter Search Space</vt:lpstr>
      <vt:lpstr>Hyperparameter Sampling</vt:lpstr>
      <vt:lpstr>Early Termination Policy</vt:lpstr>
      <vt:lpstr>Tuning Hyperparameters with Hyperdrive</vt:lpstr>
      <vt:lpstr>Lab: Tune Hyperparameters</vt:lpstr>
      <vt:lpstr>Automated Machine Learning</vt:lpstr>
      <vt:lpstr>Automated Machine Learning – A Reminder</vt:lpstr>
      <vt:lpstr>Preparing Data for Automated Machine Learning</vt:lpstr>
      <vt:lpstr>Running an Automated Machine Learning Experiment</vt:lpstr>
      <vt:lpstr>Monitoring and Reviewing Automated ML Runs</vt:lpstr>
      <vt:lpstr>Lab: Use Automated Machine Learning from the SDK</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Mary-Jo Diepeveen</cp:lastModifiedBy>
  <cp:revision>7</cp:revision>
  <dcterms:created xsi:type="dcterms:W3CDTF">2020-04-30T00:33:59Z</dcterms:created>
  <dcterms:modified xsi:type="dcterms:W3CDTF">2022-05-11T10:38:54Z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