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8"/>
  </p:notesMasterIdLst>
  <p:handoutMasterIdLst>
    <p:handoutMasterId r:id="rId29"/>
  </p:handoutMasterIdLst>
  <p:sldIdLst>
    <p:sldId id="1627" r:id="rId5"/>
    <p:sldId id="1778" r:id="rId6"/>
    <p:sldId id="1684" r:id="rId7"/>
    <p:sldId id="3481" r:id="rId8"/>
    <p:sldId id="3482" r:id="rId9"/>
    <p:sldId id="3483" r:id="rId10"/>
    <p:sldId id="1840" r:id="rId11"/>
    <p:sldId id="3473" r:id="rId12"/>
    <p:sldId id="3468" r:id="rId13"/>
    <p:sldId id="3471" r:id="rId14"/>
    <p:sldId id="3458" r:id="rId15"/>
    <p:sldId id="3476" r:id="rId16"/>
    <p:sldId id="3475" r:id="rId17"/>
    <p:sldId id="3477" r:id="rId18"/>
    <p:sldId id="3485" r:id="rId19"/>
    <p:sldId id="1834" r:id="rId20"/>
    <p:sldId id="3478" r:id="rId21"/>
    <p:sldId id="3479" r:id="rId22"/>
    <p:sldId id="3480" r:id="rId23"/>
    <p:sldId id="3486" r:id="rId24"/>
    <p:sldId id="3484" r:id="rId25"/>
    <p:sldId id="1841" r:id="rId26"/>
    <p:sldId id="1786" r:id="rId2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4A7A13-90F8-7BE2-A9EF-18A72C80ADC4}" name="Graeme Malcolm" initials="GM" userId="S::gmalc@microsoft.com::0828a162-3a1f-48c4-ad15-5bbb25c8ef7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0078D4"/>
    <a:srgbClr val="F7F7F7"/>
    <a:srgbClr val="FFFFFF"/>
    <a:srgbClr val="4BCBEE"/>
    <a:srgbClr val="1392B4"/>
    <a:srgbClr val="0B556A"/>
    <a:srgbClr val="59B4D9"/>
    <a:srgbClr val="EBEBEB"/>
    <a:srgbClr val="FFF10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FC0247-66A0-4AB2-8D92-A154C709E0BA}" v="159" dt="2020-12-01T02:42:26.5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51" autoAdjust="0"/>
    <p:restoredTop sz="71253" autoAdjust="0"/>
  </p:normalViewPr>
  <p:slideViewPr>
    <p:cSldViewPr snapToGrid="0">
      <p:cViewPr varScale="1">
        <p:scale>
          <a:sx n="80" d="100"/>
          <a:sy n="80" d="100"/>
        </p:scale>
        <p:origin x="795" y="39"/>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eme Malcolm" userId="0828a162-3a1f-48c4-ad15-5bbb25c8ef77" providerId="ADAL" clId="{F5FC0247-66A0-4AB2-8D92-A154C709E0BA}"/>
    <pc:docChg chg="undo redo custSel addSld delSld modSld sldOrd modMainMaster modNotesMaster modHandout">
      <pc:chgData name="Graeme Malcolm" userId="0828a162-3a1f-48c4-ad15-5bbb25c8ef77" providerId="ADAL" clId="{F5FC0247-66A0-4AB2-8D92-A154C709E0BA}" dt="2020-12-04T00:09:32.852" v="12160" actId="13926"/>
      <pc:docMkLst>
        <pc:docMk/>
      </pc:docMkLst>
      <pc:sldChg chg="modSp mod modNotes modNotesTx">
        <pc:chgData name="Graeme Malcolm" userId="0828a162-3a1f-48c4-ad15-5bbb25c8ef77" providerId="ADAL" clId="{F5FC0247-66A0-4AB2-8D92-A154C709E0BA}" dt="2020-11-25T01:32:46.427" v="11349"/>
        <pc:sldMkLst>
          <pc:docMk/>
          <pc:sldMk cId="3018641981" sldId="1627"/>
        </pc:sldMkLst>
        <pc:spChg chg="mod">
          <ac:chgData name="Graeme Malcolm" userId="0828a162-3a1f-48c4-ad15-5bbb25c8ef77" providerId="ADAL" clId="{F5FC0247-66A0-4AB2-8D92-A154C709E0BA}" dt="2020-11-25T01:32:46.427" v="11349"/>
          <ac:spMkLst>
            <pc:docMk/>
            <pc:sldMk cId="3018641981" sldId="1627"/>
            <ac:spMk id="4" creationId="{841CB59B-EF9E-4E47-BF33-B8075EB6C7A1}"/>
          </ac:spMkLst>
        </pc:spChg>
      </pc:sldChg>
      <pc:sldChg chg="addSp delSp modSp mod modNotes modNotesTx">
        <pc:chgData name="Graeme Malcolm" userId="0828a162-3a1f-48c4-ad15-5bbb25c8ef77" providerId="ADAL" clId="{F5FC0247-66A0-4AB2-8D92-A154C709E0BA}" dt="2020-11-25T01:32:46.427" v="11349"/>
        <pc:sldMkLst>
          <pc:docMk/>
          <pc:sldMk cId="2281750522" sldId="1684"/>
        </pc:sldMkLst>
        <pc:spChg chg="mod">
          <ac:chgData name="Graeme Malcolm" userId="0828a162-3a1f-48c4-ad15-5bbb25c8ef77" providerId="ADAL" clId="{F5FC0247-66A0-4AB2-8D92-A154C709E0BA}" dt="2020-11-25T01:32:46.427" v="11349"/>
          <ac:spMkLst>
            <pc:docMk/>
            <pc:sldMk cId="2281750522" sldId="1684"/>
            <ac:spMk id="5" creationId="{007C2C26-EFD2-E847-AEA7-5CEF245E0904}"/>
          </ac:spMkLst>
        </pc:spChg>
        <pc:spChg chg="mod">
          <ac:chgData name="Graeme Malcolm" userId="0828a162-3a1f-48c4-ad15-5bbb25c8ef77" providerId="ADAL" clId="{F5FC0247-66A0-4AB2-8D92-A154C709E0BA}" dt="2020-11-13T00:29:26.285" v="143"/>
          <ac:spMkLst>
            <pc:docMk/>
            <pc:sldMk cId="2281750522" sldId="1684"/>
            <ac:spMk id="11" creationId="{D58BF3CA-E2A4-4BF0-BD1E-457376E0B442}"/>
          </ac:spMkLst>
        </pc:spChg>
        <pc:spChg chg="mod">
          <ac:chgData name="Graeme Malcolm" userId="0828a162-3a1f-48c4-ad15-5bbb25c8ef77" providerId="ADAL" clId="{F5FC0247-66A0-4AB2-8D92-A154C709E0BA}" dt="2020-11-13T00:29:26.285" v="143"/>
          <ac:spMkLst>
            <pc:docMk/>
            <pc:sldMk cId="2281750522" sldId="1684"/>
            <ac:spMk id="12" creationId="{4F29FA66-DBAE-40E7-A9EE-CE665AC4D855}"/>
          </ac:spMkLst>
        </pc:spChg>
        <pc:spChg chg="mod">
          <ac:chgData name="Graeme Malcolm" userId="0828a162-3a1f-48c4-ad15-5bbb25c8ef77" providerId="ADAL" clId="{F5FC0247-66A0-4AB2-8D92-A154C709E0BA}" dt="2020-11-13T00:29:50.936" v="148" actId="14100"/>
          <ac:spMkLst>
            <pc:docMk/>
            <pc:sldMk cId="2281750522" sldId="1684"/>
            <ac:spMk id="19" creationId="{904AF466-8A99-4D59-BD5C-AED1ED88F1B7}"/>
          </ac:spMkLst>
        </pc:spChg>
        <pc:spChg chg="mod">
          <ac:chgData name="Graeme Malcolm" userId="0828a162-3a1f-48c4-ad15-5bbb25c8ef77" providerId="ADAL" clId="{F5FC0247-66A0-4AB2-8D92-A154C709E0BA}" dt="2020-11-13T00:30:05.959" v="152" actId="1582"/>
          <ac:spMkLst>
            <pc:docMk/>
            <pc:sldMk cId="2281750522" sldId="1684"/>
            <ac:spMk id="20" creationId="{A9FD74FD-40C9-49B6-806B-921472D4E5BA}"/>
          </ac:spMkLst>
        </pc:spChg>
        <pc:grpChg chg="del">
          <ac:chgData name="Graeme Malcolm" userId="0828a162-3a1f-48c4-ad15-5bbb25c8ef77" providerId="ADAL" clId="{F5FC0247-66A0-4AB2-8D92-A154C709E0BA}" dt="2020-11-13T00:29:58.588" v="150" actId="478"/>
          <ac:grpSpMkLst>
            <pc:docMk/>
            <pc:sldMk cId="2281750522" sldId="1684"/>
            <ac:grpSpMk id="2" creationId="{F5BD001B-3DB4-419B-B36E-DBE05A22D35B}"/>
          </ac:grpSpMkLst>
        </pc:grpChg>
        <pc:grpChg chg="add del mod">
          <ac:chgData name="Graeme Malcolm" userId="0828a162-3a1f-48c4-ad15-5bbb25c8ef77" providerId="ADAL" clId="{F5FC0247-66A0-4AB2-8D92-A154C709E0BA}" dt="2020-11-13T00:29:29.002" v="144"/>
          <ac:grpSpMkLst>
            <pc:docMk/>
            <pc:sldMk cId="2281750522" sldId="1684"/>
            <ac:grpSpMk id="10" creationId="{044BD218-E26A-4523-89C5-49186EBDE452}"/>
          </ac:grpSpMkLst>
        </pc:grpChg>
        <pc:grpChg chg="add mod modVis">
          <ac:chgData name="Graeme Malcolm" userId="0828a162-3a1f-48c4-ad15-5bbb25c8ef77" providerId="ADAL" clId="{F5FC0247-66A0-4AB2-8D92-A154C709E0BA}" dt="2020-11-13T00:30:00.179" v="151" actId="14429"/>
          <ac:grpSpMkLst>
            <pc:docMk/>
            <pc:sldMk cId="2281750522" sldId="1684"/>
            <ac:grpSpMk id="13" creationId="{957ED6C0-4698-4754-8528-7BA608DE2D31}"/>
          </ac:grpSpMkLst>
        </pc:grpChg>
        <pc:grpChg chg="mod">
          <ac:chgData name="Graeme Malcolm" userId="0828a162-3a1f-48c4-ad15-5bbb25c8ef77" providerId="ADAL" clId="{F5FC0247-66A0-4AB2-8D92-A154C709E0BA}" dt="2020-11-13T00:29:50.936" v="148" actId="14100"/>
          <ac:grpSpMkLst>
            <pc:docMk/>
            <pc:sldMk cId="2281750522" sldId="1684"/>
            <ac:grpSpMk id="14" creationId="{326CEE04-39A8-4E7B-9D32-1324A54C010D}"/>
          </ac:grpSpMkLst>
        </pc:grpChg>
        <pc:grpChg chg="mod">
          <ac:chgData name="Graeme Malcolm" userId="0828a162-3a1f-48c4-ad15-5bbb25c8ef77" providerId="ADAL" clId="{F5FC0247-66A0-4AB2-8D92-A154C709E0BA}" dt="2020-11-13T00:29:50.936" v="148" actId="14100"/>
          <ac:grpSpMkLst>
            <pc:docMk/>
            <pc:sldMk cId="2281750522" sldId="1684"/>
            <ac:grpSpMk id="15" creationId="{E4B2B190-2196-47E9-8275-617E3B30B118}"/>
          </ac:grpSpMkLst>
        </pc:grpChg>
        <pc:picChg chg="mod">
          <ac:chgData name="Graeme Malcolm" userId="0828a162-3a1f-48c4-ad15-5bbb25c8ef77" providerId="ADAL" clId="{F5FC0247-66A0-4AB2-8D92-A154C709E0BA}" dt="2020-11-13T00:29:50.936" v="148" actId="14100"/>
          <ac:picMkLst>
            <pc:docMk/>
            <pc:sldMk cId="2281750522" sldId="1684"/>
            <ac:picMk id="16" creationId="{4445A679-37F1-4B20-BC04-5721F89BAEEF}"/>
          </ac:picMkLst>
        </pc:picChg>
        <pc:picChg chg="mod">
          <ac:chgData name="Graeme Malcolm" userId="0828a162-3a1f-48c4-ad15-5bbb25c8ef77" providerId="ADAL" clId="{F5FC0247-66A0-4AB2-8D92-A154C709E0BA}" dt="2020-11-13T00:29:50.936" v="148" actId="14100"/>
          <ac:picMkLst>
            <pc:docMk/>
            <pc:sldMk cId="2281750522" sldId="1684"/>
            <ac:picMk id="18" creationId="{9693C454-D7BD-4E7D-ACC2-23965781954E}"/>
          </ac:picMkLst>
        </pc:picChg>
      </pc:sldChg>
      <pc:sldChg chg="addSp delSp modSp mod modNotes modNotesTx">
        <pc:chgData name="Graeme Malcolm" userId="0828a162-3a1f-48c4-ad15-5bbb25c8ef77" providerId="ADAL" clId="{F5FC0247-66A0-4AB2-8D92-A154C709E0BA}" dt="2020-11-25T01:32:46.427" v="11349"/>
        <pc:sldMkLst>
          <pc:docMk/>
          <pc:sldMk cId="4244671936" sldId="1778"/>
        </pc:sldMkLst>
        <pc:spChg chg="mod">
          <ac:chgData name="Graeme Malcolm" userId="0828a162-3a1f-48c4-ad15-5bbb25c8ef77" providerId="ADAL" clId="{F5FC0247-66A0-4AB2-8D92-A154C709E0BA}" dt="2020-11-13T00:34:33.479" v="489" actId="1076"/>
          <ac:spMkLst>
            <pc:docMk/>
            <pc:sldMk cId="4244671936" sldId="1778"/>
            <ac:spMk id="2" creationId="{00000000-0000-0000-0000-000000000000}"/>
          </ac:spMkLst>
        </pc:spChg>
        <pc:spChg chg="mod">
          <ac:chgData name="Graeme Malcolm" userId="0828a162-3a1f-48c4-ad15-5bbb25c8ef77" providerId="ADAL" clId="{F5FC0247-66A0-4AB2-8D92-A154C709E0BA}" dt="2020-11-25T01:32:46.427" v="11349"/>
          <ac:spMkLst>
            <pc:docMk/>
            <pc:sldMk cId="4244671936" sldId="1778"/>
            <ac:spMk id="6" creationId="{00000000-0000-0000-0000-000000000000}"/>
          </ac:spMkLst>
        </pc:spChg>
        <pc:spChg chg="del mod topLvl">
          <ac:chgData name="Graeme Malcolm" userId="0828a162-3a1f-48c4-ad15-5bbb25c8ef77" providerId="ADAL" clId="{F5FC0247-66A0-4AB2-8D92-A154C709E0BA}" dt="2020-11-13T00:25:04.457" v="87" actId="478"/>
          <ac:spMkLst>
            <pc:docMk/>
            <pc:sldMk cId="4244671936" sldId="1778"/>
            <ac:spMk id="13" creationId="{51987106-0214-4F95-8CDE-F89023F049B2}"/>
          </ac:spMkLst>
        </pc:spChg>
        <pc:spChg chg="add mod">
          <ac:chgData name="Graeme Malcolm" userId="0828a162-3a1f-48c4-ad15-5bbb25c8ef77" providerId="ADAL" clId="{F5FC0247-66A0-4AB2-8D92-A154C709E0BA}" dt="2020-11-18T15:56:29.950" v="2741" actId="207"/>
          <ac:spMkLst>
            <pc:docMk/>
            <pc:sldMk cId="4244671936" sldId="1778"/>
            <ac:spMk id="13" creationId="{94B06B23-73F3-43B8-8CD2-8E33FCD245C3}"/>
          </ac:spMkLst>
        </pc:spChg>
        <pc:spChg chg="mod">
          <ac:chgData name="Graeme Malcolm" userId="0828a162-3a1f-48c4-ad15-5bbb25c8ef77" providerId="ADAL" clId="{F5FC0247-66A0-4AB2-8D92-A154C709E0BA}" dt="2020-11-13T00:24:46.497" v="85" actId="1076"/>
          <ac:spMkLst>
            <pc:docMk/>
            <pc:sldMk cId="4244671936" sldId="1778"/>
            <ac:spMk id="23" creationId="{83412BEE-766D-40D2-B7E8-CFD2BA290D70}"/>
          </ac:spMkLst>
        </pc:spChg>
        <pc:spChg chg="mod">
          <ac:chgData name="Graeme Malcolm" userId="0828a162-3a1f-48c4-ad15-5bbb25c8ef77" providerId="ADAL" clId="{F5FC0247-66A0-4AB2-8D92-A154C709E0BA}" dt="2020-11-13T00:24:46.497" v="85" actId="1076"/>
          <ac:spMkLst>
            <pc:docMk/>
            <pc:sldMk cId="4244671936" sldId="1778"/>
            <ac:spMk id="24" creationId="{823D077A-46AC-4B44-A6C7-BF45A367229D}"/>
          </ac:spMkLst>
        </pc:spChg>
        <pc:spChg chg="mod">
          <ac:chgData name="Graeme Malcolm" userId="0828a162-3a1f-48c4-ad15-5bbb25c8ef77" providerId="ADAL" clId="{F5FC0247-66A0-4AB2-8D92-A154C709E0BA}" dt="2020-11-13T00:24:46.497" v="85" actId="1076"/>
          <ac:spMkLst>
            <pc:docMk/>
            <pc:sldMk cId="4244671936" sldId="1778"/>
            <ac:spMk id="29" creationId="{AFE93020-2B46-40E5-9C3D-DCCFFD5869CF}"/>
          </ac:spMkLst>
        </pc:spChg>
        <pc:spChg chg="mod">
          <ac:chgData name="Graeme Malcolm" userId="0828a162-3a1f-48c4-ad15-5bbb25c8ef77" providerId="ADAL" clId="{F5FC0247-66A0-4AB2-8D92-A154C709E0BA}" dt="2020-11-13T00:24:46.497" v="85" actId="1076"/>
          <ac:spMkLst>
            <pc:docMk/>
            <pc:sldMk cId="4244671936" sldId="1778"/>
            <ac:spMk id="30" creationId="{0FC9D5AC-7C81-4E87-8D48-6231EC47A9C2}"/>
          </ac:spMkLst>
        </pc:spChg>
        <pc:spChg chg="add mod">
          <ac:chgData name="Graeme Malcolm" userId="0828a162-3a1f-48c4-ad15-5bbb25c8ef77" providerId="ADAL" clId="{F5FC0247-66A0-4AB2-8D92-A154C709E0BA}" dt="2020-11-18T15:56:50.051" v="2744" actId="1076"/>
          <ac:spMkLst>
            <pc:docMk/>
            <pc:sldMk cId="4244671936" sldId="1778"/>
            <ac:spMk id="31" creationId="{BA1243D1-C8CB-45C0-B5D1-B3B4058B475B}"/>
          </ac:spMkLst>
        </pc:spChg>
        <pc:spChg chg="mod">
          <ac:chgData name="Graeme Malcolm" userId="0828a162-3a1f-48c4-ad15-5bbb25c8ef77" providerId="ADAL" clId="{F5FC0247-66A0-4AB2-8D92-A154C709E0BA}" dt="2020-11-13T00:24:46.497" v="85" actId="1076"/>
          <ac:spMkLst>
            <pc:docMk/>
            <pc:sldMk cId="4244671936" sldId="1778"/>
            <ac:spMk id="31" creationId="{EC5713D1-E109-4AE1-A8F4-9636EAC6DDA6}"/>
          </ac:spMkLst>
        </pc:spChg>
        <pc:spChg chg="mod">
          <ac:chgData name="Graeme Malcolm" userId="0828a162-3a1f-48c4-ad15-5bbb25c8ef77" providerId="ADAL" clId="{F5FC0247-66A0-4AB2-8D92-A154C709E0BA}" dt="2020-11-13T00:24:46.497" v="85" actId="1076"/>
          <ac:spMkLst>
            <pc:docMk/>
            <pc:sldMk cId="4244671936" sldId="1778"/>
            <ac:spMk id="32" creationId="{13B96D7B-7575-4EBF-9F95-5C5324981E2A}"/>
          </ac:spMkLst>
        </pc:spChg>
        <pc:spChg chg="mod">
          <ac:chgData name="Graeme Malcolm" userId="0828a162-3a1f-48c4-ad15-5bbb25c8ef77" providerId="ADAL" clId="{F5FC0247-66A0-4AB2-8D92-A154C709E0BA}" dt="2020-11-13T00:24:46.497" v="85" actId="1076"/>
          <ac:spMkLst>
            <pc:docMk/>
            <pc:sldMk cId="4244671936" sldId="1778"/>
            <ac:spMk id="33" creationId="{FEE9B0E5-A0FB-4C89-BD16-4C9F718BA3AF}"/>
          </ac:spMkLst>
        </pc:spChg>
        <pc:spChg chg="mod">
          <ac:chgData name="Graeme Malcolm" userId="0828a162-3a1f-48c4-ad15-5bbb25c8ef77" providerId="ADAL" clId="{F5FC0247-66A0-4AB2-8D92-A154C709E0BA}" dt="2020-11-13T00:24:46.497" v="85" actId="1076"/>
          <ac:spMkLst>
            <pc:docMk/>
            <pc:sldMk cId="4244671936" sldId="1778"/>
            <ac:spMk id="34" creationId="{3626B949-BD62-47A9-AFD3-49C85073F099}"/>
          </ac:spMkLst>
        </pc:spChg>
        <pc:spChg chg="mod">
          <ac:chgData name="Graeme Malcolm" userId="0828a162-3a1f-48c4-ad15-5bbb25c8ef77" providerId="ADAL" clId="{F5FC0247-66A0-4AB2-8D92-A154C709E0BA}" dt="2020-11-13T00:24:46.497" v="85" actId="1076"/>
          <ac:spMkLst>
            <pc:docMk/>
            <pc:sldMk cId="4244671936" sldId="1778"/>
            <ac:spMk id="35" creationId="{A2807ADD-6B72-4717-9E67-3F26D1C3F0CB}"/>
          </ac:spMkLst>
        </pc:spChg>
        <pc:spChg chg="mod">
          <ac:chgData name="Graeme Malcolm" userId="0828a162-3a1f-48c4-ad15-5bbb25c8ef77" providerId="ADAL" clId="{F5FC0247-66A0-4AB2-8D92-A154C709E0BA}" dt="2020-11-18T16:00:18.215" v="2780" actId="208"/>
          <ac:spMkLst>
            <pc:docMk/>
            <pc:sldMk cId="4244671936" sldId="1778"/>
            <ac:spMk id="35" creationId="{C1A915E1-FD4A-4454-8E9F-7309A6AB4252}"/>
          </ac:spMkLst>
        </pc:spChg>
        <pc:spChg chg="mod">
          <ac:chgData name="Graeme Malcolm" userId="0828a162-3a1f-48c4-ad15-5bbb25c8ef77" providerId="ADAL" clId="{F5FC0247-66A0-4AB2-8D92-A154C709E0BA}" dt="2020-11-18T16:00:18.215" v="2780" actId="208"/>
          <ac:spMkLst>
            <pc:docMk/>
            <pc:sldMk cId="4244671936" sldId="1778"/>
            <ac:spMk id="36" creationId="{58325F61-770C-4446-AD0B-7E037CB58154}"/>
          </ac:spMkLst>
        </pc:spChg>
        <pc:spChg chg="mod">
          <ac:chgData name="Graeme Malcolm" userId="0828a162-3a1f-48c4-ad15-5bbb25c8ef77" providerId="ADAL" clId="{F5FC0247-66A0-4AB2-8D92-A154C709E0BA}" dt="2020-11-13T00:24:46.497" v="85" actId="1076"/>
          <ac:spMkLst>
            <pc:docMk/>
            <pc:sldMk cId="4244671936" sldId="1778"/>
            <ac:spMk id="36" creationId="{A9C33D31-DA33-4C91-AFF3-B6602BB452E0}"/>
          </ac:spMkLst>
        </pc:spChg>
        <pc:spChg chg="mod">
          <ac:chgData name="Graeme Malcolm" userId="0828a162-3a1f-48c4-ad15-5bbb25c8ef77" providerId="ADAL" clId="{F5FC0247-66A0-4AB2-8D92-A154C709E0BA}" dt="2020-11-13T00:24:46.497" v="85" actId="1076"/>
          <ac:spMkLst>
            <pc:docMk/>
            <pc:sldMk cId="4244671936" sldId="1778"/>
            <ac:spMk id="37" creationId="{1678B761-757A-47F0-AF94-A062683BF6F0}"/>
          </ac:spMkLst>
        </pc:spChg>
        <pc:spChg chg="mod">
          <ac:chgData name="Graeme Malcolm" userId="0828a162-3a1f-48c4-ad15-5bbb25c8ef77" providerId="ADAL" clId="{F5FC0247-66A0-4AB2-8D92-A154C709E0BA}" dt="2020-11-13T00:24:46.497" v="85" actId="1076"/>
          <ac:spMkLst>
            <pc:docMk/>
            <pc:sldMk cId="4244671936" sldId="1778"/>
            <ac:spMk id="38" creationId="{41B4F224-44D1-45E9-92FD-EC6EF961D919}"/>
          </ac:spMkLst>
        </pc:spChg>
        <pc:spChg chg="mod">
          <ac:chgData name="Graeme Malcolm" userId="0828a162-3a1f-48c4-ad15-5bbb25c8ef77" providerId="ADAL" clId="{F5FC0247-66A0-4AB2-8D92-A154C709E0BA}" dt="2020-11-13T00:24:46.497" v="85" actId="1076"/>
          <ac:spMkLst>
            <pc:docMk/>
            <pc:sldMk cId="4244671936" sldId="1778"/>
            <ac:spMk id="39" creationId="{FFEAE32F-BA84-489D-8D84-D8235A940215}"/>
          </ac:spMkLst>
        </pc:spChg>
        <pc:spChg chg="add mod">
          <ac:chgData name="Graeme Malcolm" userId="0828a162-3a1f-48c4-ad15-5bbb25c8ef77" providerId="ADAL" clId="{F5FC0247-66A0-4AB2-8D92-A154C709E0BA}" dt="2020-11-25T01:32:46.427" v="11349"/>
          <ac:spMkLst>
            <pc:docMk/>
            <pc:sldMk cId="4244671936" sldId="1778"/>
            <ac:spMk id="41" creationId="{72DE7AF6-8A16-43B4-82A4-5D651BCE077F}"/>
          </ac:spMkLst>
        </pc:spChg>
        <pc:spChg chg="mod">
          <ac:chgData name="Graeme Malcolm" userId="0828a162-3a1f-48c4-ad15-5bbb25c8ef77" providerId="ADAL" clId="{F5FC0247-66A0-4AB2-8D92-A154C709E0BA}" dt="2020-11-13T00:24:46.497" v="85" actId="1076"/>
          <ac:spMkLst>
            <pc:docMk/>
            <pc:sldMk cId="4244671936" sldId="1778"/>
            <ac:spMk id="50" creationId="{4AFC904B-AECF-4D22-A590-74AEAD42A191}"/>
          </ac:spMkLst>
        </pc:spChg>
        <pc:spChg chg="mod">
          <ac:chgData name="Graeme Malcolm" userId="0828a162-3a1f-48c4-ad15-5bbb25c8ef77" providerId="ADAL" clId="{F5FC0247-66A0-4AB2-8D92-A154C709E0BA}" dt="2020-11-13T00:24:46.497" v="85" actId="1076"/>
          <ac:spMkLst>
            <pc:docMk/>
            <pc:sldMk cId="4244671936" sldId="1778"/>
            <ac:spMk id="51" creationId="{3F9EE10D-1B5D-4A2C-8BC0-C28F7F50737A}"/>
          </ac:spMkLst>
        </pc:spChg>
        <pc:spChg chg="mod">
          <ac:chgData name="Graeme Malcolm" userId="0828a162-3a1f-48c4-ad15-5bbb25c8ef77" providerId="ADAL" clId="{F5FC0247-66A0-4AB2-8D92-A154C709E0BA}" dt="2020-11-13T00:24:46.497" v="85" actId="1076"/>
          <ac:spMkLst>
            <pc:docMk/>
            <pc:sldMk cId="4244671936" sldId="1778"/>
            <ac:spMk id="52" creationId="{52B36B45-C218-47C9-BA9F-B5D3C7B9E5B4}"/>
          </ac:spMkLst>
        </pc:spChg>
        <pc:spChg chg="mod">
          <ac:chgData name="Graeme Malcolm" userId="0828a162-3a1f-48c4-ad15-5bbb25c8ef77" providerId="ADAL" clId="{F5FC0247-66A0-4AB2-8D92-A154C709E0BA}" dt="2020-11-13T00:24:46.497" v="85" actId="1076"/>
          <ac:spMkLst>
            <pc:docMk/>
            <pc:sldMk cId="4244671936" sldId="1778"/>
            <ac:spMk id="53" creationId="{931BA089-F269-4437-BFA0-A4D61DF9C8CE}"/>
          </ac:spMkLst>
        </pc:spChg>
        <pc:spChg chg="mod">
          <ac:chgData name="Graeme Malcolm" userId="0828a162-3a1f-48c4-ad15-5bbb25c8ef77" providerId="ADAL" clId="{F5FC0247-66A0-4AB2-8D92-A154C709E0BA}" dt="2020-11-13T00:24:46.497" v="85" actId="1076"/>
          <ac:spMkLst>
            <pc:docMk/>
            <pc:sldMk cId="4244671936" sldId="1778"/>
            <ac:spMk id="54" creationId="{CCC3A258-EDE3-4C31-B816-77BEAB12B311}"/>
          </ac:spMkLst>
        </pc:spChg>
        <pc:spChg chg="mod">
          <ac:chgData name="Graeme Malcolm" userId="0828a162-3a1f-48c4-ad15-5bbb25c8ef77" providerId="ADAL" clId="{F5FC0247-66A0-4AB2-8D92-A154C709E0BA}" dt="2020-11-13T00:24:46.497" v="85" actId="1076"/>
          <ac:spMkLst>
            <pc:docMk/>
            <pc:sldMk cId="4244671936" sldId="1778"/>
            <ac:spMk id="55" creationId="{519E3133-7372-4E9C-B123-C49B0FFE223C}"/>
          </ac:spMkLst>
        </pc:spChg>
        <pc:spChg chg="mod">
          <ac:chgData name="Graeme Malcolm" userId="0828a162-3a1f-48c4-ad15-5bbb25c8ef77" providerId="ADAL" clId="{F5FC0247-66A0-4AB2-8D92-A154C709E0BA}" dt="2020-11-13T00:24:46.497" v="85" actId="1076"/>
          <ac:spMkLst>
            <pc:docMk/>
            <pc:sldMk cId="4244671936" sldId="1778"/>
            <ac:spMk id="56" creationId="{E01B913D-7A75-4EA3-AB27-626341CC2A83}"/>
          </ac:spMkLst>
        </pc:spChg>
        <pc:spChg chg="mod">
          <ac:chgData name="Graeme Malcolm" userId="0828a162-3a1f-48c4-ad15-5bbb25c8ef77" providerId="ADAL" clId="{F5FC0247-66A0-4AB2-8D92-A154C709E0BA}" dt="2020-11-13T00:24:46.497" v="85" actId="1076"/>
          <ac:spMkLst>
            <pc:docMk/>
            <pc:sldMk cId="4244671936" sldId="1778"/>
            <ac:spMk id="57" creationId="{8B5D6396-9B0C-4A24-8737-B0EE44CB683F}"/>
          </ac:spMkLst>
        </pc:spChg>
        <pc:spChg chg="mod">
          <ac:chgData name="Graeme Malcolm" userId="0828a162-3a1f-48c4-ad15-5bbb25c8ef77" providerId="ADAL" clId="{F5FC0247-66A0-4AB2-8D92-A154C709E0BA}" dt="2020-11-13T00:24:46.497" v="85" actId="1076"/>
          <ac:spMkLst>
            <pc:docMk/>
            <pc:sldMk cId="4244671936" sldId="1778"/>
            <ac:spMk id="58" creationId="{21F31B0A-B11B-4400-ACCB-FE8E072589E4}"/>
          </ac:spMkLst>
        </pc:spChg>
        <pc:spChg chg="mod">
          <ac:chgData name="Graeme Malcolm" userId="0828a162-3a1f-48c4-ad15-5bbb25c8ef77" providerId="ADAL" clId="{F5FC0247-66A0-4AB2-8D92-A154C709E0BA}" dt="2020-11-13T00:24:46.497" v="85" actId="1076"/>
          <ac:spMkLst>
            <pc:docMk/>
            <pc:sldMk cId="4244671936" sldId="1778"/>
            <ac:spMk id="59" creationId="{5B14CA10-4D23-485A-B8FC-2C37BB6C85C4}"/>
          </ac:spMkLst>
        </pc:spChg>
        <pc:spChg chg="mod">
          <ac:chgData name="Graeme Malcolm" userId="0828a162-3a1f-48c4-ad15-5bbb25c8ef77" providerId="ADAL" clId="{F5FC0247-66A0-4AB2-8D92-A154C709E0BA}" dt="2020-11-13T00:24:46.497" v="85" actId="1076"/>
          <ac:spMkLst>
            <pc:docMk/>
            <pc:sldMk cId="4244671936" sldId="1778"/>
            <ac:spMk id="60" creationId="{04053969-A970-4815-882F-CB5D36304D2C}"/>
          </ac:spMkLst>
        </pc:spChg>
        <pc:spChg chg="mod">
          <ac:chgData name="Graeme Malcolm" userId="0828a162-3a1f-48c4-ad15-5bbb25c8ef77" providerId="ADAL" clId="{F5FC0247-66A0-4AB2-8D92-A154C709E0BA}" dt="2020-11-13T00:34:33.479" v="489" actId="1076"/>
          <ac:spMkLst>
            <pc:docMk/>
            <pc:sldMk cId="4244671936" sldId="1778"/>
            <ac:spMk id="62" creationId="{3D2A7CFB-03B1-4DC6-97A1-03F953B86B2A}"/>
          </ac:spMkLst>
        </pc:spChg>
        <pc:spChg chg="mod">
          <ac:chgData name="Graeme Malcolm" userId="0828a162-3a1f-48c4-ad15-5bbb25c8ef77" providerId="ADAL" clId="{F5FC0247-66A0-4AB2-8D92-A154C709E0BA}" dt="2020-11-13T00:34:33.479" v="489" actId="1076"/>
          <ac:spMkLst>
            <pc:docMk/>
            <pc:sldMk cId="4244671936" sldId="1778"/>
            <ac:spMk id="63" creationId="{57010047-8038-4846-A9FC-C64557DC3580}"/>
          </ac:spMkLst>
        </pc:spChg>
        <pc:spChg chg="mod">
          <ac:chgData name="Graeme Malcolm" userId="0828a162-3a1f-48c4-ad15-5bbb25c8ef77" providerId="ADAL" clId="{F5FC0247-66A0-4AB2-8D92-A154C709E0BA}" dt="2020-11-23T23:20:04.800" v="4759" actId="1076"/>
          <ac:spMkLst>
            <pc:docMk/>
            <pc:sldMk cId="4244671936" sldId="1778"/>
            <ac:spMk id="65" creationId="{3E71953B-788F-4CDC-B001-5C5DAA51D576}"/>
          </ac:spMkLst>
        </pc:spChg>
        <pc:spChg chg="mod">
          <ac:chgData name="Graeme Malcolm" userId="0828a162-3a1f-48c4-ad15-5bbb25c8ef77" providerId="ADAL" clId="{F5FC0247-66A0-4AB2-8D92-A154C709E0BA}" dt="2020-11-23T23:20:04.800" v="4759" actId="1076"/>
          <ac:spMkLst>
            <pc:docMk/>
            <pc:sldMk cId="4244671936" sldId="1778"/>
            <ac:spMk id="66" creationId="{36719403-FA06-447E-B865-F2557E91075C}"/>
          </ac:spMkLst>
        </pc:spChg>
        <pc:grpChg chg="add mod">
          <ac:chgData name="Graeme Malcolm" userId="0828a162-3a1f-48c4-ad15-5bbb25c8ef77" providerId="ADAL" clId="{F5FC0247-66A0-4AB2-8D92-A154C709E0BA}" dt="2020-11-13T00:26:31.340" v="102" actId="1076"/>
          <ac:grpSpMkLst>
            <pc:docMk/>
            <pc:sldMk cId="4244671936" sldId="1778"/>
            <ac:grpSpMk id="8" creationId="{DE910737-4959-4807-9F92-21EBD97065E0}"/>
          </ac:grpSpMkLst>
        </pc:grpChg>
        <pc:grpChg chg="add mod">
          <ac:chgData name="Graeme Malcolm" userId="0828a162-3a1f-48c4-ad15-5bbb25c8ef77" providerId="ADAL" clId="{F5FC0247-66A0-4AB2-8D92-A154C709E0BA}" dt="2020-11-13T00:34:33.479" v="489" actId="1076"/>
          <ac:grpSpMkLst>
            <pc:docMk/>
            <pc:sldMk cId="4244671936" sldId="1778"/>
            <ac:grpSpMk id="12" creationId="{F59D3EE9-2E81-4F79-9921-83F3C2234A01}"/>
          </ac:grpSpMkLst>
        </pc:grpChg>
        <pc:grpChg chg="del mod">
          <ac:chgData name="Graeme Malcolm" userId="0828a162-3a1f-48c4-ad15-5bbb25c8ef77" providerId="ADAL" clId="{F5FC0247-66A0-4AB2-8D92-A154C709E0BA}" dt="2020-11-13T00:25:01.696" v="86" actId="478"/>
          <ac:grpSpMkLst>
            <pc:docMk/>
            <pc:sldMk cId="4244671936" sldId="1778"/>
            <ac:grpSpMk id="14" creationId="{6C4031BE-D4F1-48B8-9270-63340EB8E648}"/>
          </ac:grpSpMkLst>
        </pc:grpChg>
        <pc:grpChg chg="add mod">
          <ac:chgData name="Graeme Malcolm" userId="0828a162-3a1f-48c4-ad15-5bbb25c8ef77" providerId="ADAL" clId="{F5FC0247-66A0-4AB2-8D92-A154C709E0BA}" dt="2020-11-18T15:57:14.346" v="2749" actId="1076"/>
          <ac:grpSpMkLst>
            <pc:docMk/>
            <pc:sldMk cId="4244671936" sldId="1778"/>
            <ac:grpSpMk id="14" creationId="{C5EA01CC-8FD2-4522-A9A7-DBE9CE915A75}"/>
          </ac:grpSpMkLst>
        </pc:grpChg>
        <pc:grpChg chg="del mod">
          <ac:chgData name="Graeme Malcolm" userId="0828a162-3a1f-48c4-ad15-5bbb25c8ef77" providerId="ADAL" clId="{F5FC0247-66A0-4AB2-8D92-A154C709E0BA}" dt="2020-11-13T00:25:04.457" v="87" actId="478"/>
          <ac:grpSpMkLst>
            <pc:docMk/>
            <pc:sldMk cId="4244671936" sldId="1778"/>
            <ac:grpSpMk id="15" creationId="{8C5115B6-6D5F-46D8-ADA3-C1DB468B4AB3}"/>
          </ac:grpSpMkLst>
        </pc:grpChg>
        <pc:grpChg chg="add del mod">
          <ac:chgData name="Graeme Malcolm" userId="0828a162-3a1f-48c4-ad15-5bbb25c8ef77" providerId="ADAL" clId="{F5FC0247-66A0-4AB2-8D92-A154C709E0BA}" dt="2020-11-18T16:00:31.884" v="2781" actId="478"/>
          <ac:grpSpMkLst>
            <pc:docMk/>
            <pc:sldMk cId="4244671936" sldId="1778"/>
            <ac:grpSpMk id="19" creationId="{101D15EF-34FC-4C85-A822-71B46E316061}"/>
          </ac:grpSpMkLst>
        </pc:grpChg>
        <pc:grpChg chg="mod">
          <ac:chgData name="Graeme Malcolm" userId="0828a162-3a1f-48c4-ad15-5bbb25c8ef77" providerId="ADAL" clId="{F5FC0247-66A0-4AB2-8D92-A154C709E0BA}" dt="2020-11-13T00:24:46.497" v="85" actId="1076"/>
          <ac:grpSpMkLst>
            <pc:docMk/>
            <pc:sldMk cId="4244671936" sldId="1778"/>
            <ac:grpSpMk id="21" creationId="{E6CC660A-F5A0-48B1-948A-F8D486E93AA1}"/>
          </ac:grpSpMkLst>
        </pc:grpChg>
        <pc:grpChg chg="add mod">
          <ac:chgData name="Graeme Malcolm" userId="0828a162-3a1f-48c4-ad15-5bbb25c8ef77" providerId="ADAL" clId="{F5FC0247-66A0-4AB2-8D92-A154C709E0BA}" dt="2020-11-23T23:20:04.800" v="4759" actId="1076"/>
          <ac:grpSpMkLst>
            <pc:docMk/>
            <pc:sldMk cId="4244671936" sldId="1778"/>
            <ac:grpSpMk id="22" creationId="{C5C9782D-8DED-4AB9-95F2-36F6A8A2122C}"/>
          </ac:grpSpMkLst>
        </pc:grpChg>
        <pc:grpChg chg="add mod">
          <ac:chgData name="Graeme Malcolm" userId="0828a162-3a1f-48c4-ad15-5bbb25c8ef77" providerId="ADAL" clId="{F5FC0247-66A0-4AB2-8D92-A154C709E0BA}" dt="2020-11-23T23:20:04.800" v="4759" actId="1076"/>
          <ac:grpSpMkLst>
            <pc:docMk/>
            <pc:sldMk cId="4244671936" sldId="1778"/>
            <ac:grpSpMk id="25" creationId="{B9E88279-862B-4B0E-85B3-68D58DEAE97E}"/>
          </ac:grpSpMkLst>
        </pc:grpChg>
        <pc:grpChg chg="add">
          <ac:chgData name="Graeme Malcolm" userId="0828a162-3a1f-48c4-ad15-5bbb25c8ef77" providerId="ADAL" clId="{F5FC0247-66A0-4AB2-8D92-A154C709E0BA}" dt="2020-11-13T00:29:33.827" v="145" actId="164"/>
          <ac:grpSpMkLst>
            <pc:docMk/>
            <pc:sldMk cId="4244671936" sldId="1778"/>
            <ac:grpSpMk id="26" creationId="{D6ECF5BC-B81E-4DEC-A490-1CB2E2589C1D}"/>
          </ac:grpSpMkLst>
        </pc:grpChg>
        <pc:grpChg chg="mod topLvl">
          <ac:chgData name="Graeme Malcolm" userId="0828a162-3a1f-48c4-ad15-5bbb25c8ef77" providerId="ADAL" clId="{F5FC0247-66A0-4AB2-8D92-A154C709E0BA}" dt="2020-11-13T00:25:04.457" v="87" actId="478"/>
          <ac:grpSpMkLst>
            <pc:docMk/>
            <pc:sldMk cId="4244671936" sldId="1778"/>
            <ac:grpSpMk id="28" creationId="{D65DC82E-A598-4D09-ADFD-D15FAC60165E}"/>
          </ac:grpSpMkLst>
        </pc:grpChg>
        <pc:grpChg chg="add del mod">
          <ac:chgData name="Graeme Malcolm" userId="0828a162-3a1f-48c4-ad15-5bbb25c8ef77" providerId="ADAL" clId="{F5FC0247-66A0-4AB2-8D92-A154C709E0BA}" dt="2020-11-18T16:00:31.884" v="2781" actId="478"/>
          <ac:grpSpMkLst>
            <pc:docMk/>
            <pc:sldMk cId="4244671936" sldId="1778"/>
            <ac:grpSpMk id="34" creationId="{57C449F5-9718-41A4-9CD5-E631FC9F12EA}"/>
          </ac:grpSpMkLst>
        </pc:grpChg>
        <pc:grpChg chg="mod">
          <ac:chgData name="Graeme Malcolm" userId="0828a162-3a1f-48c4-ad15-5bbb25c8ef77" providerId="ADAL" clId="{F5FC0247-66A0-4AB2-8D92-A154C709E0BA}" dt="2020-11-13T00:24:46.497" v="85" actId="1076"/>
          <ac:grpSpMkLst>
            <pc:docMk/>
            <pc:sldMk cId="4244671936" sldId="1778"/>
            <ac:grpSpMk id="40" creationId="{2FBDCBDA-987C-42C5-94ED-7079A29F0C24}"/>
          </ac:grpSpMkLst>
        </pc:grpChg>
        <pc:grpChg chg="mod">
          <ac:chgData name="Graeme Malcolm" userId="0828a162-3a1f-48c4-ad15-5bbb25c8ef77" providerId="ADAL" clId="{F5FC0247-66A0-4AB2-8D92-A154C709E0BA}" dt="2020-11-13T00:24:46.497" v="85" actId="1076"/>
          <ac:grpSpMkLst>
            <pc:docMk/>
            <pc:sldMk cId="4244671936" sldId="1778"/>
            <ac:grpSpMk id="43" creationId="{838204BE-50E3-4D17-A864-05D5F28A5828}"/>
          </ac:grpSpMkLst>
        </pc:grpChg>
        <pc:grpChg chg="del mod">
          <ac:chgData name="Graeme Malcolm" userId="0828a162-3a1f-48c4-ad15-5bbb25c8ef77" providerId="ADAL" clId="{F5FC0247-66A0-4AB2-8D92-A154C709E0BA}" dt="2020-11-13T00:25:06.272" v="88" actId="478"/>
          <ac:grpSpMkLst>
            <pc:docMk/>
            <pc:sldMk cId="4244671936" sldId="1778"/>
            <ac:grpSpMk id="44" creationId="{8B78831F-F1F1-43CD-ADFB-2F38DB514905}"/>
          </ac:grpSpMkLst>
        </pc:grpChg>
        <pc:grpChg chg="add del mod">
          <ac:chgData name="Graeme Malcolm" userId="0828a162-3a1f-48c4-ad15-5bbb25c8ef77" providerId="ADAL" clId="{F5FC0247-66A0-4AB2-8D92-A154C709E0BA}" dt="2020-11-13T00:25:07.377" v="89" actId="478"/>
          <ac:grpSpMkLst>
            <pc:docMk/>
            <pc:sldMk cId="4244671936" sldId="1778"/>
            <ac:grpSpMk id="45" creationId="{A25858E4-CA91-4287-B20F-D56CEDF36780}"/>
          </ac:grpSpMkLst>
        </pc:grpChg>
        <pc:grpChg chg="mod">
          <ac:chgData name="Graeme Malcolm" userId="0828a162-3a1f-48c4-ad15-5bbb25c8ef77" providerId="ADAL" clId="{F5FC0247-66A0-4AB2-8D92-A154C709E0BA}" dt="2020-11-13T00:24:46.497" v="85" actId="1076"/>
          <ac:grpSpMkLst>
            <pc:docMk/>
            <pc:sldMk cId="4244671936" sldId="1778"/>
            <ac:grpSpMk id="46" creationId="{15BE81CF-A6D9-47CE-BC85-E2A1D702D2B3}"/>
          </ac:grpSpMkLst>
        </pc:grpChg>
        <pc:grpChg chg="mod">
          <ac:chgData name="Graeme Malcolm" userId="0828a162-3a1f-48c4-ad15-5bbb25c8ef77" providerId="ADAL" clId="{F5FC0247-66A0-4AB2-8D92-A154C709E0BA}" dt="2020-11-13T00:24:46.497" v="85" actId="1076"/>
          <ac:grpSpMkLst>
            <pc:docMk/>
            <pc:sldMk cId="4244671936" sldId="1778"/>
            <ac:grpSpMk id="47" creationId="{DC1B543A-2792-4FA6-B90A-C33AABC95C74}"/>
          </ac:grpSpMkLst>
        </pc:grpChg>
        <pc:grpChg chg="mod">
          <ac:chgData name="Graeme Malcolm" userId="0828a162-3a1f-48c4-ad15-5bbb25c8ef77" providerId="ADAL" clId="{F5FC0247-66A0-4AB2-8D92-A154C709E0BA}" dt="2020-11-13T00:24:46.497" v="85" actId="1076"/>
          <ac:grpSpMkLst>
            <pc:docMk/>
            <pc:sldMk cId="4244671936" sldId="1778"/>
            <ac:grpSpMk id="48" creationId="{AEBDE4A8-0A36-48CF-8C26-394933F5575B}"/>
          </ac:grpSpMkLst>
        </pc:grpChg>
        <pc:grpChg chg="add mod">
          <ac:chgData name="Graeme Malcolm" userId="0828a162-3a1f-48c4-ad15-5bbb25c8ef77" providerId="ADAL" clId="{F5FC0247-66A0-4AB2-8D92-A154C709E0BA}" dt="2020-11-13T00:34:33.479" v="489" actId="1076"/>
          <ac:grpSpMkLst>
            <pc:docMk/>
            <pc:sldMk cId="4244671936" sldId="1778"/>
            <ac:grpSpMk id="61" creationId="{D30A05A2-2CD3-48A4-89A4-45780E35F0DE}"/>
          </ac:grpSpMkLst>
        </pc:grpChg>
        <pc:grpChg chg="add mod">
          <ac:chgData name="Graeme Malcolm" userId="0828a162-3a1f-48c4-ad15-5bbb25c8ef77" providerId="ADAL" clId="{F5FC0247-66A0-4AB2-8D92-A154C709E0BA}" dt="2020-11-23T23:20:04.800" v="4759" actId="1076"/>
          <ac:grpSpMkLst>
            <pc:docMk/>
            <pc:sldMk cId="4244671936" sldId="1778"/>
            <ac:grpSpMk id="64" creationId="{71555BB0-ECEF-4206-A893-C59DBA8F691F}"/>
          </ac:grpSpMkLst>
        </pc:grpChg>
        <pc:picChg chg="add mod">
          <ac:chgData name="Graeme Malcolm" userId="0828a162-3a1f-48c4-ad15-5bbb25c8ef77" providerId="ADAL" clId="{F5FC0247-66A0-4AB2-8D92-A154C709E0BA}" dt="2020-11-13T00:26:21.196" v="99" actId="1076"/>
          <ac:picMkLst>
            <pc:docMk/>
            <pc:sldMk cId="4244671936" sldId="1778"/>
            <ac:picMk id="4" creationId="{72A5EC80-05B5-46F7-82D6-E4BE5754BF21}"/>
          </ac:picMkLst>
        </pc:picChg>
        <pc:picChg chg="add mod">
          <ac:chgData name="Graeme Malcolm" userId="0828a162-3a1f-48c4-ad15-5bbb25c8ef77" providerId="ADAL" clId="{F5FC0247-66A0-4AB2-8D92-A154C709E0BA}" dt="2020-11-18T15:58:22.132" v="2762" actId="207"/>
          <ac:picMkLst>
            <pc:docMk/>
            <pc:sldMk cId="4244671936" sldId="1778"/>
            <ac:picMk id="5" creationId="{5AC8456A-B2C4-4032-AED4-74C4DE172DCB}"/>
          </ac:picMkLst>
        </pc:picChg>
        <pc:picChg chg="add mod">
          <ac:chgData name="Graeme Malcolm" userId="0828a162-3a1f-48c4-ad15-5bbb25c8ef77" providerId="ADAL" clId="{F5FC0247-66A0-4AB2-8D92-A154C709E0BA}" dt="2020-11-13T00:26:07.580" v="96" actId="207"/>
          <ac:picMkLst>
            <pc:docMk/>
            <pc:sldMk cId="4244671936" sldId="1778"/>
            <ac:picMk id="7" creationId="{F1E8AD18-5719-4CE4-9187-A04E8C57992E}"/>
          </ac:picMkLst>
        </pc:picChg>
        <pc:picChg chg="add del mod">
          <ac:chgData name="Graeme Malcolm" userId="0828a162-3a1f-48c4-ad15-5bbb25c8ef77" providerId="ADAL" clId="{F5FC0247-66A0-4AB2-8D92-A154C709E0BA}" dt="2020-11-18T16:00:31.884" v="2781" actId="478"/>
          <ac:picMkLst>
            <pc:docMk/>
            <pc:sldMk cId="4244671936" sldId="1778"/>
            <ac:picMk id="10" creationId="{65CEB9F1-D65E-4AA4-80F1-5A03CEABBEEC}"/>
          </ac:picMkLst>
        </pc:picChg>
        <pc:picChg chg="del mod">
          <ac:chgData name="Graeme Malcolm" userId="0828a162-3a1f-48c4-ad15-5bbb25c8ef77" providerId="ADAL" clId="{F5FC0247-66A0-4AB2-8D92-A154C709E0BA}" dt="2020-11-13T00:25:01.696" v="86" actId="478"/>
          <ac:picMkLst>
            <pc:docMk/>
            <pc:sldMk cId="4244671936" sldId="1778"/>
            <ac:picMk id="10" creationId="{F2D7533D-48DD-44DB-A832-B7A3A509309D}"/>
          </ac:picMkLst>
        </pc:picChg>
        <pc:picChg chg="add mod">
          <ac:chgData name="Graeme Malcolm" userId="0828a162-3a1f-48c4-ad15-5bbb25c8ef77" providerId="ADAL" clId="{F5FC0247-66A0-4AB2-8D92-A154C709E0BA}" dt="2020-11-13T00:34:33.479" v="489" actId="1076"/>
          <ac:picMkLst>
            <pc:docMk/>
            <pc:sldMk cId="4244671936" sldId="1778"/>
            <ac:picMk id="11" creationId="{500BF946-B349-4850-BDE9-DB392E58966C}"/>
          </ac:picMkLst>
        </pc:picChg>
        <pc:picChg chg="add del mod">
          <ac:chgData name="Graeme Malcolm" userId="0828a162-3a1f-48c4-ad15-5bbb25c8ef77" providerId="ADAL" clId="{F5FC0247-66A0-4AB2-8D92-A154C709E0BA}" dt="2020-11-18T16:00:31.884" v="2781" actId="478"/>
          <ac:picMkLst>
            <pc:docMk/>
            <pc:sldMk cId="4244671936" sldId="1778"/>
            <ac:picMk id="16" creationId="{01B8D6FF-72BD-4D0C-9CB3-DE9B54918C80}"/>
          </ac:picMkLst>
        </pc:picChg>
        <pc:picChg chg="add mod">
          <ac:chgData name="Graeme Malcolm" userId="0828a162-3a1f-48c4-ad15-5bbb25c8ef77" providerId="ADAL" clId="{F5FC0247-66A0-4AB2-8D92-A154C709E0BA}" dt="2020-11-23T23:20:04.800" v="4759" actId="1076"/>
          <ac:picMkLst>
            <pc:docMk/>
            <pc:sldMk cId="4244671936" sldId="1778"/>
            <ac:picMk id="18" creationId="{CFD645E7-2372-4948-BD10-7B84366EDC85}"/>
          </ac:picMkLst>
        </pc:picChg>
        <pc:picChg chg="add mod ord">
          <ac:chgData name="Graeme Malcolm" userId="0828a162-3a1f-48c4-ad15-5bbb25c8ef77" providerId="ADAL" clId="{F5FC0247-66A0-4AB2-8D92-A154C709E0BA}" dt="2020-11-23T23:20:04.800" v="4759" actId="1076"/>
          <ac:picMkLst>
            <pc:docMk/>
            <pc:sldMk cId="4244671936" sldId="1778"/>
            <ac:picMk id="20" creationId="{DE4D8BEF-1121-4222-B313-AD91A4C147B1}"/>
          </ac:picMkLst>
        </pc:picChg>
        <pc:picChg chg="add del mod">
          <ac:chgData name="Graeme Malcolm" userId="0828a162-3a1f-48c4-ad15-5bbb25c8ef77" providerId="ADAL" clId="{F5FC0247-66A0-4AB2-8D92-A154C709E0BA}" dt="2020-11-18T15:59:46.425" v="2777" actId="22"/>
          <ac:picMkLst>
            <pc:docMk/>
            <pc:sldMk cId="4244671936" sldId="1778"/>
            <ac:picMk id="23" creationId="{4B9FE7B0-A47C-4C0A-93BB-A5EF6F539DED}"/>
          </ac:picMkLst>
        </pc:picChg>
        <pc:picChg chg="mod">
          <ac:chgData name="Graeme Malcolm" userId="0828a162-3a1f-48c4-ad15-5bbb25c8ef77" providerId="ADAL" clId="{F5FC0247-66A0-4AB2-8D92-A154C709E0BA}" dt="2020-11-13T00:24:46.497" v="85" actId="1076"/>
          <ac:picMkLst>
            <pc:docMk/>
            <pc:sldMk cId="4244671936" sldId="1778"/>
            <ac:picMk id="42" creationId="{3C0A4871-77C7-4312-8EA1-494EC8B6D270}"/>
          </ac:picMkLst>
        </pc:picChg>
        <pc:picChg chg="mod">
          <ac:chgData name="Graeme Malcolm" userId="0828a162-3a1f-48c4-ad15-5bbb25c8ef77" providerId="ADAL" clId="{F5FC0247-66A0-4AB2-8D92-A154C709E0BA}" dt="2020-11-13T00:24:46.497" v="85" actId="1076"/>
          <ac:picMkLst>
            <pc:docMk/>
            <pc:sldMk cId="4244671936" sldId="1778"/>
            <ac:picMk id="49" creationId="{DFD1D529-45B6-4D24-9459-66F109A973BF}"/>
          </ac:picMkLst>
        </pc:picChg>
      </pc:sldChg>
      <pc:sldChg chg="modSp">
        <pc:chgData name="Graeme Malcolm" userId="0828a162-3a1f-48c4-ad15-5bbb25c8ef77" providerId="ADAL" clId="{F5FC0247-66A0-4AB2-8D92-A154C709E0BA}" dt="2020-11-25T01:32:46.427" v="11349"/>
        <pc:sldMkLst>
          <pc:docMk/>
          <pc:sldMk cId="2592321789" sldId="1786"/>
        </pc:sldMkLst>
        <pc:spChg chg="mod">
          <ac:chgData name="Graeme Malcolm" userId="0828a162-3a1f-48c4-ad15-5bbb25c8ef77" providerId="ADAL" clId="{F5FC0247-66A0-4AB2-8D92-A154C709E0BA}" dt="2020-11-25T01:32:46.427" v="11349"/>
          <ac:spMkLst>
            <pc:docMk/>
            <pc:sldMk cId="2592321789" sldId="1786"/>
            <ac:spMk id="4" creationId="{2AFD3162-DA9E-4D67-9F87-E583DE6D64AE}"/>
          </ac:spMkLst>
        </pc:spChg>
      </pc:sldChg>
      <pc:sldChg chg="del">
        <pc:chgData name="Graeme Malcolm" userId="0828a162-3a1f-48c4-ad15-5bbb25c8ef77" providerId="ADAL" clId="{F5FC0247-66A0-4AB2-8D92-A154C709E0BA}" dt="2020-11-13T00:33:51.224" v="442" actId="47"/>
        <pc:sldMkLst>
          <pc:docMk/>
          <pc:sldMk cId="647265905" sldId="1797"/>
        </pc:sldMkLst>
      </pc:sldChg>
      <pc:sldChg chg="addSp delSp modSp mod modNotes modNotesTx">
        <pc:chgData name="Graeme Malcolm" userId="0828a162-3a1f-48c4-ad15-5bbb25c8ef77" providerId="ADAL" clId="{F5FC0247-66A0-4AB2-8D92-A154C709E0BA}" dt="2020-11-25T01:32:46.427" v="11349"/>
        <pc:sldMkLst>
          <pc:docMk/>
          <pc:sldMk cId="3640243809" sldId="1834"/>
        </pc:sldMkLst>
        <pc:spChg chg="mod">
          <ac:chgData name="Graeme Malcolm" userId="0828a162-3a1f-48c4-ad15-5bbb25c8ef77" providerId="ADAL" clId="{F5FC0247-66A0-4AB2-8D92-A154C709E0BA}" dt="2020-11-13T00:33:04.091" v="434" actId="20577"/>
          <ac:spMkLst>
            <pc:docMk/>
            <pc:sldMk cId="3640243809" sldId="1834"/>
            <ac:spMk id="5" creationId="{007C2C26-EFD2-E847-AEA7-5CEF245E0904}"/>
          </ac:spMkLst>
        </pc:spChg>
        <pc:spChg chg="mod">
          <ac:chgData name="Graeme Malcolm" userId="0828a162-3a1f-48c4-ad15-5bbb25c8ef77" providerId="ADAL" clId="{F5FC0247-66A0-4AB2-8D92-A154C709E0BA}" dt="2020-11-13T00:33:23.176" v="437" actId="14100"/>
          <ac:spMkLst>
            <pc:docMk/>
            <pc:sldMk cId="3640243809" sldId="1834"/>
            <ac:spMk id="32" creationId="{16546404-CF26-438E-9CC8-63009510548A}"/>
          </ac:spMkLst>
        </pc:spChg>
        <pc:spChg chg="mod">
          <ac:chgData name="Graeme Malcolm" userId="0828a162-3a1f-48c4-ad15-5bbb25c8ef77" providerId="ADAL" clId="{F5FC0247-66A0-4AB2-8D92-A154C709E0BA}" dt="2020-11-13T00:33:35.291" v="441" actId="1582"/>
          <ac:spMkLst>
            <pc:docMk/>
            <pc:sldMk cId="3640243809" sldId="1834"/>
            <ac:spMk id="33" creationId="{42FEC293-D7B4-4291-B825-43150AE21969}"/>
          </ac:spMkLst>
        </pc:spChg>
        <pc:grpChg chg="del">
          <ac:chgData name="Graeme Malcolm" userId="0828a162-3a1f-48c4-ad15-5bbb25c8ef77" providerId="ADAL" clId="{F5FC0247-66A0-4AB2-8D92-A154C709E0BA}" dt="2020-11-13T00:33:27.899" v="439" actId="478"/>
          <ac:grpSpMkLst>
            <pc:docMk/>
            <pc:sldMk cId="3640243809" sldId="1834"/>
            <ac:grpSpMk id="2" creationId="{79ED2F26-4CC1-4229-912E-9655CD07B200}"/>
          </ac:grpSpMkLst>
        </pc:grpChg>
        <pc:grpChg chg="add mod modVis">
          <ac:chgData name="Graeme Malcolm" userId="0828a162-3a1f-48c4-ad15-5bbb25c8ef77" providerId="ADAL" clId="{F5FC0247-66A0-4AB2-8D92-A154C709E0BA}" dt="2020-11-13T00:33:28.912" v="440" actId="14429"/>
          <ac:grpSpMkLst>
            <pc:docMk/>
            <pc:sldMk cId="3640243809" sldId="1834"/>
            <ac:grpSpMk id="29" creationId="{16047B8A-0C9C-4513-AA6A-2BF5F53F1668}"/>
          </ac:grpSpMkLst>
        </pc:grpChg>
        <pc:grpChg chg="mod">
          <ac:chgData name="Graeme Malcolm" userId="0828a162-3a1f-48c4-ad15-5bbb25c8ef77" providerId="ADAL" clId="{F5FC0247-66A0-4AB2-8D92-A154C709E0BA}" dt="2020-11-13T00:33:23.176" v="437" actId="14100"/>
          <ac:grpSpMkLst>
            <pc:docMk/>
            <pc:sldMk cId="3640243809" sldId="1834"/>
            <ac:grpSpMk id="30" creationId="{8148AA2B-A0D8-471D-9FB0-C41C262DB84E}"/>
          </ac:grpSpMkLst>
        </pc:grpChg>
        <pc:picChg chg="mod">
          <ac:chgData name="Graeme Malcolm" userId="0828a162-3a1f-48c4-ad15-5bbb25c8ef77" providerId="ADAL" clId="{F5FC0247-66A0-4AB2-8D92-A154C709E0BA}" dt="2020-11-13T00:33:23.176" v="437" actId="14100"/>
          <ac:picMkLst>
            <pc:docMk/>
            <pc:sldMk cId="3640243809" sldId="1834"/>
            <ac:picMk id="31" creationId="{F92BC82D-8ECF-4B58-81DC-617A74D68738}"/>
          </ac:picMkLst>
        </pc:picChg>
      </pc:sldChg>
      <pc:sldChg chg="modSp add mod">
        <pc:chgData name="Graeme Malcolm" userId="0828a162-3a1f-48c4-ad15-5bbb25c8ef77" providerId="ADAL" clId="{F5FC0247-66A0-4AB2-8D92-A154C709E0BA}" dt="2020-12-02T01:30:53.009" v="12136" actId="20577"/>
        <pc:sldMkLst>
          <pc:docMk/>
          <pc:sldMk cId="3476806347" sldId="1840"/>
        </pc:sldMkLst>
        <pc:spChg chg="mod">
          <ac:chgData name="Graeme Malcolm" userId="0828a162-3a1f-48c4-ad15-5bbb25c8ef77" providerId="ADAL" clId="{F5FC0247-66A0-4AB2-8D92-A154C709E0BA}" dt="2020-12-02T01:30:53.009" v="12136" actId="20577"/>
          <ac:spMkLst>
            <pc:docMk/>
            <pc:sldMk cId="3476806347" sldId="1840"/>
            <ac:spMk id="8" creationId="{7F6D085D-B395-41BC-B1E6-8B9B933DC046}"/>
          </ac:spMkLst>
        </pc:spChg>
        <pc:spChg chg="mod">
          <ac:chgData name="Graeme Malcolm" userId="0828a162-3a1f-48c4-ad15-5bbb25c8ef77" providerId="ADAL" clId="{F5FC0247-66A0-4AB2-8D92-A154C709E0BA}" dt="2020-12-02T01:30:45.056" v="12133"/>
          <ac:spMkLst>
            <pc:docMk/>
            <pc:sldMk cId="3476806347" sldId="1840"/>
            <ac:spMk id="17" creationId="{00000000-0000-0000-0000-000000000000}"/>
          </ac:spMkLst>
        </pc:spChg>
      </pc:sldChg>
      <pc:sldChg chg="modSp mod modNotes modNotesTx">
        <pc:chgData name="Graeme Malcolm" userId="0828a162-3a1f-48c4-ad15-5bbb25c8ef77" providerId="ADAL" clId="{F5FC0247-66A0-4AB2-8D92-A154C709E0BA}" dt="2020-12-04T00:09:32.852" v="12160" actId="13926"/>
        <pc:sldMkLst>
          <pc:docMk/>
          <pc:sldMk cId="1175378142" sldId="1841"/>
        </pc:sldMkLst>
        <pc:spChg chg="ord">
          <ac:chgData name="Graeme Malcolm" userId="0828a162-3a1f-48c4-ad15-5bbb25c8ef77" providerId="ADAL" clId="{F5FC0247-66A0-4AB2-8D92-A154C709E0BA}" dt="2020-11-24T01:55:22.139" v="10842" actId="167"/>
          <ac:spMkLst>
            <pc:docMk/>
            <pc:sldMk cId="1175378142" sldId="1841"/>
            <ac:spMk id="11" creationId="{5ED1849D-D74B-4CC9-8934-CB243E12F20C}"/>
          </ac:spMkLst>
        </pc:spChg>
        <pc:spChg chg="mod">
          <ac:chgData name="Graeme Malcolm" userId="0828a162-3a1f-48c4-ad15-5bbb25c8ef77" providerId="ADAL" clId="{F5FC0247-66A0-4AB2-8D92-A154C709E0BA}" dt="2020-12-04T00:09:32.852" v="12160" actId="13926"/>
          <ac:spMkLst>
            <pc:docMk/>
            <pc:sldMk cId="1175378142" sldId="1841"/>
            <ac:spMk id="15" creationId="{7AFD9358-0F0F-DD41-8430-DD40142A3348}"/>
          </ac:spMkLst>
        </pc:spChg>
      </pc:sldChg>
      <pc:sldChg chg="del">
        <pc:chgData name="Graeme Malcolm" userId="0828a162-3a1f-48c4-ad15-5bbb25c8ef77" providerId="ADAL" clId="{F5FC0247-66A0-4AB2-8D92-A154C709E0BA}" dt="2020-11-24T01:51:58.602" v="10716" actId="47"/>
        <pc:sldMkLst>
          <pc:docMk/>
          <pc:sldMk cId="3750964144" sldId="1843"/>
        </pc:sldMkLst>
      </pc:sldChg>
      <pc:sldChg chg="addSp delSp modSp del mod modNotes modNotesTx">
        <pc:chgData name="Graeme Malcolm" userId="0828a162-3a1f-48c4-ad15-5bbb25c8ef77" providerId="ADAL" clId="{F5FC0247-66A0-4AB2-8D92-A154C709E0BA}" dt="2020-12-02T01:31:05.008" v="12137" actId="47"/>
        <pc:sldMkLst>
          <pc:docMk/>
          <pc:sldMk cId="1610323194" sldId="1844"/>
        </pc:sldMkLst>
        <pc:spChg chg="add del">
          <ac:chgData name="Graeme Malcolm" userId="0828a162-3a1f-48c4-ad15-5bbb25c8ef77" providerId="ADAL" clId="{F5FC0247-66A0-4AB2-8D92-A154C709E0BA}" dt="2020-11-30T18:29:58.029" v="11360" actId="478"/>
          <ac:spMkLst>
            <pc:docMk/>
            <pc:sldMk cId="1610323194" sldId="1844"/>
            <ac:spMk id="2" creationId="{40CD2520-F314-43B7-9BF9-EEFA7F608B67}"/>
          </ac:spMkLst>
        </pc:spChg>
        <pc:spChg chg="mod">
          <ac:chgData name="Graeme Malcolm" userId="0828a162-3a1f-48c4-ad15-5bbb25c8ef77" providerId="ADAL" clId="{F5FC0247-66A0-4AB2-8D92-A154C709E0BA}" dt="2020-11-30T18:30:03.723" v="11361" actId="1076"/>
          <ac:spMkLst>
            <pc:docMk/>
            <pc:sldMk cId="1610323194" sldId="1844"/>
            <ac:spMk id="6" creationId="{00000000-0000-0000-0000-000000000000}"/>
          </ac:spMkLst>
        </pc:spChg>
        <pc:spChg chg="add del">
          <ac:chgData name="Graeme Malcolm" userId="0828a162-3a1f-48c4-ad15-5bbb25c8ef77" providerId="ADAL" clId="{F5FC0247-66A0-4AB2-8D92-A154C709E0BA}" dt="2020-11-30T18:29:48.773" v="11358" actId="22"/>
          <ac:spMkLst>
            <pc:docMk/>
            <pc:sldMk cId="1610323194" sldId="1844"/>
            <ac:spMk id="7" creationId="{D497A43D-4F62-4A8E-91E9-304BE83F1B2E}"/>
          </ac:spMkLst>
        </pc:spChg>
        <pc:spChg chg="add">
          <ac:chgData name="Graeme Malcolm" userId="0828a162-3a1f-48c4-ad15-5bbb25c8ef77" providerId="ADAL" clId="{F5FC0247-66A0-4AB2-8D92-A154C709E0BA}" dt="2020-11-30T18:29:55.471" v="11359" actId="22"/>
          <ac:spMkLst>
            <pc:docMk/>
            <pc:sldMk cId="1610323194" sldId="1844"/>
            <ac:spMk id="8" creationId="{4522A120-2085-462D-99AC-0A12FBBD9C38}"/>
          </ac:spMkLst>
        </pc:spChg>
        <pc:spChg chg="mod">
          <ac:chgData name="Graeme Malcolm" userId="0828a162-3a1f-48c4-ad15-5bbb25c8ef77" providerId="ADAL" clId="{F5FC0247-66A0-4AB2-8D92-A154C709E0BA}" dt="2020-11-25T01:32:46.427" v="11349"/>
          <ac:spMkLst>
            <pc:docMk/>
            <pc:sldMk cId="1610323194" sldId="1844"/>
            <ac:spMk id="17" creationId="{00000000-0000-0000-0000-000000000000}"/>
          </ac:spMkLst>
        </pc:spChg>
        <pc:spChg chg="mod">
          <ac:chgData name="Graeme Malcolm" userId="0828a162-3a1f-48c4-ad15-5bbb25c8ef77" providerId="ADAL" clId="{F5FC0247-66A0-4AB2-8D92-A154C709E0BA}" dt="2020-11-30T18:30:03.723" v="11361" actId="1076"/>
          <ac:spMkLst>
            <pc:docMk/>
            <pc:sldMk cId="1610323194" sldId="1844"/>
            <ac:spMk id="31" creationId="{A29CE5FA-859E-445F-A1A7-8F3606790DBB}"/>
          </ac:spMkLst>
        </pc:spChg>
        <pc:spChg chg="mod">
          <ac:chgData name="Graeme Malcolm" userId="0828a162-3a1f-48c4-ad15-5bbb25c8ef77" providerId="ADAL" clId="{F5FC0247-66A0-4AB2-8D92-A154C709E0BA}" dt="2020-11-30T18:30:03.723" v="11361" actId="1076"/>
          <ac:spMkLst>
            <pc:docMk/>
            <pc:sldMk cId="1610323194" sldId="1844"/>
            <ac:spMk id="32" creationId="{156C7984-D7C5-4F8E-BA67-F847016F36DC}"/>
          </ac:spMkLst>
        </pc:spChg>
        <pc:spChg chg="mod">
          <ac:chgData name="Graeme Malcolm" userId="0828a162-3a1f-48c4-ad15-5bbb25c8ef77" providerId="ADAL" clId="{F5FC0247-66A0-4AB2-8D92-A154C709E0BA}" dt="2020-11-30T18:30:03.723" v="11361" actId="1076"/>
          <ac:spMkLst>
            <pc:docMk/>
            <pc:sldMk cId="1610323194" sldId="1844"/>
            <ac:spMk id="33" creationId="{B347C2F9-1C68-4C51-8D2D-1709B56B9480}"/>
          </ac:spMkLst>
        </pc:spChg>
        <pc:spChg chg="mod">
          <ac:chgData name="Graeme Malcolm" userId="0828a162-3a1f-48c4-ad15-5bbb25c8ef77" providerId="ADAL" clId="{F5FC0247-66A0-4AB2-8D92-A154C709E0BA}" dt="2020-11-30T18:30:03.723" v="11361" actId="1076"/>
          <ac:spMkLst>
            <pc:docMk/>
            <pc:sldMk cId="1610323194" sldId="1844"/>
            <ac:spMk id="35" creationId="{07ADE806-D450-4A7C-B2E3-33206A62ECEF}"/>
          </ac:spMkLst>
        </pc:spChg>
        <pc:spChg chg="mod">
          <ac:chgData name="Graeme Malcolm" userId="0828a162-3a1f-48c4-ad15-5bbb25c8ef77" providerId="ADAL" clId="{F5FC0247-66A0-4AB2-8D92-A154C709E0BA}" dt="2020-11-30T18:30:03.723" v="11361" actId="1076"/>
          <ac:spMkLst>
            <pc:docMk/>
            <pc:sldMk cId="1610323194" sldId="1844"/>
            <ac:spMk id="39" creationId="{EAE6457A-AD5A-4F7C-90B2-22B9CAB47FC5}"/>
          </ac:spMkLst>
        </pc:spChg>
        <pc:spChg chg="mod">
          <ac:chgData name="Graeme Malcolm" userId="0828a162-3a1f-48c4-ad15-5bbb25c8ef77" providerId="ADAL" clId="{F5FC0247-66A0-4AB2-8D92-A154C709E0BA}" dt="2020-11-30T18:30:03.723" v="11361" actId="1076"/>
          <ac:spMkLst>
            <pc:docMk/>
            <pc:sldMk cId="1610323194" sldId="1844"/>
            <ac:spMk id="40" creationId="{606DE11E-182D-451C-8630-7C047E45C397}"/>
          </ac:spMkLst>
        </pc:spChg>
        <pc:spChg chg="mod">
          <ac:chgData name="Graeme Malcolm" userId="0828a162-3a1f-48c4-ad15-5bbb25c8ef77" providerId="ADAL" clId="{F5FC0247-66A0-4AB2-8D92-A154C709E0BA}" dt="2020-11-30T18:30:03.723" v="11361" actId="1076"/>
          <ac:spMkLst>
            <pc:docMk/>
            <pc:sldMk cId="1610323194" sldId="1844"/>
            <ac:spMk id="41" creationId="{3F8D34DB-4C9C-402D-B5CE-C90FDCC52B02}"/>
          </ac:spMkLst>
        </pc:spChg>
        <pc:grpChg chg="mod">
          <ac:chgData name="Graeme Malcolm" userId="0828a162-3a1f-48c4-ad15-5bbb25c8ef77" providerId="ADAL" clId="{F5FC0247-66A0-4AB2-8D92-A154C709E0BA}" dt="2020-11-30T18:30:03.723" v="11361" actId="1076"/>
          <ac:grpSpMkLst>
            <pc:docMk/>
            <pc:sldMk cId="1610323194" sldId="1844"/>
            <ac:grpSpMk id="4" creationId="{AD6CF35B-95E7-41C5-A265-55D1C67053D9}"/>
          </ac:grpSpMkLst>
        </pc:grpChg>
        <pc:grpChg chg="mod">
          <ac:chgData name="Graeme Malcolm" userId="0828a162-3a1f-48c4-ad15-5bbb25c8ef77" providerId="ADAL" clId="{F5FC0247-66A0-4AB2-8D92-A154C709E0BA}" dt="2020-11-30T18:30:03.723" v="11361" actId="1076"/>
          <ac:grpSpMkLst>
            <pc:docMk/>
            <pc:sldMk cId="1610323194" sldId="1844"/>
            <ac:grpSpMk id="5" creationId="{B1576BEC-357F-40DF-AE48-50CA864C9A7B}"/>
          </ac:grpSpMkLst>
        </pc:grpChg>
        <pc:grpChg chg="mod">
          <ac:chgData name="Graeme Malcolm" userId="0828a162-3a1f-48c4-ad15-5bbb25c8ef77" providerId="ADAL" clId="{F5FC0247-66A0-4AB2-8D92-A154C709E0BA}" dt="2020-11-30T18:30:03.723" v="11361" actId="1076"/>
          <ac:grpSpMkLst>
            <pc:docMk/>
            <pc:sldMk cId="1610323194" sldId="1844"/>
            <ac:grpSpMk id="34" creationId="{DCE8F043-6D07-4602-A7BB-65760385DC64}"/>
          </ac:grpSpMkLst>
        </pc:grpChg>
        <pc:grpChg chg="mod">
          <ac:chgData name="Graeme Malcolm" userId="0828a162-3a1f-48c4-ad15-5bbb25c8ef77" providerId="ADAL" clId="{F5FC0247-66A0-4AB2-8D92-A154C709E0BA}" dt="2020-11-30T18:30:03.723" v="11361" actId="1076"/>
          <ac:grpSpMkLst>
            <pc:docMk/>
            <pc:sldMk cId="1610323194" sldId="1844"/>
            <ac:grpSpMk id="37" creationId="{6C51E03C-DAE9-4914-BF08-357276507B11}"/>
          </ac:grpSpMkLst>
        </pc:grpChg>
        <pc:picChg chg="mod">
          <ac:chgData name="Graeme Malcolm" userId="0828a162-3a1f-48c4-ad15-5bbb25c8ef77" providerId="ADAL" clId="{F5FC0247-66A0-4AB2-8D92-A154C709E0BA}" dt="2020-11-30T18:30:03.723" v="11361" actId="1076"/>
          <ac:picMkLst>
            <pc:docMk/>
            <pc:sldMk cId="1610323194" sldId="1844"/>
            <ac:picMk id="3" creationId="{2F2C547C-E6CB-40A8-ACD6-91D2E4F375A8}"/>
          </ac:picMkLst>
        </pc:picChg>
        <pc:picChg chg="mod">
          <ac:chgData name="Graeme Malcolm" userId="0828a162-3a1f-48c4-ad15-5bbb25c8ef77" providerId="ADAL" clId="{F5FC0247-66A0-4AB2-8D92-A154C709E0BA}" dt="2020-11-30T18:30:03.723" v="11361" actId="1076"/>
          <ac:picMkLst>
            <pc:docMk/>
            <pc:sldMk cId="1610323194" sldId="1844"/>
            <ac:picMk id="38" creationId="{BAB53E16-CB9E-4E7D-B483-952F121A01B4}"/>
          </ac:picMkLst>
        </pc:picChg>
      </pc:sldChg>
      <pc:sldChg chg="modSp add mod modNotes modNotesTx">
        <pc:chgData name="Graeme Malcolm" userId="0828a162-3a1f-48c4-ad15-5bbb25c8ef77" providerId="ADAL" clId="{F5FC0247-66A0-4AB2-8D92-A154C709E0BA}" dt="2020-11-25T01:32:46.427" v="11349"/>
        <pc:sldMkLst>
          <pc:docMk/>
          <pc:sldMk cId="3317897590" sldId="3458"/>
        </pc:sldMkLst>
        <pc:spChg chg="mod">
          <ac:chgData name="Graeme Malcolm" userId="0828a162-3a1f-48c4-ad15-5bbb25c8ef77" providerId="ADAL" clId="{F5FC0247-66A0-4AB2-8D92-A154C709E0BA}" dt="2020-11-17T16:33:16.749" v="943" actId="20577"/>
          <ac:spMkLst>
            <pc:docMk/>
            <pc:sldMk cId="3317897590" sldId="3458"/>
            <ac:spMk id="2" creationId="{5D06F796-B772-4540-9F64-1FF41CA53B6A}"/>
          </ac:spMkLst>
        </pc:spChg>
        <pc:spChg chg="mod">
          <ac:chgData name="Graeme Malcolm" userId="0828a162-3a1f-48c4-ad15-5bbb25c8ef77" providerId="ADAL" clId="{F5FC0247-66A0-4AB2-8D92-A154C709E0BA}" dt="2020-11-25T01:32:46.427" v="11349"/>
          <ac:spMkLst>
            <pc:docMk/>
            <pc:sldMk cId="3317897590" sldId="3458"/>
            <ac:spMk id="3" creationId="{E6B2D329-2096-48A6-9DDC-3697FF9AB251}"/>
          </ac:spMkLst>
        </pc:spChg>
        <pc:spChg chg="mod">
          <ac:chgData name="Graeme Malcolm" userId="0828a162-3a1f-48c4-ad15-5bbb25c8ef77" providerId="ADAL" clId="{F5FC0247-66A0-4AB2-8D92-A154C709E0BA}" dt="2020-11-25T01:32:46.427" v="11349"/>
          <ac:spMkLst>
            <pc:docMk/>
            <pc:sldMk cId="3317897590" sldId="3458"/>
            <ac:spMk id="4" creationId="{BA415F69-225F-4C23-A77B-5A7431C6BAC3}"/>
          </ac:spMkLst>
        </pc:spChg>
      </pc:sldChg>
      <pc:sldChg chg="modSp add del modNotes modNotesTx">
        <pc:chgData name="Graeme Malcolm" userId="0828a162-3a1f-48c4-ad15-5bbb25c8ef77" providerId="ADAL" clId="{F5FC0247-66A0-4AB2-8D92-A154C709E0BA}" dt="2020-11-25T01:32:46.427" v="11349"/>
        <pc:sldMkLst>
          <pc:docMk/>
          <pc:sldMk cId="4082084099" sldId="3468"/>
        </pc:sldMkLst>
        <pc:spChg chg="mod">
          <ac:chgData name="Graeme Malcolm" userId="0828a162-3a1f-48c4-ad15-5bbb25c8ef77" providerId="ADAL" clId="{F5FC0247-66A0-4AB2-8D92-A154C709E0BA}" dt="2020-11-25T01:32:46.427" v="11349"/>
          <ac:spMkLst>
            <pc:docMk/>
            <pc:sldMk cId="4082084099" sldId="3468"/>
            <ac:spMk id="2" creationId="{E804BC73-787D-4AB7-9D66-26A75BB82710}"/>
          </ac:spMkLst>
        </pc:spChg>
        <pc:spChg chg="mod">
          <ac:chgData name="Graeme Malcolm" userId="0828a162-3a1f-48c4-ad15-5bbb25c8ef77" providerId="ADAL" clId="{F5FC0247-66A0-4AB2-8D92-A154C709E0BA}" dt="2020-11-25T01:32:46.427" v="11349"/>
          <ac:spMkLst>
            <pc:docMk/>
            <pc:sldMk cId="4082084099" sldId="3468"/>
            <ac:spMk id="3" creationId="{3EFA0B4A-7865-48DA-9A39-9A668E3F99B3}"/>
          </ac:spMkLst>
        </pc:spChg>
      </pc:sldChg>
      <pc:sldChg chg="del">
        <pc:chgData name="Graeme Malcolm" userId="0828a162-3a1f-48c4-ad15-5bbb25c8ef77" providerId="ADAL" clId="{F5FC0247-66A0-4AB2-8D92-A154C709E0BA}" dt="2020-11-13T00:30:18.581" v="153" actId="47"/>
        <pc:sldMkLst>
          <pc:docMk/>
          <pc:sldMk cId="285883894" sldId="3469"/>
        </pc:sldMkLst>
      </pc:sldChg>
      <pc:sldChg chg="modSp add del mod">
        <pc:chgData name="Graeme Malcolm" userId="0828a162-3a1f-48c4-ad15-5bbb25c8ef77" providerId="ADAL" clId="{F5FC0247-66A0-4AB2-8D92-A154C709E0BA}" dt="2020-11-13T00:40:49.511" v="882" actId="47"/>
        <pc:sldMkLst>
          <pc:docMk/>
          <pc:sldMk cId="3951756452" sldId="3470"/>
        </pc:sldMkLst>
        <pc:spChg chg="mod">
          <ac:chgData name="Graeme Malcolm" userId="0828a162-3a1f-48c4-ad15-5bbb25c8ef77" providerId="ADAL" clId="{F5FC0247-66A0-4AB2-8D92-A154C709E0BA}" dt="2020-11-13T00:40:43.934" v="880" actId="12"/>
          <ac:spMkLst>
            <pc:docMk/>
            <pc:sldMk cId="3951756452" sldId="3470"/>
            <ac:spMk id="3" creationId="{74B0B276-2F73-42DC-BD91-39042144418F}"/>
          </ac:spMkLst>
        </pc:spChg>
        <pc:spChg chg="mod">
          <ac:chgData name="Graeme Malcolm" userId="0828a162-3a1f-48c4-ad15-5bbb25c8ef77" providerId="ADAL" clId="{F5FC0247-66A0-4AB2-8D92-A154C709E0BA}" dt="2020-11-13T00:40:05.213" v="875" actId="113"/>
          <ac:spMkLst>
            <pc:docMk/>
            <pc:sldMk cId="3951756452" sldId="3470"/>
            <ac:spMk id="4" creationId="{4209D689-2BBF-4C71-8A5F-204011C4EEBC}"/>
          </ac:spMkLst>
        </pc:spChg>
        <pc:spChg chg="mod">
          <ac:chgData name="Graeme Malcolm" userId="0828a162-3a1f-48c4-ad15-5bbb25c8ef77" providerId="ADAL" clId="{F5FC0247-66A0-4AB2-8D92-A154C709E0BA}" dt="2020-11-13T00:40:05.213" v="875" actId="113"/>
          <ac:spMkLst>
            <pc:docMk/>
            <pc:sldMk cId="3951756452" sldId="3470"/>
            <ac:spMk id="6" creationId="{9E9AD29E-B55E-4E6A-AE97-9AC5A61D8E6D}"/>
          </ac:spMkLst>
        </pc:spChg>
      </pc:sldChg>
      <pc:sldChg chg="del">
        <pc:chgData name="Graeme Malcolm" userId="0828a162-3a1f-48c4-ad15-5bbb25c8ef77" providerId="ADAL" clId="{F5FC0247-66A0-4AB2-8D92-A154C709E0BA}" dt="2020-11-13T00:30:18.581" v="153" actId="47"/>
        <pc:sldMkLst>
          <pc:docMk/>
          <pc:sldMk cId="1610818167" sldId="3471"/>
        </pc:sldMkLst>
      </pc:sldChg>
      <pc:sldChg chg="modSp add mod modNotes modNotesTx">
        <pc:chgData name="Graeme Malcolm" userId="0828a162-3a1f-48c4-ad15-5bbb25c8ef77" providerId="ADAL" clId="{F5FC0247-66A0-4AB2-8D92-A154C709E0BA}" dt="2020-11-25T01:32:46.427" v="11349"/>
        <pc:sldMkLst>
          <pc:docMk/>
          <pc:sldMk cId="2601674792" sldId="3471"/>
        </pc:sldMkLst>
        <pc:spChg chg="mod">
          <ac:chgData name="Graeme Malcolm" userId="0828a162-3a1f-48c4-ad15-5bbb25c8ef77" providerId="ADAL" clId="{F5FC0247-66A0-4AB2-8D92-A154C709E0BA}" dt="2020-11-25T01:32:46.427" v="11349"/>
          <ac:spMkLst>
            <pc:docMk/>
            <pc:sldMk cId="2601674792" sldId="3471"/>
            <ac:spMk id="2" creationId="{0442314B-905D-413C-B8CA-5345DB927317}"/>
          </ac:spMkLst>
        </pc:spChg>
        <pc:spChg chg="mod">
          <ac:chgData name="Graeme Malcolm" userId="0828a162-3a1f-48c4-ad15-5bbb25c8ef77" providerId="ADAL" clId="{F5FC0247-66A0-4AB2-8D92-A154C709E0BA}" dt="2020-11-25T01:32:46.427" v="11349"/>
          <ac:spMkLst>
            <pc:docMk/>
            <pc:sldMk cId="2601674792" sldId="3471"/>
            <ac:spMk id="3" creationId="{12D04B0A-8D51-4D49-8B17-4A163C06ED0E}"/>
          </ac:spMkLst>
        </pc:spChg>
      </pc:sldChg>
      <pc:sldChg chg="addSp delSp modSp del mod modNotes modNotesTx">
        <pc:chgData name="Graeme Malcolm" userId="0828a162-3a1f-48c4-ad15-5bbb25c8ef77" providerId="ADAL" clId="{F5FC0247-66A0-4AB2-8D92-A154C709E0BA}" dt="2020-12-02T01:31:56.877" v="12150" actId="47"/>
        <pc:sldMkLst>
          <pc:docMk/>
          <pc:sldMk cId="2704482197" sldId="3472"/>
        </pc:sldMkLst>
        <pc:spChg chg="add del">
          <ac:chgData name="Graeme Malcolm" userId="0828a162-3a1f-48c4-ad15-5bbb25c8ef77" providerId="ADAL" clId="{F5FC0247-66A0-4AB2-8D92-A154C709E0BA}" dt="2020-11-30T18:30:35.798" v="11368" actId="478"/>
          <ac:spMkLst>
            <pc:docMk/>
            <pc:sldMk cId="2704482197" sldId="3472"/>
            <ac:spMk id="2" creationId="{B4063070-3BD4-4FBD-8030-A549D2243EC0}"/>
          </ac:spMkLst>
        </pc:spChg>
        <pc:spChg chg="mod">
          <ac:chgData name="Graeme Malcolm" userId="0828a162-3a1f-48c4-ad15-5bbb25c8ef77" providerId="ADAL" clId="{F5FC0247-66A0-4AB2-8D92-A154C709E0BA}" dt="2020-11-30T18:30:41.611" v="11369" actId="1076"/>
          <ac:spMkLst>
            <pc:docMk/>
            <pc:sldMk cId="2704482197" sldId="3472"/>
            <ac:spMk id="6" creationId="{00000000-0000-0000-0000-000000000000}"/>
          </ac:spMkLst>
        </pc:spChg>
        <pc:spChg chg="add del">
          <ac:chgData name="Graeme Malcolm" userId="0828a162-3a1f-48c4-ad15-5bbb25c8ef77" providerId="ADAL" clId="{F5FC0247-66A0-4AB2-8D92-A154C709E0BA}" dt="2020-11-30T18:30:22.470" v="11366" actId="22"/>
          <ac:spMkLst>
            <pc:docMk/>
            <pc:sldMk cId="2704482197" sldId="3472"/>
            <ac:spMk id="7" creationId="{BD1577B0-B228-4E6D-880D-E84947801BD6}"/>
          </ac:spMkLst>
        </pc:spChg>
        <pc:spChg chg="add">
          <ac:chgData name="Graeme Malcolm" userId="0828a162-3a1f-48c4-ad15-5bbb25c8ef77" providerId="ADAL" clId="{F5FC0247-66A0-4AB2-8D92-A154C709E0BA}" dt="2020-11-30T18:30:29.679" v="11367" actId="22"/>
          <ac:spMkLst>
            <pc:docMk/>
            <pc:sldMk cId="2704482197" sldId="3472"/>
            <ac:spMk id="8" creationId="{D675581A-5B65-4CC8-830B-4CECFF3A50EB}"/>
          </ac:spMkLst>
        </pc:spChg>
        <pc:spChg chg="mod">
          <ac:chgData name="Graeme Malcolm" userId="0828a162-3a1f-48c4-ad15-5bbb25c8ef77" providerId="ADAL" clId="{F5FC0247-66A0-4AB2-8D92-A154C709E0BA}" dt="2020-11-25T01:32:46.427" v="11349"/>
          <ac:spMkLst>
            <pc:docMk/>
            <pc:sldMk cId="2704482197" sldId="3472"/>
            <ac:spMk id="17" creationId="{00000000-0000-0000-0000-000000000000}"/>
          </ac:spMkLst>
        </pc:spChg>
        <pc:spChg chg="mod">
          <ac:chgData name="Graeme Malcolm" userId="0828a162-3a1f-48c4-ad15-5bbb25c8ef77" providerId="ADAL" clId="{F5FC0247-66A0-4AB2-8D92-A154C709E0BA}" dt="2020-11-30T18:30:41.611" v="11369" actId="1076"/>
          <ac:spMkLst>
            <pc:docMk/>
            <pc:sldMk cId="2704482197" sldId="3472"/>
            <ac:spMk id="31" creationId="{A29CE5FA-859E-445F-A1A7-8F3606790DBB}"/>
          </ac:spMkLst>
        </pc:spChg>
        <pc:spChg chg="mod">
          <ac:chgData name="Graeme Malcolm" userId="0828a162-3a1f-48c4-ad15-5bbb25c8ef77" providerId="ADAL" clId="{F5FC0247-66A0-4AB2-8D92-A154C709E0BA}" dt="2020-11-30T18:30:41.611" v="11369" actId="1076"/>
          <ac:spMkLst>
            <pc:docMk/>
            <pc:sldMk cId="2704482197" sldId="3472"/>
            <ac:spMk id="32" creationId="{156C7984-D7C5-4F8E-BA67-F847016F36DC}"/>
          </ac:spMkLst>
        </pc:spChg>
        <pc:spChg chg="mod">
          <ac:chgData name="Graeme Malcolm" userId="0828a162-3a1f-48c4-ad15-5bbb25c8ef77" providerId="ADAL" clId="{F5FC0247-66A0-4AB2-8D92-A154C709E0BA}" dt="2020-11-30T18:30:41.611" v="11369" actId="1076"/>
          <ac:spMkLst>
            <pc:docMk/>
            <pc:sldMk cId="2704482197" sldId="3472"/>
            <ac:spMk id="33" creationId="{B347C2F9-1C68-4C51-8D2D-1709B56B9480}"/>
          </ac:spMkLst>
        </pc:spChg>
        <pc:spChg chg="mod">
          <ac:chgData name="Graeme Malcolm" userId="0828a162-3a1f-48c4-ad15-5bbb25c8ef77" providerId="ADAL" clId="{F5FC0247-66A0-4AB2-8D92-A154C709E0BA}" dt="2020-11-30T18:30:41.611" v="11369" actId="1076"/>
          <ac:spMkLst>
            <pc:docMk/>
            <pc:sldMk cId="2704482197" sldId="3472"/>
            <ac:spMk id="35" creationId="{07ADE806-D450-4A7C-B2E3-33206A62ECEF}"/>
          </ac:spMkLst>
        </pc:spChg>
        <pc:spChg chg="mod">
          <ac:chgData name="Graeme Malcolm" userId="0828a162-3a1f-48c4-ad15-5bbb25c8ef77" providerId="ADAL" clId="{F5FC0247-66A0-4AB2-8D92-A154C709E0BA}" dt="2020-11-30T18:30:41.611" v="11369" actId="1076"/>
          <ac:spMkLst>
            <pc:docMk/>
            <pc:sldMk cId="2704482197" sldId="3472"/>
            <ac:spMk id="39" creationId="{EAE6457A-AD5A-4F7C-90B2-22B9CAB47FC5}"/>
          </ac:spMkLst>
        </pc:spChg>
        <pc:spChg chg="mod">
          <ac:chgData name="Graeme Malcolm" userId="0828a162-3a1f-48c4-ad15-5bbb25c8ef77" providerId="ADAL" clId="{F5FC0247-66A0-4AB2-8D92-A154C709E0BA}" dt="2020-11-30T18:30:41.611" v="11369" actId="1076"/>
          <ac:spMkLst>
            <pc:docMk/>
            <pc:sldMk cId="2704482197" sldId="3472"/>
            <ac:spMk id="40" creationId="{606DE11E-182D-451C-8630-7C047E45C397}"/>
          </ac:spMkLst>
        </pc:spChg>
        <pc:spChg chg="mod">
          <ac:chgData name="Graeme Malcolm" userId="0828a162-3a1f-48c4-ad15-5bbb25c8ef77" providerId="ADAL" clId="{F5FC0247-66A0-4AB2-8D92-A154C709E0BA}" dt="2020-11-30T18:30:41.611" v="11369" actId="1076"/>
          <ac:spMkLst>
            <pc:docMk/>
            <pc:sldMk cId="2704482197" sldId="3472"/>
            <ac:spMk id="41" creationId="{3F8D34DB-4C9C-402D-B5CE-C90FDCC52B02}"/>
          </ac:spMkLst>
        </pc:spChg>
        <pc:grpChg chg="mod">
          <ac:chgData name="Graeme Malcolm" userId="0828a162-3a1f-48c4-ad15-5bbb25c8ef77" providerId="ADAL" clId="{F5FC0247-66A0-4AB2-8D92-A154C709E0BA}" dt="2020-11-30T18:30:41.611" v="11369" actId="1076"/>
          <ac:grpSpMkLst>
            <pc:docMk/>
            <pc:sldMk cId="2704482197" sldId="3472"/>
            <ac:grpSpMk id="4" creationId="{AD6CF35B-95E7-41C5-A265-55D1C67053D9}"/>
          </ac:grpSpMkLst>
        </pc:grpChg>
        <pc:grpChg chg="mod">
          <ac:chgData name="Graeme Malcolm" userId="0828a162-3a1f-48c4-ad15-5bbb25c8ef77" providerId="ADAL" clId="{F5FC0247-66A0-4AB2-8D92-A154C709E0BA}" dt="2020-11-30T18:30:41.611" v="11369" actId="1076"/>
          <ac:grpSpMkLst>
            <pc:docMk/>
            <pc:sldMk cId="2704482197" sldId="3472"/>
            <ac:grpSpMk id="5" creationId="{B1576BEC-357F-40DF-AE48-50CA864C9A7B}"/>
          </ac:grpSpMkLst>
        </pc:grpChg>
        <pc:grpChg chg="mod">
          <ac:chgData name="Graeme Malcolm" userId="0828a162-3a1f-48c4-ad15-5bbb25c8ef77" providerId="ADAL" clId="{F5FC0247-66A0-4AB2-8D92-A154C709E0BA}" dt="2020-11-30T18:30:41.611" v="11369" actId="1076"/>
          <ac:grpSpMkLst>
            <pc:docMk/>
            <pc:sldMk cId="2704482197" sldId="3472"/>
            <ac:grpSpMk id="34" creationId="{DCE8F043-6D07-4602-A7BB-65760385DC64}"/>
          </ac:grpSpMkLst>
        </pc:grpChg>
        <pc:grpChg chg="mod">
          <ac:chgData name="Graeme Malcolm" userId="0828a162-3a1f-48c4-ad15-5bbb25c8ef77" providerId="ADAL" clId="{F5FC0247-66A0-4AB2-8D92-A154C709E0BA}" dt="2020-11-30T18:30:41.611" v="11369" actId="1076"/>
          <ac:grpSpMkLst>
            <pc:docMk/>
            <pc:sldMk cId="2704482197" sldId="3472"/>
            <ac:grpSpMk id="37" creationId="{6C51E03C-DAE9-4914-BF08-357276507B11}"/>
          </ac:grpSpMkLst>
        </pc:grpChg>
        <pc:picChg chg="mod">
          <ac:chgData name="Graeme Malcolm" userId="0828a162-3a1f-48c4-ad15-5bbb25c8ef77" providerId="ADAL" clId="{F5FC0247-66A0-4AB2-8D92-A154C709E0BA}" dt="2020-11-30T18:30:41.611" v="11369" actId="1076"/>
          <ac:picMkLst>
            <pc:docMk/>
            <pc:sldMk cId="2704482197" sldId="3472"/>
            <ac:picMk id="3" creationId="{2F2C547C-E6CB-40A8-ACD6-91D2E4F375A8}"/>
          </ac:picMkLst>
        </pc:picChg>
        <pc:picChg chg="mod">
          <ac:chgData name="Graeme Malcolm" userId="0828a162-3a1f-48c4-ad15-5bbb25c8ef77" providerId="ADAL" clId="{F5FC0247-66A0-4AB2-8D92-A154C709E0BA}" dt="2020-11-30T18:30:41.611" v="11369" actId="1076"/>
          <ac:picMkLst>
            <pc:docMk/>
            <pc:sldMk cId="2704482197" sldId="3472"/>
            <ac:picMk id="38" creationId="{BAB53E16-CB9E-4E7D-B483-952F121A01B4}"/>
          </ac:picMkLst>
        </pc:picChg>
      </pc:sldChg>
      <pc:sldChg chg="addSp delSp modSp add mod modNotes modNotesTx">
        <pc:chgData name="Graeme Malcolm" userId="0828a162-3a1f-48c4-ad15-5bbb25c8ef77" providerId="ADAL" clId="{F5FC0247-66A0-4AB2-8D92-A154C709E0BA}" dt="2020-11-25T01:32:46.427" v="11349"/>
        <pc:sldMkLst>
          <pc:docMk/>
          <pc:sldMk cId="1097489342" sldId="3473"/>
        </pc:sldMkLst>
        <pc:spChg chg="mod">
          <ac:chgData name="Graeme Malcolm" userId="0828a162-3a1f-48c4-ad15-5bbb25c8ef77" providerId="ADAL" clId="{F5FC0247-66A0-4AB2-8D92-A154C709E0BA}" dt="2020-11-25T01:32:46.427" v="11349"/>
          <ac:spMkLst>
            <pc:docMk/>
            <pc:sldMk cId="1097489342" sldId="3473"/>
            <ac:spMk id="5" creationId="{007C2C26-EFD2-E847-AEA7-5CEF245E0904}"/>
          </ac:spMkLst>
        </pc:spChg>
        <pc:spChg chg="mod">
          <ac:chgData name="Graeme Malcolm" userId="0828a162-3a1f-48c4-ad15-5bbb25c8ef77" providerId="ADAL" clId="{F5FC0247-66A0-4AB2-8D92-A154C709E0BA}" dt="2020-11-13T00:37:25.661" v="686" actId="14100"/>
          <ac:spMkLst>
            <pc:docMk/>
            <pc:sldMk cId="1097489342" sldId="3473"/>
            <ac:spMk id="13" creationId="{69C95634-5857-4D5D-B5D1-202D9AED0E58}"/>
          </ac:spMkLst>
        </pc:spChg>
        <pc:spChg chg="mod">
          <ac:chgData name="Graeme Malcolm" userId="0828a162-3a1f-48c4-ad15-5bbb25c8ef77" providerId="ADAL" clId="{F5FC0247-66A0-4AB2-8D92-A154C709E0BA}" dt="2020-11-13T00:37:40.248" v="690" actId="1582"/>
          <ac:spMkLst>
            <pc:docMk/>
            <pc:sldMk cId="1097489342" sldId="3473"/>
            <ac:spMk id="14" creationId="{FD5F738F-6D78-4027-A33D-63DFAE98066D}"/>
          </ac:spMkLst>
        </pc:spChg>
        <pc:grpChg chg="add mod modVis">
          <ac:chgData name="Graeme Malcolm" userId="0828a162-3a1f-48c4-ad15-5bbb25c8ef77" providerId="ADAL" clId="{F5FC0247-66A0-4AB2-8D92-A154C709E0BA}" dt="2020-11-13T00:37:32.005" v="689" actId="14429"/>
          <ac:grpSpMkLst>
            <pc:docMk/>
            <pc:sldMk cId="1097489342" sldId="3473"/>
            <ac:grpSpMk id="8" creationId="{E528DD52-4825-49EA-ACBF-755CFEAAC2DB}"/>
          </ac:grpSpMkLst>
        </pc:grpChg>
        <pc:grpChg chg="mod">
          <ac:chgData name="Graeme Malcolm" userId="0828a162-3a1f-48c4-ad15-5bbb25c8ef77" providerId="ADAL" clId="{F5FC0247-66A0-4AB2-8D92-A154C709E0BA}" dt="2020-11-13T00:37:25.661" v="686" actId="14100"/>
          <ac:grpSpMkLst>
            <pc:docMk/>
            <pc:sldMk cId="1097489342" sldId="3473"/>
            <ac:grpSpMk id="9" creationId="{9F0409AB-587F-4DFB-9A38-AAC23AE39908}"/>
          </ac:grpSpMkLst>
        </pc:grpChg>
        <pc:grpChg chg="mod">
          <ac:chgData name="Graeme Malcolm" userId="0828a162-3a1f-48c4-ad15-5bbb25c8ef77" providerId="ADAL" clId="{F5FC0247-66A0-4AB2-8D92-A154C709E0BA}" dt="2020-11-13T00:37:25.661" v="686" actId="14100"/>
          <ac:grpSpMkLst>
            <pc:docMk/>
            <pc:sldMk cId="1097489342" sldId="3473"/>
            <ac:grpSpMk id="10" creationId="{51F8E393-BCF2-4F8F-AF3D-8EB97ABC020E}"/>
          </ac:grpSpMkLst>
        </pc:grpChg>
        <pc:grpChg chg="del">
          <ac:chgData name="Graeme Malcolm" userId="0828a162-3a1f-48c4-ad15-5bbb25c8ef77" providerId="ADAL" clId="{F5FC0247-66A0-4AB2-8D92-A154C709E0BA}" dt="2020-11-13T00:37:31.135" v="688" actId="478"/>
          <ac:grpSpMkLst>
            <pc:docMk/>
            <pc:sldMk cId="1097489342" sldId="3473"/>
            <ac:grpSpMk id="29" creationId="{16047B8A-0C9C-4513-AA6A-2BF5F53F1668}"/>
          </ac:grpSpMkLst>
        </pc:grpChg>
        <pc:picChg chg="mod">
          <ac:chgData name="Graeme Malcolm" userId="0828a162-3a1f-48c4-ad15-5bbb25c8ef77" providerId="ADAL" clId="{F5FC0247-66A0-4AB2-8D92-A154C709E0BA}" dt="2020-11-13T00:37:25.661" v="686" actId="14100"/>
          <ac:picMkLst>
            <pc:docMk/>
            <pc:sldMk cId="1097489342" sldId="3473"/>
            <ac:picMk id="11" creationId="{4253ACBD-8B16-4089-A614-FCA3EE11BD15}"/>
          </ac:picMkLst>
        </pc:picChg>
        <pc:picChg chg="mod">
          <ac:chgData name="Graeme Malcolm" userId="0828a162-3a1f-48c4-ad15-5bbb25c8ef77" providerId="ADAL" clId="{F5FC0247-66A0-4AB2-8D92-A154C709E0BA}" dt="2020-11-13T00:37:25.661" v="686" actId="14100"/>
          <ac:picMkLst>
            <pc:docMk/>
            <pc:sldMk cId="1097489342" sldId="3473"/>
            <ac:picMk id="12" creationId="{0B57DD12-C009-4C15-B483-689C05A3B633}"/>
          </ac:picMkLst>
        </pc:picChg>
      </pc:sldChg>
      <pc:sldChg chg="del">
        <pc:chgData name="Graeme Malcolm" userId="0828a162-3a1f-48c4-ad15-5bbb25c8ef77" providerId="ADAL" clId="{F5FC0247-66A0-4AB2-8D92-A154C709E0BA}" dt="2020-11-13T00:33:51.224" v="442" actId="47"/>
        <pc:sldMkLst>
          <pc:docMk/>
          <pc:sldMk cId="1283317255" sldId="3473"/>
        </pc:sldMkLst>
      </pc:sldChg>
      <pc:sldChg chg="del">
        <pc:chgData name="Graeme Malcolm" userId="0828a162-3a1f-48c4-ad15-5bbb25c8ef77" providerId="ADAL" clId="{F5FC0247-66A0-4AB2-8D92-A154C709E0BA}" dt="2020-11-13T00:30:18.581" v="153" actId="47"/>
        <pc:sldMkLst>
          <pc:docMk/>
          <pc:sldMk cId="2502555692" sldId="3474"/>
        </pc:sldMkLst>
      </pc:sldChg>
      <pc:sldChg chg="addSp delSp modSp add del mod modNotes modNotesTx">
        <pc:chgData name="Graeme Malcolm" userId="0828a162-3a1f-48c4-ad15-5bbb25c8ef77" providerId="ADAL" clId="{F5FC0247-66A0-4AB2-8D92-A154C709E0BA}" dt="2020-12-02T01:31:31.376" v="12142" actId="47"/>
        <pc:sldMkLst>
          <pc:docMk/>
          <pc:sldMk cId="4100051103" sldId="3474"/>
        </pc:sldMkLst>
        <pc:spChg chg="add del">
          <ac:chgData name="Graeme Malcolm" userId="0828a162-3a1f-48c4-ad15-5bbb25c8ef77" providerId="ADAL" clId="{F5FC0247-66A0-4AB2-8D92-A154C709E0BA}" dt="2020-11-30T18:30:13.328" v="11363" actId="21"/>
          <ac:spMkLst>
            <pc:docMk/>
            <pc:sldMk cId="4100051103" sldId="3474"/>
            <ac:spMk id="2" creationId="{A9678CB3-DD6C-4779-9BA3-E01ED78ADB60}"/>
          </ac:spMkLst>
        </pc:spChg>
        <pc:spChg chg="mod">
          <ac:chgData name="Graeme Malcolm" userId="0828a162-3a1f-48c4-ad15-5bbb25c8ef77" providerId="ADAL" clId="{F5FC0247-66A0-4AB2-8D92-A154C709E0BA}" dt="2020-11-30T18:30:17.723" v="11364" actId="1076"/>
          <ac:spMkLst>
            <pc:docMk/>
            <pc:sldMk cId="4100051103" sldId="3474"/>
            <ac:spMk id="6" creationId="{00000000-0000-0000-0000-000000000000}"/>
          </ac:spMkLst>
        </pc:spChg>
        <pc:spChg chg="add">
          <ac:chgData name="Graeme Malcolm" userId="0828a162-3a1f-48c4-ad15-5bbb25c8ef77" providerId="ADAL" clId="{F5FC0247-66A0-4AB2-8D92-A154C709E0BA}" dt="2020-11-30T18:30:08.019" v="11362" actId="22"/>
          <ac:spMkLst>
            <pc:docMk/>
            <pc:sldMk cId="4100051103" sldId="3474"/>
            <ac:spMk id="7" creationId="{5E99B220-F06C-4BD0-AC56-543E6BA0D605}"/>
          </ac:spMkLst>
        </pc:spChg>
        <pc:spChg chg="mod">
          <ac:chgData name="Graeme Malcolm" userId="0828a162-3a1f-48c4-ad15-5bbb25c8ef77" providerId="ADAL" clId="{F5FC0247-66A0-4AB2-8D92-A154C709E0BA}" dt="2020-11-25T01:32:46.427" v="11349"/>
          <ac:spMkLst>
            <pc:docMk/>
            <pc:sldMk cId="4100051103" sldId="3474"/>
            <ac:spMk id="17" creationId="{00000000-0000-0000-0000-000000000000}"/>
          </ac:spMkLst>
        </pc:spChg>
        <pc:spChg chg="mod">
          <ac:chgData name="Graeme Malcolm" userId="0828a162-3a1f-48c4-ad15-5bbb25c8ef77" providerId="ADAL" clId="{F5FC0247-66A0-4AB2-8D92-A154C709E0BA}" dt="2020-11-30T18:30:17.723" v="11364" actId="1076"/>
          <ac:spMkLst>
            <pc:docMk/>
            <pc:sldMk cId="4100051103" sldId="3474"/>
            <ac:spMk id="31" creationId="{A29CE5FA-859E-445F-A1A7-8F3606790DBB}"/>
          </ac:spMkLst>
        </pc:spChg>
        <pc:spChg chg="mod">
          <ac:chgData name="Graeme Malcolm" userId="0828a162-3a1f-48c4-ad15-5bbb25c8ef77" providerId="ADAL" clId="{F5FC0247-66A0-4AB2-8D92-A154C709E0BA}" dt="2020-11-30T18:30:17.723" v="11364" actId="1076"/>
          <ac:spMkLst>
            <pc:docMk/>
            <pc:sldMk cId="4100051103" sldId="3474"/>
            <ac:spMk id="32" creationId="{156C7984-D7C5-4F8E-BA67-F847016F36DC}"/>
          </ac:spMkLst>
        </pc:spChg>
        <pc:spChg chg="mod">
          <ac:chgData name="Graeme Malcolm" userId="0828a162-3a1f-48c4-ad15-5bbb25c8ef77" providerId="ADAL" clId="{F5FC0247-66A0-4AB2-8D92-A154C709E0BA}" dt="2020-11-30T18:30:17.723" v="11364" actId="1076"/>
          <ac:spMkLst>
            <pc:docMk/>
            <pc:sldMk cId="4100051103" sldId="3474"/>
            <ac:spMk id="33" creationId="{B347C2F9-1C68-4C51-8D2D-1709B56B9480}"/>
          </ac:spMkLst>
        </pc:spChg>
        <pc:spChg chg="mod">
          <ac:chgData name="Graeme Malcolm" userId="0828a162-3a1f-48c4-ad15-5bbb25c8ef77" providerId="ADAL" clId="{F5FC0247-66A0-4AB2-8D92-A154C709E0BA}" dt="2020-11-30T18:30:17.723" v="11364" actId="1076"/>
          <ac:spMkLst>
            <pc:docMk/>
            <pc:sldMk cId="4100051103" sldId="3474"/>
            <ac:spMk id="35" creationId="{07ADE806-D450-4A7C-B2E3-33206A62ECEF}"/>
          </ac:spMkLst>
        </pc:spChg>
        <pc:spChg chg="mod">
          <ac:chgData name="Graeme Malcolm" userId="0828a162-3a1f-48c4-ad15-5bbb25c8ef77" providerId="ADAL" clId="{F5FC0247-66A0-4AB2-8D92-A154C709E0BA}" dt="2020-11-30T18:30:17.723" v="11364" actId="1076"/>
          <ac:spMkLst>
            <pc:docMk/>
            <pc:sldMk cId="4100051103" sldId="3474"/>
            <ac:spMk id="39" creationId="{EAE6457A-AD5A-4F7C-90B2-22B9CAB47FC5}"/>
          </ac:spMkLst>
        </pc:spChg>
        <pc:spChg chg="mod">
          <ac:chgData name="Graeme Malcolm" userId="0828a162-3a1f-48c4-ad15-5bbb25c8ef77" providerId="ADAL" clId="{F5FC0247-66A0-4AB2-8D92-A154C709E0BA}" dt="2020-11-30T18:30:17.723" v="11364" actId="1076"/>
          <ac:spMkLst>
            <pc:docMk/>
            <pc:sldMk cId="4100051103" sldId="3474"/>
            <ac:spMk id="40" creationId="{606DE11E-182D-451C-8630-7C047E45C397}"/>
          </ac:spMkLst>
        </pc:spChg>
        <pc:spChg chg="mod">
          <ac:chgData name="Graeme Malcolm" userId="0828a162-3a1f-48c4-ad15-5bbb25c8ef77" providerId="ADAL" clId="{F5FC0247-66A0-4AB2-8D92-A154C709E0BA}" dt="2020-11-30T18:30:17.723" v="11364" actId="1076"/>
          <ac:spMkLst>
            <pc:docMk/>
            <pc:sldMk cId="4100051103" sldId="3474"/>
            <ac:spMk id="41" creationId="{3F8D34DB-4C9C-402D-B5CE-C90FDCC52B02}"/>
          </ac:spMkLst>
        </pc:spChg>
        <pc:grpChg chg="mod">
          <ac:chgData name="Graeme Malcolm" userId="0828a162-3a1f-48c4-ad15-5bbb25c8ef77" providerId="ADAL" clId="{F5FC0247-66A0-4AB2-8D92-A154C709E0BA}" dt="2020-11-30T18:30:17.723" v="11364" actId="1076"/>
          <ac:grpSpMkLst>
            <pc:docMk/>
            <pc:sldMk cId="4100051103" sldId="3474"/>
            <ac:grpSpMk id="4" creationId="{AD6CF35B-95E7-41C5-A265-55D1C67053D9}"/>
          </ac:grpSpMkLst>
        </pc:grpChg>
        <pc:grpChg chg="mod">
          <ac:chgData name="Graeme Malcolm" userId="0828a162-3a1f-48c4-ad15-5bbb25c8ef77" providerId="ADAL" clId="{F5FC0247-66A0-4AB2-8D92-A154C709E0BA}" dt="2020-11-30T18:30:17.723" v="11364" actId="1076"/>
          <ac:grpSpMkLst>
            <pc:docMk/>
            <pc:sldMk cId="4100051103" sldId="3474"/>
            <ac:grpSpMk id="5" creationId="{B1576BEC-357F-40DF-AE48-50CA864C9A7B}"/>
          </ac:grpSpMkLst>
        </pc:grpChg>
        <pc:grpChg chg="mod">
          <ac:chgData name="Graeme Malcolm" userId="0828a162-3a1f-48c4-ad15-5bbb25c8ef77" providerId="ADAL" clId="{F5FC0247-66A0-4AB2-8D92-A154C709E0BA}" dt="2020-11-30T18:30:17.723" v="11364" actId="1076"/>
          <ac:grpSpMkLst>
            <pc:docMk/>
            <pc:sldMk cId="4100051103" sldId="3474"/>
            <ac:grpSpMk id="34" creationId="{DCE8F043-6D07-4602-A7BB-65760385DC64}"/>
          </ac:grpSpMkLst>
        </pc:grpChg>
        <pc:grpChg chg="mod">
          <ac:chgData name="Graeme Malcolm" userId="0828a162-3a1f-48c4-ad15-5bbb25c8ef77" providerId="ADAL" clId="{F5FC0247-66A0-4AB2-8D92-A154C709E0BA}" dt="2020-11-30T18:30:17.723" v="11364" actId="1076"/>
          <ac:grpSpMkLst>
            <pc:docMk/>
            <pc:sldMk cId="4100051103" sldId="3474"/>
            <ac:grpSpMk id="37" creationId="{6C51E03C-DAE9-4914-BF08-357276507B11}"/>
          </ac:grpSpMkLst>
        </pc:grpChg>
        <pc:picChg chg="mod">
          <ac:chgData name="Graeme Malcolm" userId="0828a162-3a1f-48c4-ad15-5bbb25c8ef77" providerId="ADAL" clId="{F5FC0247-66A0-4AB2-8D92-A154C709E0BA}" dt="2020-11-30T18:30:17.723" v="11364" actId="1076"/>
          <ac:picMkLst>
            <pc:docMk/>
            <pc:sldMk cId="4100051103" sldId="3474"/>
            <ac:picMk id="3" creationId="{2F2C547C-E6CB-40A8-ACD6-91D2E4F375A8}"/>
          </ac:picMkLst>
        </pc:picChg>
        <pc:picChg chg="mod">
          <ac:chgData name="Graeme Malcolm" userId="0828a162-3a1f-48c4-ad15-5bbb25c8ef77" providerId="ADAL" clId="{F5FC0247-66A0-4AB2-8D92-A154C709E0BA}" dt="2020-11-30T18:30:17.723" v="11364" actId="1076"/>
          <ac:picMkLst>
            <pc:docMk/>
            <pc:sldMk cId="4100051103" sldId="3474"/>
            <ac:picMk id="38" creationId="{BAB53E16-CB9E-4E7D-B483-952F121A01B4}"/>
          </ac:picMkLst>
        </pc:picChg>
      </pc:sldChg>
      <pc:sldChg chg="modSp add modNotes modNotesTx">
        <pc:chgData name="Graeme Malcolm" userId="0828a162-3a1f-48c4-ad15-5bbb25c8ef77" providerId="ADAL" clId="{F5FC0247-66A0-4AB2-8D92-A154C709E0BA}" dt="2020-11-25T01:32:46.427" v="11349"/>
        <pc:sldMkLst>
          <pc:docMk/>
          <pc:sldMk cId="457761233" sldId="3475"/>
        </pc:sldMkLst>
        <pc:spChg chg="mod">
          <ac:chgData name="Graeme Malcolm" userId="0828a162-3a1f-48c4-ad15-5bbb25c8ef77" providerId="ADAL" clId="{F5FC0247-66A0-4AB2-8D92-A154C709E0BA}" dt="2020-11-25T01:32:46.427" v="11349"/>
          <ac:spMkLst>
            <pc:docMk/>
            <pc:sldMk cId="457761233" sldId="3475"/>
            <ac:spMk id="2" creationId="{F362A981-1B49-4670-B417-E45FF6AF2548}"/>
          </ac:spMkLst>
        </pc:spChg>
        <pc:spChg chg="mod">
          <ac:chgData name="Graeme Malcolm" userId="0828a162-3a1f-48c4-ad15-5bbb25c8ef77" providerId="ADAL" clId="{F5FC0247-66A0-4AB2-8D92-A154C709E0BA}" dt="2020-11-25T01:32:46.427" v="11349"/>
          <ac:spMkLst>
            <pc:docMk/>
            <pc:sldMk cId="457761233" sldId="3475"/>
            <ac:spMk id="11" creationId="{1313EA5D-2AEA-4CF5-B683-6787CC0348DB}"/>
          </ac:spMkLst>
        </pc:spChg>
      </pc:sldChg>
      <pc:sldChg chg="del">
        <pc:chgData name="Graeme Malcolm" userId="0828a162-3a1f-48c4-ad15-5bbb25c8ef77" providerId="ADAL" clId="{F5FC0247-66A0-4AB2-8D92-A154C709E0BA}" dt="2020-11-13T00:33:51.224" v="442" actId="47"/>
        <pc:sldMkLst>
          <pc:docMk/>
          <pc:sldMk cId="2382490290" sldId="3475"/>
        </pc:sldMkLst>
      </pc:sldChg>
      <pc:sldChg chg="modSp add mod modNotes modNotesTx">
        <pc:chgData name="Graeme Malcolm" userId="0828a162-3a1f-48c4-ad15-5bbb25c8ef77" providerId="ADAL" clId="{F5FC0247-66A0-4AB2-8D92-A154C709E0BA}" dt="2020-11-25T01:32:46.427" v="11349"/>
        <pc:sldMkLst>
          <pc:docMk/>
          <pc:sldMk cId="734467113" sldId="3476"/>
        </pc:sldMkLst>
        <pc:spChg chg="mod">
          <ac:chgData name="Graeme Malcolm" userId="0828a162-3a1f-48c4-ad15-5bbb25c8ef77" providerId="ADAL" clId="{F5FC0247-66A0-4AB2-8D92-A154C709E0BA}" dt="2020-11-25T01:32:46.427" v="11349"/>
          <ac:spMkLst>
            <pc:docMk/>
            <pc:sldMk cId="734467113" sldId="3476"/>
            <ac:spMk id="2" creationId="{3F894890-6C9F-4273-96F3-290ECA4051CB}"/>
          </ac:spMkLst>
        </pc:spChg>
        <pc:spChg chg="mod">
          <ac:chgData name="Graeme Malcolm" userId="0828a162-3a1f-48c4-ad15-5bbb25c8ef77" providerId="ADAL" clId="{F5FC0247-66A0-4AB2-8D92-A154C709E0BA}" dt="2020-11-25T01:32:46.427" v="11349"/>
          <ac:spMkLst>
            <pc:docMk/>
            <pc:sldMk cId="734467113" sldId="3476"/>
            <ac:spMk id="3" creationId="{D9050765-7E67-42B7-A578-39E57D371390}"/>
          </ac:spMkLst>
        </pc:spChg>
        <pc:spChg chg="mod">
          <ac:chgData name="Graeme Malcolm" userId="0828a162-3a1f-48c4-ad15-5bbb25c8ef77" providerId="ADAL" clId="{F5FC0247-66A0-4AB2-8D92-A154C709E0BA}" dt="2020-11-25T01:32:46.427" v="11349"/>
          <ac:spMkLst>
            <pc:docMk/>
            <pc:sldMk cId="734467113" sldId="3476"/>
            <ac:spMk id="4" creationId="{68367D43-BA10-4C77-8B83-03D90E6FBF1A}"/>
          </ac:spMkLst>
        </pc:spChg>
        <pc:spChg chg="mod">
          <ac:chgData name="Graeme Malcolm" userId="0828a162-3a1f-48c4-ad15-5bbb25c8ef77" providerId="ADAL" clId="{F5FC0247-66A0-4AB2-8D92-A154C709E0BA}" dt="2020-11-25T01:32:46.427" v="11349"/>
          <ac:spMkLst>
            <pc:docMk/>
            <pc:sldMk cId="734467113" sldId="3476"/>
            <ac:spMk id="5" creationId="{5D1BF580-9C37-41F8-9FF1-6B10EF095CC0}"/>
          </ac:spMkLst>
        </pc:spChg>
      </pc:sldChg>
      <pc:sldChg chg="del">
        <pc:chgData name="Graeme Malcolm" userId="0828a162-3a1f-48c4-ad15-5bbb25c8ef77" providerId="ADAL" clId="{F5FC0247-66A0-4AB2-8D92-A154C709E0BA}" dt="2020-11-13T00:33:51.224" v="442" actId="47"/>
        <pc:sldMkLst>
          <pc:docMk/>
          <pc:sldMk cId="1106942906" sldId="3476"/>
        </pc:sldMkLst>
      </pc:sldChg>
      <pc:sldChg chg="modSp add mod ord modNotes modNotesTx">
        <pc:chgData name="Graeme Malcolm" userId="0828a162-3a1f-48c4-ad15-5bbb25c8ef77" providerId="ADAL" clId="{F5FC0247-66A0-4AB2-8D92-A154C709E0BA}" dt="2020-11-25T01:32:46.427" v="11349"/>
        <pc:sldMkLst>
          <pc:docMk/>
          <pc:sldMk cId="3608666002" sldId="3477"/>
        </pc:sldMkLst>
        <pc:spChg chg="mod">
          <ac:chgData name="Graeme Malcolm" userId="0828a162-3a1f-48c4-ad15-5bbb25c8ef77" providerId="ADAL" clId="{F5FC0247-66A0-4AB2-8D92-A154C709E0BA}" dt="2020-11-25T01:32:46.427" v="11349"/>
          <ac:spMkLst>
            <pc:docMk/>
            <pc:sldMk cId="3608666002" sldId="3477"/>
            <ac:spMk id="2" creationId="{9676186D-889B-4A49-8689-A803377C5FE4}"/>
          </ac:spMkLst>
        </pc:spChg>
        <pc:spChg chg="mod">
          <ac:chgData name="Graeme Malcolm" userId="0828a162-3a1f-48c4-ad15-5bbb25c8ef77" providerId="ADAL" clId="{F5FC0247-66A0-4AB2-8D92-A154C709E0BA}" dt="2020-11-25T01:32:46.427" v="11349"/>
          <ac:spMkLst>
            <pc:docMk/>
            <pc:sldMk cId="3608666002" sldId="3477"/>
            <ac:spMk id="3" creationId="{1E11DBB9-D139-4584-84FB-F67E4E3AD8D6}"/>
          </ac:spMkLst>
        </pc:spChg>
        <pc:spChg chg="mod">
          <ac:chgData name="Graeme Malcolm" userId="0828a162-3a1f-48c4-ad15-5bbb25c8ef77" providerId="ADAL" clId="{F5FC0247-66A0-4AB2-8D92-A154C709E0BA}" dt="2020-11-25T01:32:46.427" v="11349"/>
          <ac:spMkLst>
            <pc:docMk/>
            <pc:sldMk cId="3608666002" sldId="3477"/>
            <ac:spMk id="4" creationId="{9362474B-0FD1-4CDC-905B-ECD2FB32A45A}"/>
          </ac:spMkLst>
        </pc:spChg>
        <pc:spChg chg="mod">
          <ac:chgData name="Graeme Malcolm" userId="0828a162-3a1f-48c4-ad15-5bbb25c8ef77" providerId="ADAL" clId="{F5FC0247-66A0-4AB2-8D92-A154C709E0BA}" dt="2020-11-25T01:32:46.427" v="11349"/>
          <ac:spMkLst>
            <pc:docMk/>
            <pc:sldMk cId="3608666002" sldId="3477"/>
            <ac:spMk id="5" creationId="{ED3316B1-7CB9-4EDE-8032-385414322263}"/>
          </ac:spMkLst>
        </pc:spChg>
        <pc:spChg chg="mod">
          <ac:chgData name="Graeme Malcolm" userId="0828a162-3a1f-48c4-ad15-5bbb25c8ef77" providerId="ADAL" clId="{F5FC0247-66A0-4AB2-8D92-A154C709E0BA}" dt="2020-11-25T01:32:46.427" v="11349"/>
          <ac:spMkLst>
            <pc:docMk/>
            <pc:sldMk cId="3608666002" sldId="3477"/>
            <ac:spMk id="6" creationId="{DB7F620E-E43B-417A-B6F3-69CE6C3B078B}"/>
          </ac:spMkLst>
        </pc:spChg>
      </pc:sldChg>
      <pc:sldChg chg="addSp delSp modSp new mod modClrScheme chgLayout modNotes modNotesTx">
        <pc:chgData name="Graeme Malcolm" userId="0828a162-3a1f-48c4-ad15-5bbb25c8ef77" providerId="ADAL" clId="{F5FC0247-66A0-4AB2-8D92-A154C709E0BA}" dt="2020-11-25T01:32:46.427" v="11349"/>
        <pc:sldMkLst>
          <pc:docMk/>
          <pc:sldMk cId="1734041686" sldId="3478"/>
        </pc:sldMkLst>
        <pc:spChg chg="del mod ord">
          <ac:chgData name="Graeme Malcolm" userId="0828a162-3a1f-48c4-ad15-5bbb25c8ef77" providerId="ADAL" clId="{F5FC0247-66A0-4AB2-8D92-A154C709E0BA}" dt="2020-11-17T16:20:50.020" v="932" actId="700"/>
          <ac:spMkLst>
            <pc:docMk/>
            <pc:sldMk cId="1734041686" sldId="3478"/>
            <ac:spMk id="2" creationId="{CD1B4E9F-B4F0-4D47-9F19-04D36F22D98E}"/>
          </ac:spMkLst>
        </pc:spChg>
        <pc:spChg chg="del">
          <ac:chgData name="Graeme Malcolm" userId="0828a162-3a1f-48c4-ad15-5bbb25c8ef77" providerId="ADAL" clId="{F5FC0247-66A0-4AB2-8D92-A154C709E0BA}" dt="2020-11-17T16:20:50.020" v="932" actId="700"/>
          <ac:spMkLst>
            <pc:docMk/>
            <pc:sldMk cId="1734041686" sldId="3478"/>
            <ac:spMk id="3" creationId="{48DE50DD-F9EC-459C-AA26-58F994846963}"/>
          </ac:spMkLst>
        </pc:spChg>
        <pc:spChg chg="add mod ord">
          <ac:chgData name="Graeme Malcolm" userId="0828a162-3a1f-48c4-ad15-5bbb25c8ef77" providerId="ADAL" clId="{F5FC0247-66A0-4AB2-8D92-A154C709E0BA}" dt="2020-11-25T01:32:46.427" v="11349"/>
          <ac:spMkLst>
            <pc:docMk/>
            <pc:sldMk cId="1734041686" sldId="3478"/>
            <ac:spMk id="4" creationId="{45D37BFF-ED83-4E28-9CD3-504BC76EF5E5}"/>
          </ac:spMkLst>
        </pc:spChg>
        <pc:spChg chg="add mod ord">
          <ac:chgData name="Graeme Malcolm" userId="0828a162-3a1f-48c4-ad15-5bbb25c8ef77" providerId="ADAL" clId="{F5FC0247-66A0-4AB2-8D92-A154C709E0BA}" dt="2020-11-25T01:32:46.427" v="11349"/>
          <ac:spMkLst>
            <pc:docMk/>
            <pc:sldMk cId="1734041686" sldId="3478"/>
            <ac:spMk id="5" creationId="{421487AD-D2A0-4B63-AEB8-D48D2E367370}"/>
          </ac:spMkLst>
        </pc:spChg>
        <pc:spChg chg="mod">
          <ac:chgData name="Graeme Malcolm" userId="0828a162-3a1f-48c4-ad15-5bbb25c8ef77" providerId="ADAL" clId="{F5FC0247-66A0-4AB2-8D92-A154C709E0BA}" dt="2020-11-17T16:35:57.066" v="978"/>
          <ac:spMkLst>
            <pc:docMk/>
            <pc:sldMk cId="1734041686" sldId="3478"/>
            <ac:spMk id="7" creationId="{3262CED7-119B-4347-853B-779C19ACA789}"/>
          </ac:spMkLst>
        </pc:spChg>
        <pc:grpChg chg="add mod">
          <ac:chgData name="Graeme Malcolm" userId="0828a162-3a1f-48c4-ad15-5bbb25c8ef77" providerId="ADAL" clId="{F5FC0247-66A0-4AB2-8D92-A154C709E0BA}" dt="2020-11-17T16:45:38.607" v="1117" actId="1076"/>
          <ac:grpSpMkLst>
            <pc:docMk/>
            <pc:sldMk cId="1734041686" sldId="3478"/>
            <ac:grpSpMk id="6" creationId="{E5A42654-0B03-4EF9-8563-0E0139D75D74}"/>
          </ac:grpSpMkLst>
        </pc:grpChg>
        <pc:picChg chg="mod">
          <ac:chgData name="Graeme Malcolm" userId="0828a162-3a1f-48c4-ad15-5bbb25c8ef77" providerId="ADAL" clId="{F5FC0247-66A0-4AB2-8D92-A154C709E0BA}" dt="2020-11-17T16:35:57.066" v="978"/>
          <ac:picMkLst>
            <pc:docMk/>
            <pc:sldMk cId="1734041686" sldId="3478"/>
            <ac:picMk id="8" creationId="{9D964A28-9426-4DFF-A016-4C1F67CC8A9A}"/>
          </ac:picMkLst>
        </pc:picChg>
        <pc:picChg chg="mod">
          <ac:chgData name="Graeme Malcolm" userId="0828a162-3a1f-48c4-ad15-5bbb25c8ef77" providerId="ADAL" clId="{F5FC0247-66A0-4AB2-8D92-A154C709E0BA}" dt="2020-11-17T16:35:57.066" v="978"/>
          <ac:picMkLst>
            <pc:docMk/>
            <pc:sldMk cId="1734041686" sldId="3478"/>
            <ac:picMk id="9" creationId="{72BBEA29-DE7D-48A9-AEF4-728BC98438B9}"/>
          </ac:picMkLst>
        </pc:picChg>
        <pc:picChg chg="mod">
          <ac:chgData name="Graeme Malcolm" userId="0828a162-3a1f-48c4-ad15-5bbb25c8ef77" providerId="ADAL" clId="{F5FC0247-66A0-4AB2-8D92-A154C709E0BA}" dt="2020-11-17T16:35:57.066" v="978"/>
          <ac:picMkLst>
            <pc:docMk/>
            <pc:sldMk cId="1734041686" sldId="3478"/>
            <ac:picMk id="10" creationId="{B9EA7880-6E6F-4050-9F6D-FE0D14DB270C}"/>
          </ac:picMkLst>
        </pc:picChg>
        <pc:picChg chg="mod">
          <ac:chgData name="Graeme Malcolm" userId="0828a162-3a1f-48c4-ad15-5bbb25c8ef77" providerId="ADAL" clId="{F5FC0247-66A0-4AB2-8D92-A154C709E0BA}" dt="2020-11-17T16:35:57.066" v="978"/>
          <ac:picMkLst>
            <pc:docMk/>
            <pc:sldMk cId="1734041686" sldId="3478"/>
            <ac:picMk id="11" creationId="{A516EFF9-C390-4085-9DA2-3C96224914F3}"/>
          </ac:picMkLst>
        </pc:picChg>
        <pc:picChg chg="mod">
          <ac:chgData name="Graeme Malcolm" userId="0828a162-3a1f-48c4-ad15-5bbb25c8ef77" providerId="ADAL" clId="{F5FC0247-66A0-4AB2-8D92-A154C709E0BA}" dt="2020-11-17T16:35:57.066" v="978"/>
          <ac:picMkLst>
            <pc:docMk/>
            <pc:sldMk cId="1734041686" sldId="3478"/>
            <ac:picMk id="12" creationId="{A3598271-660F-4775-8E94-F2912C65925B}"/>
          </ac:picMkLst>
        </pc:picChg>
        <pc:picChg chg="mod">
          <ac:chgData name="Graeme Malcolm" userId="0828a162-3a1f-48c4-ad15-5bbb25c8ef77" providerId="ADAL" clId="{F5FC0247-66A0-4AB2-8D92-A154C709E0BA}" dt="2020-11-17T16:35:57.066" v="978"/>
          <ac:picMkLst>
            <pc:docMk/>
            <pc:sldMk cId="1734041686" sldId="3478"/>
            <ac:picMk id="13" creationId="{3AB9C177-AEED-489A-940E-C906B9FE194E}"/>
          </ac:picMkLst>
        </pc:picChg>
        <pc:picChg chg="mod">
          <ac:chgData name="Graeme Malcolm" userId="0828a162-3a1f-48c4-ad15-5bbb25c8ef77" providerId="ADAL" clId="{F5FC0247-66A0-4AB2-8D92-A154C709E0BA}" dt="2020-11-17T16:35:57.066" v="978"/>
          <ac:picMkLst>
            <pc:docMk/>
            <pc:sldMk cId="1734041686" sldId="3478"/>
            <ac:picMk id="14" creationId="{7D01B0F7-A459-4916-BD04-5098A5AADF62}"/>
          </ac:picMkLst>
        </pc:picChg>
      </pc:sldChg>
      <pc:sldChg chg="addSp delSp modSp new mod modNotes modNotesTx">
        <pc:chgData name="Graeme Malcolm" userId="0828a162-3a1f-48c4-ad15-5bbb25c8ef77" providerId="ADAL" clId="{F5FC0247-66A0-4AB2-8D92-A154C709E0BA}" dt="2020-12-01T02:45:17.014" v="11385" actId="20577"/>
        <pc:sldMkLst>
          <pc:docMk/>
          <pc:sldMk cId="4005010610" sldId="3479"/>
        </pc:sldMkLst>
        <pc:spChg chg="mod">
          <ac:chgData name="Graeme Malcolm" userId="0828a162-3a1f-48c4-ad15-5bbb25c8ef77" providerId="ADAL" clId="{F5FC0247-66A0-4AB2-8D92-A154C709E0BA}" dt="2020-11-25T01:32:46.427" v="11349"/>
          <ac:spMkLst>
            <pc:docMk/>
            <pc:sldMk cId="4005010610" sldId="3479"/>
            <ac:spMk id="2" creationId="{2B86B8C3-D879-47FB-839C-B3C3F91B323C}"/>
          </ac:spMkLst>
        </pc:spChg>
        <pc:spChg chg="mod">
          <ac:chgData name="Graeme Malcolm" userId="0828a162-3a1f-48c4-ad15-5bbb25c8ef77" providerId="ADAL" clId="{F5FC0247-66A0-4AB2-8D92-A154C709E0BA}" dt="2020-11-25T01:32:46.427" v="11349"/>
          <ac:spMkLst>
            <pc:docMk/>
            <pc:sldMk cId="4005010610" sldId="3479"/>
            <ac:spMk id="3" creationId="{81651860-4E48-497D-822F-3C0D7B1984D8}"/>
          </ac:spMkLst>
        </pc:spChg>
        <pc:spChg chg="mod">
          <ac:chgData name="Graeme Malcolm" userId="0828a162-3a1f-48c4-ad15-5bbb25c8ef77" providerId="ADAL" clId="{F5FC0247-66A0-4AB2-8D92-A154C709E0BA}" dt="2020-11-17T16:47:17.803" v="1144"/>
          <ac:spMkLst>
            <pc:docMk/>
            <pc:sldMk cId="4005010610" sldId="3479"/>
            <ac:spMk id="5" creationId="{3C0EB2E9-77A7-4467-9CD4-4C82B41EE2DB}"/>
          </ac:spMkLst>
        </pc:spChg>
        <pc:spChg chg="mod">
          <ac:chgData name="Graeme Malcolm" userId="0828a162-3a1f-48c4-ad15-5bbb25c8ef77" providerId="ADAL" clId="{F5FC0247-66A0-4AB2-8D92-A154C709E0BA}" dt="2020-11-17T16:47:17.803" v="1144"/>
          <ac:spMkLst>
            <pc:docMk/>
            <pc:sldMk cId="4005010610" sldId="3479"/>
            <ac:spMk id="11" creationId="{B0B22CE8-494E-4CB1-9C05-3FF8EEE16079}"/>
          </ac:spMkLst>
        </pc:spChg>
        <pc:spChg chg="mod">
          <ac:chgData name="Graeme Malcolm" userId="0828a162-3a1f-48c4-ad15-5bbb25c8ef77" providerId="ADAL" clId="{F5FC0247-66A0-4AB2-8D92-A154C709E0BA}" dt="2020-11-17T16:47:17.803" v="1144"/>
          <ac:spMkLst>
            <pc:docMk/>
            <pc:sldMk cId="4005010610" sldId="3479"/>
            <ac:spMk id="12" creationId="{ED642E9E-1E33-406D-8E72-B8F38CCA7304}"/>
          </ac:spMkLst>
        </pc:spChg>
        <pc:spChg chg="mod">
          <ac:chgData name="Graeme Malcolm" userId="0828a162-3a1f-48c4-ad15-5bbb25c8ef77" providerId="ADAL" clId="{F5FC0247-66A0-4AB2-8D92-A154C709E0BA}" dt="2020-11-17T16:47:17.803" v="1144"/>
          <ac:spMkLst>
            <pc:docMk/>
            <pc:sldMk cId="4005010610" sldId="3479"/>
            <ac:spMk id="78" creationId="{74F92B1B-4A9F-49BB-9A5A-7BCE93C5AB74}"/>
          </ac:spMkLst>
        </pc:spChg>
        <pc:spChg chg="mod">
          <ac:chgData name="Graeme Malcolm" userId="0828a162-3a1f-48c4-ad15-5bbb25c8ef77" providerId="ADAL" clId="{F5FC0247-66A0-4AB2-8D92-A154C709E0BA}" dt="2020-11-17T16:47:17.803" v="1144"/>
          <ac:spMkLst>
            <pc:docMk/>
            <pc:sldMk cId="4005010610" sldId="3479"/>
            <ac:spMk id="81" creationId="{875A4040-15AB-412E-A887-DF26F2CFDD90}"/>
          </ac:spMkLst>
        </pc:spChg>
        <pc:spChg chg="mod">
          <ac:chgData name="Graeme Malcolm" userId="0828a162-3a1f-48c4-ad15-5bbb25c8ef77" providerId="ADAL" clId="{F5FC0247-66A0-4AB2-8D92-A154C709E0BA}" dt="2020-11-17T16:47:17.803" v="1144"/>
          <ac:spMkLst>
            <pc:docMk/>
            <pc:sldMk cId="4005010610" sldId="3479"/>
            <ac:spMk id="82" creationId="{2CFEED2A-9DD7-4CF9-8461-80866CAAEA38}"/>
          </ac:spMkLst>
        </pc:spChg>
        <pc:spChg chg="mod">
          <ac:chgData name="Graeme Malcolm" userId="0828a162-3a1f-48c4-ad15-5bbb25c8ef77" providerId="ADAL" clId="{F5FC0247-66A0-4AB2-8D92-A154C709E0BA}" dt="2020-11-17T16:47:28.122" v="1148"/>
          <ac:spMkLst>
            <pc:docMk/>
            <pc:sldMk cId="4005010610" sldId="3479"/>
            <ac:spMk id="127" creationId="{97537B80-3E1A-4FBC-92BC-D7AB1517F38C}"/>
          </ac:spMkLst>
        </pc:spChg>
        <pc:spChg chg="mod">
          <ac:chgData name="Graeme Malcolm" userId="0828a162-3a1f-48c4-ad15-5bbb25c8ef77" providerId="ADAL" clId="{F5FC0247-66A0-4AB2-8D92-A154C709E0BA}" dt="2020-11-17T16:47:28.122" v="1148"/>
          <ac:spMkLst>
            <pc:docMk/>
            <pc:sldMk cId="4005010610" sldId="3479"/>
            <ac:spMk id="133" creationId="{AE7345ED-1B40-4CE1-BADA-295DB94D608B}"/>
          </ac:spMkLst>
        </pc:spChg>
        <pc:spChg chg="mod">
          <ac:chgData name="Graeme Malcolm" userId="0828a162-3a1f-48c4-ad15-5bbb25c8ef77" providerId="ADAL" clId="{F5FC0247-66A0-4AB2-8D92-A154C709E0BA}" dt="2020-11-17T16:47:28.122" v="1148"/>
          <ac:spMkLst>
            <pc:docMk/>
            <pc:sldMk cId="4005010610" sldId="3479"/>
            <ac:spMk id="134" creationId="{99357237-8B32-4FA2-839C-B21766C6EF2C}"/>
          </ac:spMkLst>
        </pc:spChg>
        <pc:spChg chg="mod">
          <ac:chgData name="Graeme Malcolm" userId="0828a162-3a1f-48c4-ad15-5bbb25c8ef77" providerId="ADAL" clId="{F5FC0247-66A0-4AB2-8D92-A154C709E0BA}" dt="2020-11-17T16:47:28.122" v="1148"/>
          <ac:spMkLst>
            <pc:docMk/>
            <pc:sldMk cId="4005010610" sldId="3479"/>
            <ac:spMk id="200" creationId="{C85989C0-D01D-4903-A561-DB89FE5C38BA}"/>
          </ac:spMkLst>
        </pc:spChg>
        <pc:spChg chg="mod">
          <ac:chgData name="Graeme Malcolm" userId="0828a162-3a1f-48c4-ad15-5bbb25c8ef77" providerId="ADAL" clId="{F5FC0247-66A0-4AB2-8D92-A154C709E0BA}" dt="2020-11-17T16:47:28.122" v="1148"/>
          <ac:spMkLst>
            <pc:docMk/>
            <pc:sldMk cId="4005010610" sldId="3479"/>
            <ac:spMk id="203" creationId="{1256B53F-6CC8-45C4-A8FE-2A23AE3DBAF2}"/>
          </ac:spMkLst>
        </pc:spChg>
        <pc:spChg chg="mod">
          <ac:chgData name="Graeme Malcolm" userId="0828a162-3a1f-48c4-ad15-5bbb25c8ef77" providerId="ADAL" clId="{F5FC0247-66A0-4AB2-8D92-A154C709E0BA}" dt="2020-11-17T16:47:28.122" v="1148"/>
          <ac:spMkLst>
            <pc:docMk/>
            <pc:sldMk cId="4005010610" sldId="3479"/>
            <ac:spMk id="204" creationId="{19056754-CAB3-41B5-8E1F-115684089AA9}"/>
          </ac:spMkLst>
        </pc:spChg>
        <pc:spChg chg="mod">
          <ac:chgData name="Graeme Malcolm" userId="0828a162-3a1f-48c4-ad15-5bbb25c8ef77" providerId="ADAL" clId="{F5FC0247-66A0-4AB2-8D92-A154C709E0BA}" dt="2020-11-17T16:47:31.256" v="1150"/>
          <ac:spMkLst>
            <pc:docMk/>
            <pc:sldMk cId="4005010610" sldId="3479"/>
            <ac:spMk id="249" creationId="{B2593945-7F27-41B1-9A4C-ECEB3E40D577}"/>
          </ac:spMkLst>
        </pc:spChg>
        <pc:spChg chg="mod">
          <ac:chgData name="Graeme Malcolm" userId="0828a162-3a1f-48c4-ad15-5bbb25c8ef77" providerId="ADAL" clId="{F5FC0247-66A0-4AB2-8D92-A154C709E0BA}" dt="2020-11-17T16:47:31.256" v="1150"/>
          <ac:spMkLst>
            <pc:docMk/>
            <pc:sldMk cId="4005010610" sldId="3479"/>
            <ac:spMk id="255" creationId="{DC8BB0CF-313A-45B4-871E-750F26673553}"/>
          </ac:spMkLst>
        </pc:spChg>
        <pc:spChg chg="mod">
          <ac:chgData name="Graeme Malcolm" userId="0828a162-3a1f-48c4-ad15-5bbb25c8ef77" providerId="ADAL" clId="{F5FC0247-66A0-4AB2-8D92-A154C709E0BA}" dt="2020-11-17T16:47:31.256" v="1150"/>
          <ac:spMkLst>
            <pc:docMk/>
            <pc:sldMk cId="4005010610" sldId="3479"/>
            <ac:spMk id="256" creationId="{66B3E591-7CC1-48C0-8A98-F6D3749B4359}"/>
          </ac:spMkLst>
        </pc:spChg>
        <pc:spChg chg="mod">
          <ac:chgData name="Graeme Malcolm" userId="0828a162-3a1f-48c4-ad15-5bbb25c8ef77" providerId="ADAL" clId="{F5FC0247-66A0-4AB2-8D92-A154C709E0BA}" dt="2020-11-17T16:47:31.256" v="1150"/>
          <ac:spMkLst>
            <pc:docMk/>
            <pc:sldMk cId="4005010610" sldId="3479"/>
            <ac:spMk id="322" creationId="{04894745-9547-4267-AD9A-48C9FDF12CEB}"/>
          </ac:spMkLst>
        </pc:spChg>
        <pc:spChg chg="mod">
          <ac:chgData name="Graeme Malcolm" userId="0828a162-3a1f-48c4-ad15-5bbb25c8ef77" providerId="ADAL" clId="{F5FC0247-66A0-4AB2-8D92-A154C709E0BA}" dt="2020-11-17T16:47:31.256" v="1150"/>
          <ac:spMkLst>
            <pc:docMk/>
            <pc:sldMk cId="4005010610" sldId="3479"/>
            <ac:spMk id="325" creationId="{B2FB507F-1ABC-43AB-A1BB-4010CFE67CFC}"/>
          </ac:spMkLst>
        </pc:spChg>
        <pc:spChg chg="mod">
          <ac:chgData name="Graeme Malcolm" userId="0828a162-3a1f-48c4-ad15-5bbb25c8ef77" providerId="ADAL" clId="{F5FC0247-66A0-4AB2-8D92-A154C709E0BA}" dt="2020-11-17T16:47:31.256" v="1150"/>
          <ac:spMkLst>
            <pc:docMk/>
            <pc:sldMk cId="4005010610" sldId="3479"/>
            <ac:spMk id="326" creationId="{B5718E14-29AA-42B5-B4E6-C39CC6D5AA03}"/>
          </ac:spMkLst>
        </pc:spChg>
        <pc:spChg chg="add mod">
          <ac:chgData name="Graeme Malcolm" userId="0828a162-3a1f-48c4-ad15-5bbb25c8ef77" providerId="ADAL" clId="{F5FC0247-66A0-4AB2-8D92-A154C709E0BA}" dt="2020-11-25T01:32:46.427" v="11349"/>
          <ac:spMkLst>
            <pc:docMk/>
            <pc:sldMk cId="4005010610" sldId="3479"/>
            <ac:spMk id="370" creationId="{808C7257-1B21-4633-9AED-955173B3117C}"/>
          </ac:spMkLst>
        </pc:spChg>
        <pc:spChg chg="add del mod">
          <ac:chgData name="Graeme Malcolm" userId="0828a162-3a1f-48c4-ad15-5bbb25c8ef77" providerId="ADAL" clId="{F5FC0247-66A0-4AB2-8D92-A154C709E0BA}" dt="2020-11-17T16:59:44.507" v="1451" actId="478"/>
          <ac:spMkLst>
            <pc:docMk/>
            <pc:sldMk cId="4005010610" sldId="3479"/>
            <ac:spMk id="371" creationId="{8BCF2C4B-972A-4E51-BB2D-11323BBCD700}"/>
          </ac:spMkLst>
        </pc:spChg>
        <pc:spChg chg="add del mod">
          <ac:chgData name="Graeme Malcolm" userId="0828a162-3a1f-48c4-ad15-5bbb25c8ef77" providerId="ADAL" clId="{F5FC0247-66A0-4AB2-8D92-A154C709E0BA}" dt="2020-11-17T16:59:44.507" v="1451" actId="478"/>
          <ac:spMkLst>
            <pc:docMk/>
            <pc:sldMk cId="4005010610" sldId="3479"/>
            <ac:spMk id="372" creationId="{6D49BA70-FB6E-4CAE-A2F2-1B5B320C3972}"/>
          </ac:spMkLst>
        </pc:spChg>
        <pc:spChg chg="add del mod">
          <ac:chgData name="Graeme Malcolm" userId="0828a162-3a1f-48c4-ad15-5bbb25c8ef77" providerId="ADAL" clId="{F5FC0247-66A0-4AB2-8D92-A154C709E0BA}" dt="2020-11-17T16:59:44.507" v="1451" actId="478"/>
          <ac:spMkLst>
            <pc:docMk/>
            <pc:sldMk cId="4005010610" sldId="3479"/>
            <ac:spMk id="373" creationId="{2640252E-A609-4185-8AF0-8AAB0817BF29}"/>
          </ac:spMkLst>
        </pc:spChg>
        <pc:spChg chg="add mod">
          <ac:chgData name="Graeme Malcolm" userId="0828a162-3a1f-48c4-ad15-5bbb25c8ef77" providerId="ADAL" clId="{F5FC0247-66A0-4AB2-8D92-A154C709E0BA}" dt="2020-11-25T01:32:46.427" v="11349"/>
          <ac:spMkLst>
            <pc:docMk/>
            <pc:sldMk cId="4005010610" sldId="3479"/>
            <ac:spMk id="374" creationId="{6C96F13A-7100-49F3-B1DA-C9AF2F8B0340}"/>
          </ac:spMkLst>
        </pc:spChg>
        <pc:spChg chg="add mod">
          <ac:chgData name="Graeme Malcolm" userId="0828a162-3a1f-48c4-ad15-5bbb25c8ef77" providerId="ADAL" clId="{F5FC0247-66A0-4AB2-8D92-A154C709E0BA}" dt="2020-11-25T01:32:46.427" v="11349"/>
          <ac:spMkLst>
            <pc:docMk/>
            <pc:sldMk cId="4005010610" sldId="3479"/>
            <ac:spMk id="375" creationId="{BEAA8C07-9C64-44C4-B74F-273A8ACF65F2}"/>
          </ac:spMkLst>
        </pc:spChg>
        <pc:grpChg chg="add del mod">
          <ac:chgData name="Graeme Malcolm" userId="0828a162-3a1f-48c4-ad15-5bbb25c8ef77" providerId="ADAL" clId="{F5FC0247-66A0-4AB2-8D92-A154C709E0BA}" dt="2020-11-17T16:47:26.867" v="1147"/>
          <ac:grpSpMkLst>
            <pc:docMk/>
            <pc:sldMk cId="4005010610" sldId="3479"/>
            <ac:grpSpMk id="4" creationId="{D7B5A063-1C18-4AB7-83B0-7B6A3634F13D}"/>
          </ac:grpSpMkLst>
        </pc:grpChg>
        <pc:grpChg chg="mod">
          <ac:chgData name="Graeme Malcolm" userId="0828a162-3a1f-48c4-ad15-5bbb25c8ef77" providerId="ADAL" clId="{F5FC0247-66A0-4AB2-8D92-A154C709E0BA}" dt="2020-11-17T16:47:17.803" v="1144"/>
          <ac:grpSpMkLst>
            <pc:docMk/>
            <pc:sldMk cId="4005010610" sldId="3479"/>
            <ac:grpSpMk id="8" creationId="{1AE9482A-CE82-484D-8E55-DA99E98D0E17}"/>
          </ac:grpSpMkLst>
        </pc:grpChg>
        <pc:grpChg chg="mod">
          <ac:chgData name="Graeme Malcolm" userId="0828a162-3a1f-48c4-ad15-5bbb25c8ef77" providerId="ADAL" clId="{F5FC0247-66A0-4AB2-8D92-A154C709E0BA}" dt="2020-11-17T16:47:17.803" v="1144"/>
          <ac:grpSpMkLst>
            <pc:docMk/>
            <pc:sldMk cId="4005010610" sldId="3479"/>
            <ac:grpSpMk id="9" creationId="{8FF00895-6B28-4C74-9330-A5AD8868D3B6}"/>
          </ac:grpSpMkLst>
        </pc:grpChg>
        <pc:grpChg chg="mod">
          <ac:chgData name="Graeme Malcolm" userId="0828a162-3a1f-48c4-ad15-5bbb25c8ef77" providerId="ADAL" clId="{F5FC0247-66A0-4AB2-8D92-A154C709E0BA}" dt="2020-11-17T16:47:17.803" v="1144"/>
          <ac:grpSpMkLst>
            <pc:docMk/>
            <pc:sldMk cId="4005010610" sldId="3479"/>
            <ac:grpSpMk id="15" creationId="{A80E4C44-4350-407E-8F22-73EB6BF66FAD}"/>
          </ac:grpSpMkLst>
        </pc:grpChg>
        <pc:grpChg chg="mod">
          <ac:chgData name="Graeme Malcolm" userId="0828a162-3a1f-48c4-ad15-5bbb25c8ef77" providerId="ADAL" clId="{F5FC0247-66A0-4AB2-8D92-A154C709E0BA}" dt="2020-11-17T16:47:17.803" v="1144"/>
          <ac:grpSpMkLst>
            <pc:docMk/>
            <pc:sldMk cId="4005010610" sldId="3479"/>
            <ac:grpSpMk id="16" creationId="{8177B267-BEC9-407D-9121-4D08418B1EB6}"/>
          </ac:grpSpMkLst>
        </pc:grpChg>
        <pc:grpChg chg="mod">
          <ac:chgData name="Graeme Malcolm" userId="0828a162-3a1f-48c4-ad15-5bbb25c8ef77" providerId="ADAL" clId="{F5FC0247-66A0-4AB2-8D92-A154C709E0BA}" dt="2020-11-17T16:47:17.803" v="1144"/>
          <ac:grpSpMkLst>
            <pc:docMk/>
            <pc:sldMk cId="4005010610" sldId="3479"/>
            <ac:grpSpMk id="18" creationId="{9721889E-C375-4A59-882C-8017346C9874}"/>
          </ac:grpSpMkLst>
        </pc:grpChg>
        <pc:grpChg chg="mod">
          <ac:chgData name="Graeme Malcolm" userId="0828a162-3a1f-48c4-ad15-5bbb25c8ef77" providerId="ADAL" clId="{F5FC0247-66A0-4AB2-8D92-A154C709E0BA}" dt="2020-11-17T16:47:17.803" v="1144"/>
          <ac:grpSpMkLst>
            <pc:docMk/>
            <pc:sldMk cId="4005010610" sldId="3479"/>
            <ac:grpSpMk id="20" creationId="{56FF63C9-663D-4D6F-B4AE-43510E2AC62D}"/>
          </ac:grpSpMkLst>
        </pc:grpChg>
        <pc:grpChg chg="mod">
          <ac:chgData name="Graeme Malcolm" userId="0828a162-3a1f-48c4-ad15-5bbb25c8ef77" providerId="ADAL" clId="{F5FC0247-66A0-4AB2-8D92-A154C709E0BA}" dt="2020-11-17T16:47:17.803" v="1144"/>
          <ac:grpSpMkLst>
            <pc:docMk/>
            <pc:sldMk cId="4005010610" sldId="3479"/>
            <ac:grpSpMk id="21" creationId="{7CD0E4BD-85BF-48D0-B591-A9E511C3963A}"/>
          </ac:grpSpMkLst>
        </pc:grpChg>
        <pc:grpChg chg="mod">
          <ac:chgData name="Graeme Malcolm" userId="0828a162-3a1f-48c4-ad15-5bbb25c8ef77" providerId="ADAL" clId="{F5FC0247-66A0-4AB2-8D92-A154C709E0BA}" dt="2020-11-17T16:47:17.803" v="1144"/>
          <ac:grpSpMkLst>
            <pc:docMk/>
            <pc:sldMk cId="4005010610" sldId="3479"/>
            <ac:grpSpMk id="22" creationId="{1A693A49-5E17-4ED8-8551-A138DAD4EA10}"/>
          </ac:grpSpMkLst>
        </pc:grpChg>
        <pc:grpChg chg="mod">
          <ac:chgData name="Graeme Malcolm" userId="0828a162-3a1f-48c4-ad15-5bbb25c8ef77" providerId="ADAL" clId="{F5FC0247-66A0-4AB2-8D92-A154C709E0BA}" dt="2020-11-17T16:47:17.803" v="1144"/>
          <ac:grpSpMkLst>
            <pc:docMk/>
            <pc:sldMk cId="4005010610" sldId="3479"/>
            <ac:grpSpMk id="25" creationId="{FF87F429-71C1-440E-AE86-D517C39BCECA}"/>
          </ac:grpSpMkLst>
        </pc:grpChg>
        <pc:grpChg chg="mod">
          <ac:chgData name="Graeme Malcolm" userId="0828a162-3a1f-48c4-ad15-5bbb25c8ef77" providerId="ADAL" clId="{F5FC0247-66A0-4AB2-8D92-A154C709E0BA}" dt="2020-11-17T16:47:17.803" v="1144"/>
          <ac:grpSpMkLst>
            <pc:docMk/>
            <pc:sldMk cId="4005010610" sldId="3479"/>
            <ac:grpSpMk id="30" creationId="{34D87582-A041-488D-9F5F-BD91FE468FF8}"/>
          </ac:grpSpMkLst>
        </pc:grpChg>
        <pc:grpChg chg="mod">
          <ac:chgData name="Graeme Malcolm" userId="0828a162-3a1f-48c4-ad15-5bbb25c8ef77" providerId="ADAL" clId="{F5FC0247-66A0-4AB2-8D92-A154C709E0BA}" dt="2020-11-17T16:47:17.803" v="1144"/>
          <ac:grpSpMkLst>
            <pc:docMk/>
            <pc:sldMk cId="4005010610" sldId="3479"/>
            <ac:grpSpMk id="49" creationId="{6E739A49-B849-4152-ACF4-4C9035B4440B}"/>
          </ac:grpSpMkLst>
        </pc:grpChg>
        <pc:grpChg chg="mod">
          <ac:chgData name="Graeme Malcolm" userId="0828a162-3a1f-48c4-ad15-5bbb25c8ef77" providerId="ADAL" clId="{F5FC0247-66A0-4AB2-8D92-A154C709E0BA}" dt="2020-11-17T16:47:17.803" v="1144"/>
          <ac:grpSpMkLst>
            <pc:docMk/>
            <pc:sldMk cId="4005010610" sldId="3479"/>
            <ac:grpSpMk id="51" creationId="{277312F3-1714-43BF-8981-7973CF6D1647}"/>
          </ac:grpSpMkLst>
        </pc:grpChg>
        <pc:grpChg chg="add del mod">
          <ac:chgData name="Graeme Malcolm" userId="0828a162-3a1f-48c4-ad15-5bbb25c8ef77" providerId="ADAL" clId="{F5FC0247-66A0-4AB2-8D92-A154C709E0BA}" dt="2020-11-17T16:47:26.867" v="1147"/>
          <ac:grpSpMkLst>
            <pc:docMk/>
            <pc:sldMk cId="4005010610" sldId="3479"/>
            <ac:grpSpMk id="77" creationId="{9CA5FF6A-3307-46F4-A21C-49E9834927C0}"/>
          </ac:grpSpMkLst>
        </pc:grpChg>
        <pc:grpChg chg="add del mod">
          <ac:chgData name="Graeme Malcolm" userId="0828a162-3a1f-48c4-ad15-5bbb25c8ef77" providerId="ADAL" clId="{F5FC0247-66A0-4AB2-8D92-A154C709E0BA}" dt="2020-11-17T16:47:31.160" v="1149"/>
          <ac:grpSpMkLst>
            <pc:docMk/>
            <pc:sldMk cId="4005010610" sldId="3479"/>
            <ac:grpSpMk id="126" creationId="{3BDBE249-5861-4B03-B0E4-0EEAD5A85D93}"/>
          </ac:grpSpMkLst>
        </pc:grpChg>
        <pc:grpChg chg="mod">
          <ac:chgData name="Graeme Malcolm" userId="0828a162-3a1f-48c4-ad15-5bbb25c8ef77" providerId="ADAL" clId="{F5FC0247-66A0-4AB2-8D92-A154C709E0BA}" dt="2020-11-17T16:47:28.122" v="1148"/>
          <ac:grpSpMkLst>
            <pc:docMk/>
            <pc:sldMk cId="4005010610" sldId="3479"/>
            <ac:grpSpMk id="130" creationId="{6948B54A-FEAD-4F20-BF28-BF9A26DE3E36}"/>
          </ac:grpSpMkLst>
        </pc:grpChg>
        <pc:grpChg chg="mod">
          <ac:chgData name="Graeme Malcolm" userId="0828a162-3a1f-48c4-ad15-5bbb25c8ef77" providerId="ADAL" clId="{F5FC0247-66A0-4AB2-8D92-A154C709E0BA}" dt="2020-11-17T16:47:28.122" v="1148"/>
          <ac:grpSpMkLst>
            <pc:docMk/>
            <pc:sldMk cId="4005010610" sldId="3479"/>
            <ac:grpSpMk id="131" creationId="{8A8792DE-663F-4E8E-9AB9-F0B8A83852D7}"/>
          </ac:grpSpMkLst>
        </pc:grpChg>
        <pc:grpChg chg="mod">
          <ac:chgData name="Graeme Malcolm" userId="0828a162-3a1f-48c4-ad15-5bbb25c8ef77" providerId="ADAL" clId="{F5FC0247-66A0-4AB2-8D92-A154C709E0BA}" dt="2020-11-17T16:47:28.122" v="1148"/>
          <ac:grpSpMkLst>
            <pc:docMk/>
            <pc:sldMk cId="4005010610" sldId="3479"/>
            <ac:grpSpMk id="137" creationId="{BB6F8D6A-DF8C-4BE0-9944-C31079ACBA46}"/>
          </ac:grpSpMkLst>
        </pc:grpChg>
        <pc:grpChg chg="mod">
          <ac:chgData name="Graeme Malcolm" userId="0828a162-3a1f-48c4-ad15-5bbb25c8ef77" providerId="ADAL" clId="{F5FC0247-66A0-4AB2-8D92-A154C709E0BA}" dt="2020-11-17T16:47:28.122" v="1148"/>
          <ac:grpSpMkLst>
            <pc:docMk/>
            <pc:sldMk cId="4005010610" sldId="3479"/>
            <ac:grpSpMk id="138" creationId="{C6E0F3AC-FF0E-4729-9DD4-6F0C2D7138BF}"/>
          </ac:grpSpMkLst>
        </pc:grpChg>
        <pc:grpChg chg="mod">
          <ac:chgData name="Graeme Malcolm" userId="0828a162-3a1f-48c4-ad15-5bbb25c8ef77" providerId="ADAL" clId="{F5FC0247-66A0-4AB2-8D92-A154C709E0BA}" dt="2020-11-17T16:47:28.122" v="1148"/>
          <ac:grpSpMkLst>
            <pc:docMk/>
            <pc:sldMk cId="4005010610" sldId="3479"/>
            <ac:grpSpMk id="140" creationId="{DC65BDD0-3D6F-47CA-BBDE-0E831DCE5AA3}"/>
          </ac:grpSpMkLst>
        </pc:grpChg>
        <pc:grpChg chg="mod">
          <ac:chgData name="Graeme Malcolm" userId="0828a162-3a1f-48c4-ad15-5bbb25c8ef77" providerId="ADAL" clId="{F5FC0247-66A0-4AB2-8D92-A154C709E0BA}" dt="2020-11-17T16:47:28.122" v="1148"/>
          <ac:grpSpMkLst>
            <pc:docMk/>
            <pc:sldMk cId="4005010610" sldId="3479"/>
            <ac:grpSpMk id="142" creationId="{6229A80D-D639-4F63-857B-04A2EEDF9C22}"/>
          </ac:grpSpMkLst>
        </pc:grpChg>
        <pc:grpChg chg="mod">
          <ac:chgData name="Graeme Malcolm" userId="0828a162-3a1f-48c4-ad15-5bbb25c8ef77" providerId="ADAL" clId="{F5FC0247-66A0-4AB2-8D92-A154C709E0BA}" dt="2020-11-17T16:47:28.122" v="1148"/>
          <ac:grpSpMkLst>
            <pc:docMk/>
            <pc:sldMk cId="4005010610" sldId="3479"/>
            <ac:grpSpMk id="143" creationId="{999B2BF0-1515-457E-9F11-23A7EA16CBAC}"/>
          </ac:grpSpMkLst>
        </pc:grpChg>
        <pc:grpChg chg="mod">
          <ac:chgData name="Graeme Malcolm" userId="0828a162-3a1f-48c4-ad15-5bbb25c8ef77" providerId="ADAL" clId="{F5FC0247-66A0-4AB2-8D92-A154C709E0BA}" dt="2020-11-17T16:47:28.122" v="1148"/>
          <ac:grpSpMkLst>
            <pc:docMk/>
            <pc:sldMk cId="4005010610" sldId="3479"/>
            <ac:grpSpMk id="144" creationId="{CB965FF4-7186-446F-B3DA-E322355EC15F}"/>
          </ac:grpSpMkLst>
        </pc:grpChg>
        <pc:grpChg chg="mod">
          <ac:chgData name="Graeme Malcolm" userId="0828a162-3a1f-48c4-ad15-5bbb25c8ef77" providerId="ADAL" clId="{F5FC0247-66A0-4AB2-8D92-A154C709E0BA}" dt="2020-11-17T16:47:28.122" v="1148"/>
          <ac:grpSpMkLst>
            <pc:docMk/>
            <pc:sldMk cId="4005010610" sldId="3479"/>
            <ac:grpSpMk id="147" creationId="{90852AD8-0DB5-4F0B-BF7C-874B7E64649F}"/>
          </ac:grpSpMkLst>
        </pc:grpChg>
        <pc:grpChg chg="mod">
          <ac:chgData name="Graeme Malcolm" userId="0828a162-3a1f-48c4-ad15-5bbb25c8ef77" providerId="ADAL" clId="{F5FC0247-66A0-4AB2-8D92-A154C709E0BA}" dt="2020-11-17T16:47:28.122" v="1148"/>
          <ac:grpSpMkLst>
            <pc:docMk/>
            <pc:sldMk cId="4005010610" sldId="3479"/>
            <ac:grpSpMk id="152" creationId="{2FC04DB5-442D-4EB0-A12C-B1787EC2741A}"/>
          </ac:grpSpMkLst>
        </pc:grpChg>
        <pc:grpChg chg="mod">
          <ac:chgData name="Graeme Malcolm" userId="0828a162-3a1f-48c4-ad15-5bbb25c8ef77" providerId="ADAL" clId="{F5FC0247-66A0-4AB2-8D92-A154C709E0BA}" dt="2020-11-17T16:47:28.122" v="1148"/>
          <ac:grpSpMkLst>
            <pc:docMk/>
            <pc:sldMk cId="4005010610" sldId="3479"/>
            <ac:grpSpMk id="171" creationId="{CC84294E-BFEA-44EA-8444-B22A9DC18DA4}"/>
          </ac:grpSpMkLst>
        </pc:grpChg>
        <pc:grpChg chg="mod">
          <ac:chgData name="Graeme Malcolm" userId="0828a162-3a1f-48c4-ad15-5bbb25c8ef77" providerId="ADAL" clId="{F5FC0247-66A0-4AB2-8D92-A154C709E0BA}" dt="2020-11-17T16:47:28.122" v="1148"/>
          <ac:grpSpMkLst>
            <pc:docMk/>
            <pc:sldMk cId="4005010610" sldId="3479"/>
            <ac:grpSpMk id="173" creationId="{8FFD0325-A676-4FE0-9093-CDD3F2397BFA}"/>
          </ac:grpSpMkLst>
        </pc:grpChg>
        <pc:grpChg chg="add del mod">
          <ac:chgData name="Graeme Malcolm" userId="0828a162-3a1f-48c4-ad15-5bbb25c8ef77" providerId="ADAL" clId="{F5FC0247-66A0-4AB2-8D92-A154C709E0BA}" dt="2020-11-17T16:47:31.160" v="1149"/>
          <ac:grpSpMkLst>
            <pc:docMk/>
            <pc:sldMk cId="4005010610" sldId="3479"/>
            <ac:grpSpMk id="199" creationId="{44AD7F99-8414-4A5D-BB01-1E33BE79CB42}"/>
          </ac:grpSpMkLst>
        </pc:grpChg>
        <pc:grpChg chg="add mod">
          <ac:chgData name="Graeme Malcolm" userId="0828a162-3a1f-48c4-ad15-5bbb25c8ef77" providerId="ADAL" clId="{F5FC0247-66A0-4AB2-8D92-A154C709E0BA}" dt="2020-11-17T16:51:23.895" v="1276" actId="1076"/>
          <ac:grpSpMkLst>
            <pc:docMk/>
            <pc:sldMk cId="4005010610" sldId="3479"/>
            <ac:grpSpMk id="248" creationId="{C2A87455-3AAA-442B-BBF6-26FBEDD27D54}"/>
          </ac:grpSpMkLst>
        </pc:grpChg>
        <pc:grpChg chg="mod">
          <ac:chgData name="Graeme Malcolm" userId="0828a162-3a1f-48c4-ad15-5bbb25c8ef77" providerId="ADAL" clId="{F5FC0247-66A0-4AB2-8D92-A154C709E0BA}" dt="2020-11-17T16:47:31.256" v="1150"/>
          <ac:grpSpMkLst>
            <pc:docMk/>
            <pc:sldMk cId="4005010610" sldId="3479"/>
            <ac:grpSpMk id="252" creationId="{E940D53F-C5AD-45DB-8337-A1ECEAE66024}"/>
          </ac:grpSpMkLst>
        </pc:grpChg>
        <pc:grpChg chg="mod">
          <ac:chgData name="Graeme Malcolm" userId="0828a162-3a1f-48c4-ad15-5bbb25c8ef77" providerId="ADAL" clId="{F5FC0247-66A0-4AB2-8D92-A154C709E0BA}" dt="2020-11-17T16:47:31.256" v="1150"/>
          <ac:grpSpMkLst>
            <pc:docMk/>
            <pc:sldMk cId="4005010610" sldId="3479"/>
            <ac:grpSpMk id="253" creationId="{866FCE30-447D-4B81-BBCA-BB92CD69B6C2}"/>
          </ac:grpSpMkLst>
        </pc:grpChg>
        <pc:grpChg chg="mod">
          <ac:chgData name="Graeme Malcolm" userId="0828a162-3a1f-48c4-ad15-5bbb25c8ef77" providerId="ADAL" clId="{F5FC0247-66A0-4AB2-8D92-A154C709E0BA}" dt="2020-11-17T16:47:31.256" v="1150"/>
          <ac:grpSpMkLst>
            <pc:docMk/>
            <pc:sldMk cId="4005010610" sldId="3479"/>
            <ac:grpSpMk id="259" creationId="{7F7C60D0-612C-4159-BC71-C083425FC3D7}"/>
          </ac:grpSpMkLst>
        </pc:grpChg>
        <pc:grpChg chg="mod">
          <ac:chgData name="Graeme Malcolm" userId="0828a162-3a1f-48c4-ad15-5bbb25c8ef77" providerId="ADAL" clId="{F5FC0247-66A0-4AB2-8D92-A154C709E0BA}" dt="2020-11-17T16:47:31.256" v="1150"/>
          <ac:grpSpMkLst>
            <pc:docMk/>
            <pc:sldMk cId="4005010610" sldId="3479"/>
            <ac:grpSpMk id="260" creationId="{61250C87-D868-45B0-B6FA-2B871D556F1A}"/>
          </ac:grpSpMkLst>
        </pc:grpChg>
        <pc:grpChg chg="mod">
          <ac:chgData name="Graeme Malcolm" userId="0828a162-3a1f-48c4-ad15-5bbb25c8ef77" providerId="ADAL" clId="{F5FC0247-66A0-4AB2-8D92-A154C709E0BA}" dt="2020-11-17T16:47:31.256" v="1150"/>
          <ac:grpSpMkLst>
            <pc:docMk/>
            <pc:sldMk cId="4005010610" sldId="3479"/>
            <ac:grpSpMk id="262" creationId="{D9DF5A59-2DAB-4AFE-A238-750E7BA11553}"/>
          </ac:grpSpMkLst>
        </pc:grpChg>
        <pc:grpChg chg="mod">
          <ac:chgData name="Graeme Malcolm" userId="0828a162-3a1f-48c4-ad15-5bbb25c8ef77" providerId="ADAL" clId="{F5FC0247-66A0-4AB2-8D92-A154C709E0BA}" dt="2020-11-17T16:47:31.256" v="1150"/>
          <ac:grpSpMkLst>
            <pc:docMk/>
            <pc:sldMk cId="4005010610" sldId="3479"/>
            <ac:grpSpMk id="264" creationId="{439C08F7-A1AF-4C0B-906F-2F02CC23FD98}"/>
          </ac:grpSpMkLst>
        </pc:grpChg>
        <pc:grpChg chg="mod">
          <ac:chgData name="Graeme Malcolm" userId="0828a162-3a1f-48c4-ad15-5bbb25c8ef77" providerId="ADAL" clId="{F5FC0247-66A0-4AB2-8D92-A154C709E0BA}" dt="2020-11-17T16:47:31.256" v="1150"/>
          <ac:grpSpMkLst>
            <pc:docMk/>
            <pc:sldMk cId="4005010610" sldId="3479"/>
            <ac:grpSpMk id="265" creationId="{6907FB27-B402-4035-BD78-2EB64A50DBD9}"/>
          </ac:grpSpMkLst>
        </pc:grpChg>
        <pc:grpChg chg="mod">
          <ac:chgData name="Graeme Malcolm" userId="0828a162-3a1f-48c4-ad15-5bbb25c8ef77" providerId="ADAL" clId="{F5FC0247-66A0-4AB2-8D92-A154C709E0BA}" dt="2020-11-17T16:47:31.256" v="1150"/>
          <ac:grpSpMkLst>
            <pc:docMk/>
            <pc:sldMk cId="4005010610" sldId="3479"/>
            <ac:grpSpMk id="266" creationId="{F8EE4686-2088-4248-A4BE-92763AC42BAB}"/>
          </ac:grpSpMkLst>
        </pc:grpChg>
        <pc:grpChg chg="mod">
          <ac:chgData name="Graeme Malcolm" userId="0828a162-3a1f-48c4-ad15-5bbb25c8ef77" providerId="ADAL" clId="{F5FC0247-66A0-4AB2-8D92-A154C709E0BA}" dt="2020-11-17T16:47:31.256" v="1150"/>
          <ac:grpSpMkLst>
            <pc:docMk/>
            <pc:sldMk cId="4005010610" sldId="3479"/>
            <ac:grpSpMk id="269" creationId="{802E6508-F86D-4002-97D3-7DCE6570FA3E}"/>
          </ac:grpSpMkLst>
        </pc:grpChg>
        <pc:grpChg chg="mod">
          <ac:chgData name="Graeme Malcolm" userId="0828a162-3a1f-48c4-ad15-5bbb25c8ef77" providerId="ADAL" clId="{F5FC0247-66A0-4AB2-8D92-A154C709E0BA}" dt="2020-11-17T16:47:31.256" v="1150"/>
          <ac:grpSpMkLst>
            <pc:docMk/>
            <pc:sldMk cId="4005010610" sldId="3479"/>
            <ac:grpSpMk id="274" creationId="{2E7BED8F-1EE9-48CC-9597-F7BA0446E556}"/>
          </ac:grpSpMkLst>
        </pc:grpChg>
        <pc:grpChg chg="mod">
          <ac:chgData name="Graeme Malcolm" userId="0828a162-3a1f-48c4-ad15-5bbb25c8ef77" providerId="ADAL" clId="{F5FC0247-66A0-4AB2-8D92-A154C709E0BA}" dt="2020-11-17T16:47:31.256" v="1150"/>
          <ac:grpSpMkLst>
            <pc:docMk/>
            <pc:sldMk cId="4005010610" sldId="3479"/>
            <ac:grpSpMk id="293" creationId="{532BA7D4-427D-40AC-B9EF-70CD38970001}"/>
          </ac:grpSpMkLst>
        </pc:grpChg>
        <pc:grpChg chg="mod">
          <ac:chgData name="Graeme Malcolm" userId="0828a162-3a1f-48c4-ad15-5bbb25c8ef77" providerId="ADAL" clId="{F5FC0247-66A0-4AB2-8D92-A154C709E0BA}" dt="2020-11-17T16:47:31.256" v="1150"/>
          <ac:grpSpMkLst>
            <pc:docMk/>
            <pc:sldMk cId="4005010610" sldId="3479"/>
            <ac:grpSpMk id="295" creationId="{E6949571-0BE2-47FF-9331-CC5216D6AC22}"/>
          </ac:grpSpMkLst>
        </pc:grpChg>
        <pc:grpChg chg="add mod">
          <ac:chgData name="Graeme Malcolm" userId="0828a162-3a1f-48c4-ad15-5bbb25c8ef77" providerId="ADAL" clId="{F5FC0247-66A0-4AB2-8D92-A154C709E0BA}" dt="2020-11-17T16:51:19.862" v="1275" actId="1076"/>
          <ac:grpSpMkLst>
            <pc:docMk/>
            <pc:sldMk cId="4005010610" sldId="3479"/>
            <ac:grpSpMk id="321" creationId="{1352A164-F2DF-4C3C-B477-9B0A370B32C6}"/>
          </ac:grpSpMkLst>
        </pc:grpChg>
        <pc:picChg chg="mod">
          <ac:chgData name="Graeme Malcolm" userId="0828a162-3a1f-48c4-ad15-5bbb25c8ef77" providerId="ADAL" clId="{F5FC0247-66A0-4AB2-8D92-A154C709E0BA}" dt="2020-11-17T16:47:17.803" v="1144"/>
          <ac:picMkLst>
            <pc:docMk/>
            <pc:sldMk cId="4005010610" sldId="3479"/>
            <ac:picMk id="6" creationId="{8285E621-FB52-4DB5-AAFD-4B88CCB45CDF}"/>
          </ac:picMkLst>
        </pc:picChg>
        <pc:picChg chg="mod">
          <ac:chgData name="Graeme Malcolm" userId="0828a162-3a1f-48c4-ad15-5bbb25c8ef77" providerId="ADAL" clId="{F5FC0247-66A0-4AB2-8D92-A154C709E0BA}" dt="2020-11-17T16:47:17.803" v="1144"/>
          <ac:picMkLst>
            <pc:docMk/>
            <pc:sldMk cId="4005010610" sldId="3479"/>
            <ac:picMk id="7" creationId="{B981366E-FA64-4A67-96FA-94B9649C129E}"/>
          </ac:picMkLst>
        </pc:picChg>
        <pc:picChg chg="mod">
          <ac:chgData name="Graeme Malcolm" userId="0828a162-3a1f-48c4-ad15-5bbb25c8ef77" providerId="ADAL" clId="{F5FC0247-66A0-4AB2-8D92-A154C709E0BA}" dt="2020-11-17T16:47:17.803" v="1144"/>
          <ac:picMkLst>
            <pc:docMk/>
            <pc:sldMk cId="4005010610" sldId="3479"/>
            <ac:picMk id="13" creationId="{17B466BB-B4AA-4E19-A5BA-3BA10B7B42C3}"/>
          </ac:picMkLst>
        </pc:picChg>
        <pc:picChg chg="mod">
          <ac:chgData name="Graeme Malcolm" userId="0828a162-3a1f-48c4-ad15-5bbb25c8ef77" providerId="ADAL" clId="{F5FC0247-66A0-4AB2-8D92-A154C709E0BA}" dt="2020-11-17T16:47:17.803" v="1144"/>
          <ac:picMkLst>
            <pc:docMk/>
            <pc:sldMk cId="4005010610" sldId="3479"/>
            <ac:picMk id="14" creationId="{8E0987C2-D29B-42E3-BAAA-67C5730A68FC}"/>
          </ac:picMkLst>
        </pc:picChg>
        <pc:picChg chg="mod">
          <ac:chgData name="Graeme Malcolm" userId="0828a162-3a1f-48c4-ad15-5bbb25c8ef77" providerId="ADAL" clId="{F5FC0247-66A0-4AB2-8D92-A154C709E0BA}" dt="2020-11-17T16:47:17.803" v="1144"/>
          <ac:picMkLst>
            <pc:docMk/>
            <pc:sldMk cId="4005010610" sldId="3479"/>
            <ac:picMk id="17" creationId="{B455883A-2C29-41B1-9E40-1DD13C35CA44}"/>
          </ac:picMkLst>
        </pc:picChg>
        <pc:picChg chg="mod">
          <ac:chgData name="Graeme Malcolm" userId="0828a162-3a1f-48c4-ad15-5bbb25c8ef77" providerId="ADAL" clId="{F5FC0247-66A0-4AB2-8D92-A154C709E0BA}" dt="2020-11-17T16:47:17.803" v="1144"/>
          <ac:picMkLst>
            <pc:docMk/>
            <pc:sldMk cId="4005010610" sldId="3479"/>
            <ac:picMk id="19" creationId="{70F55C32-46C9-472C-B291-7CB824FAC59A}"/>
          </ac:picMkLst>
        </pc:picChg>
        <pc:picChg chg="mod">
          <ac:chgData name="Graeme Malcolm" userId="0828a162-3a1f-48c4-ad15-5bbb25c8ef77" providerId="ADAL" clId="{F5FC0247-66A0-4AB2-8D92-A154C709E0BA}" dt="2020-11-17T16:47:17.803" v="1144"/>
          <ac:picMkLst>
            <pc:docMk/>
            <pc:sldMk cId="4005010610" sldId="3479"/>
            <ac:picMk id="23" creationId="{85D1834E-3954-4619-8565-2E37F66FFE62}"/>
          </ac:picMkLst>
        </pc:picChg>
        <pc:picChg chg="mod">
          <ac:chgData name="Graeme Malcolm" userId="0828a162-3a1f-48c4-ad15-5bbb25c8ef77" providerId="ADAL" clId="{F5FC0247-66A0-4AB2-8D92-A154C709E0BA}" dt="2020-11-17T16:47:17.803" v="1144"/>
          <ac:picMkLst>
            <pc:docMk/>
            <pc:sldMk cId="4005010610" sldId="3479"/>
            <ac:picMk id="24" creationId="{AD115ECD-5CFD-4C06-BA46-98EFB4B1512B}"/>
          </ac:picMkLst>
        </pc:picChg>
        <pc:picChg chg="mod">
          <ac:chgData name="Graeme Malcolm" userId="0828a162-3a1f-48c4-ad15-5bbb25c8ef77" providerId="ADAL" clId="{F5FC0247-66A0-4AB2-8D92-A154C709E0BA}" dt="2020-11-17T16:47:17.803" v="1144"/>
          <ac:picMkLst>
            <pc:docMk/>
            <pc:sldMk cId="4005010610" sldId="3479"/>
            <ac:picMk id="26" creationId="{497348B7-7BD5-4D93-A12E-165ACD4A84E5}"/>
          </ac:picMkLst>
        </pc:picChg>
        <pc:picChg chg="mod">
          <ac:chgData name="Graeme Malcolm" userId="0828a162-3a1f-48c4-ad15-5bbb25c8ef77" providerId="ADAL" clId="{F5FC0247-66A0-4AB2-8D92-A154C709E0BA}" dt="2020-11-17T16:47:17.803" v="1144"/>
          <ac:picMkLst>
            <pc:docMk/>
            <pc:sldMk cId="4005010610" sldId="3479"/>
            <ac:picMk id="27" creationId="{1E6591B9-C61C-4A44-8245-379609FE4D94}"/>
          </ac:picMkLst>
        </pc:picChg>
        <pc:picChg chg="mod">
          <ac:chgData name="Graeme Malcolm" userId="0828a162-3a1f-48c4-ad15-5bbb25c8ef77" providerId="ADAL" clId="{F5FC0247-66A0-4AB2-8D92-A154C709E0BA}" dt="2020-11-17T16:47:17.803" v="1144"/>
          <ac:picMkLst>
            <pc:docMk/>
            <pc:sldMk cId="4005010610" sldId="3479"/>
            <ac:picMk id="28" creationId="{64CECBDF-4733-4AE7-90F9-B50084AFB368}"/>
          </ac:picMkLst>
        </pc:picChg>
        <pc:picChg chg="mod">
          <ac:chgData name="Graeme Malcolm" userId="0828a162-3a1f-48c4-ad15-5bbb25c8ef77" providerId="ADAL" clId="{F5FC0247-66A0-4AB2-8D92-A154C709E0BA}" dt="2020-11-17T16:47:17.803" v="1144"/>
          <ac:picMkLst>
            <pc:docMk/>
            <pc:sldMk cId="4005010610" sldId="3479"/>
            <ac:picMk id="29" creationId="{8C21997E-70C4-4972-9542-655799A9C8FB}"/>
          </ac:picMkLst>
        </pc:picChg>
        <pc:picChg chg="mod">
          <ac:chgData name="Graeme Malcolm" userId="0828a162-3a1f-48c4-ad15-5bbb25c8ef77" providerId="ADAL" clId="{F5FC0247-66A0-4AB2-8D92-A154C709E0BA}" dt="2020-11-17T16:47:17.803" v="1144"/>
          <ac:picMkLst>
            <pc:docMk/>
            <pc:sldMk cId="4005010610" sldId="3479"/>
            <ac:picMk id="31" creationId="{D112E794-A330-43BC-9619-384D79A61973}"/>
          </ac:picMkLst>
        </pc:picChg>
        <pc:picChg chg="mod">
          <ac:chgData name="Graeme Malcolm" userId="0828a162-3a1f-48c4-ad15-5bbb25c8ef77" providerId="ADAL" clId="{F5FC0247-66A0-4AB2-8D92-A154C709E0BA}" dt="2020-11-17T16:47:17.803" v="1144"/>
          <ac:picMkLst>
            <pc:docMk/>
            <pc:sldMk cId="4005010610" sldId="3479"/>
            <ac:picMk id="32" creationId="{13353A02-FCDF-40A6-A511-C676C9111FE4}"/>
          </ac:picMkLst>
        </pc:picChg>
        <pc:picChg chg="mod">
          <ac:chgData name="Graeme Malcolm" userId="0828a162-3a1f-48c4-ad15-5bbb25c8ef77" providerId="ADAL" clId="{F5FC0247-66A0-4AB2-8D92-A154C709E0BA}" dt="2020-11-17T16:47:17.803" v="1144"/>
          <ac:picMkLst>
            <pc:docMk/>
            <pc:sldMk cId="4005010610" sldId="3479"/>
            <ac:picMk id="33" creationId="{AF714E92-1816-474D-A89B-D2B27098BEA7}"/>
          </ac:picMkLst>
        </pc:picChg>
        <pc:picChg chg="mod">
          <ac:chgData name="Graeme Malcolm" userId="0828a162-3a1f-48c4-ad15-5bbb25c8ef77" providerId="ADAL" clId="{F5FC0247-66A0-4AB2-8D92-A154C709E0BA}" dt="2020-11-17T16:47:17.803" v="1144"/>
          <ac:picMkLst>
            <pc:docMk/>
            <pc:sldMk cId="4005010610" sldId="3479"/>
            <ac:picMk id="34" creationId="{F852954F-9432-43CF-B474-DF52436BBFD8}"/>
          </ac:picMkLst>
        </pc:picChg>
        <pc:picChg chg="mod">
          <ac:chgData name="Graeme Malcolm" userId="0828a162-3a1f-48c4-ad15-5bbb25c8ef77" providerId="ADAL" clId="{F5FC0247-66A0-4AB2-8D92-A154C709E0BA}" dt="2020-11-17T16:47:17.803" v="1144"/>
          <ac:picMkLst>
            <pc:docMk/>
            <pc:sldMk cId="4005010610" sldId="3479"/>
            <ac:picMk id="35" creationId="{C0A7038D-7DBB-46EF-8549-7CA5EA0778EF}"/>
          </ac:picMkLst>
        </pc:picChg>
        <pc:picChg chg="mod">
          <ac:chgData name="Graeme Malcolm" userId="0828a162-3a1f-48c4-ad15-5bbb25c8ef77" providerId="ADAL" clId="{F5FC0247-66A0-4AB2-8D92-A154C709E0BA}" dt="2020-11-17T16:47:17.803" v="1144"/>
          <ac:picMkLst>
            <pc:docMk/>
            <pc:sldMk cId="4005010610" sldId="3479"/>
            <ac:picMk id="36" creationId="{09B455EC-7042-4490-927B-29E808E103ED}"/>
          </ac:picMkLst>
        </pc:picChg>
        <pc:picChg chg="mod">
          <ac:chgData name="Graeme Malcolm" userId="0828a162-3a1f-48c4-ad15-5bbb25c8ef77" providerId="ADAL" clId="{F5FC0247-66A0-4AB2-8D92-A154C709E0BA}" dt="2020-11-17T16:47:17.803" v="1144"/>
          <ac:picMkLst>
            <pc:docMk/>
            <pc:sldMk cId="4005010610" sldId="3479"/>
            <ac:picMk id="37" creationId="{862EFBDA-D10A-4FF1-A032-E7430914D4E4}"/>
          </ac:picMkLst>
        </pc:picChg>
        <pc:picChg chg="mod">
          <ac:chgData name="Graeme Malcolm" userId="0828a162-3a1f-48c4-ad15-5bbb25c8ef77" providerId="ADAL" clId="{F5FC0247-66A0-4AB2-8D92-A154C709E0BA}" dt="2020-11-17T16:47:17.803" v="1144"/>
          <ac:picMkLst>
            <pc:docMk/>
            <pc:sldMk cId="4005010610" sldId="3479"/>
            <ac:picMk id="38" creationId="{FA40606E-10E8-47D9-9F85-51D2DFC38919}"/>
          </ac:picMkLst>
        </pc:picChg>
        <pc:picChg chg="mod">
          <ac:chgData name="Graeme Malcolm" userId="0828a162-3a1f-48c4-ad15-5bbb25c8ef77" providerId="ADAL" clId="{F5FC0247-66A0-4AB2-8D92-A154C709E0BA}" dt="2020-11-17T16:47:17.803" v="1144"/>
          <ac:picMkLst>
            <pc:docMk/>
            <pc:sldMk cId="4005010610" sldId="3479"/>
            <ac:picMk id="39" creationId="{02C723A3-3F42-4522-A608-D853D025BCA7}"/>
          </ac:picMkLst>
        </pc:picChg>
        <pc:picChg chg="mod">
          <ac:chgData name="Graeme Malcolm" userId="0828a162-3a1f-48c4-ad15-5bbb25c8ef77" providerId="ADAL" clId="{F5FC0247-66A0-4AB2-8D92-A154C709E0BA}" dt="2020-11-17T16:47:17.803" v="1144"/>
          <ac:picMkLst>
            <pc:docMk/>
            <pc:sldMk cId="4005010610" sldId="3479"/>
            <ac:picMk id="40" creationId="{F1B6707A-F5D1-4BDF-99FC-F7760EFEB915}"/>
          </ac:picMkLst>
        </pc:picChg>
        <pc:picChg chg="mod">
          <ac:chgData name="Graeme Malcolm" userId="0828a162-3a1f-48c4-ad15-5bbb25c8ef77" providerId="ADAL" clId="{F5FC0247-66A0-4AB2-8D92-A154C709E0BA}" dt="2020-11-17T16:47:17.803" v="1144"/>
          <ac:picMkLst>
            <pc:docMk/>
            <pc:sldMk cId="4005010610" sldId="3479"/>
            <ac:picMk id="41" creationId="{FC2D85BC-EEF4-468D-85BE-DA48254983BD}"/>
          </ac:picMkLst>
        </pc:picChg>
        <pc:picChg chg="mod">
          <ac:chgData name="Graeme Malcolm" userId="0828a162-3a1f-48c4-ad15-5bbb25c8ef77" providerId="ADAL" clId="{F5FC0247-66A0-4AB2-8D92-A154C709E0BA}" dt="2020-11-17T16:47:17.803" v="1144"/>
          <ac:picMkLst>
            <pc:docMk/>
            <pc:sldMk cId="4005010610" sldId="3479"/>
            <ac:picMk id="42" creationId="{DEFD4171-B446-4506-99CF-A6F95A1C1546}"/>
          </ac:picMkLst>
        </pc:picChg>
        <pc:picChg chg="mod">
          <ac:chgData name="Graeme Malcolm" userId="0828a162-3a1f-48c4-ad15-5bbb25c8ef77" providerId="ADAL" clId="{F5FC0247-66A0-4AB2-8D92-A154C709E0BA}" dt="2020-11-17T16:47:17.803" v="1144"/>
          <ac:picMkLst>
            <pc:docMk/>
            <pc:sldMk cId="4005010610" sldId="3479"/>
            <ac:picMk id="43" creationId="{C58CAC1D-1998-4126-A5EB-3FF0541061E8}"/>
          </ac:picMkLst>
        </pc:picChg>
        <pc:picChg chg="mod">
          <ac:chgData name="Graeme Malcolm" userId="0828a162-3a1f-48c4-ad15-5bbb25c8ef77" providerId="ADAL" clId="{F5FC0247-66A0-4AB2-8D92-A154C709E0BA}" dt="2020-11-17T16:47:17.803" v="1144"/>
          <ac:picMkLst>
            <pc:docMk/>
            <pc:sldMk cId="4005010610" sldId="3479"/>
            <ac:picMk id="44" creationId="{FC972C2C-EB3B-4696-824D-A37D20EEB3AA}"/>
          </ac:picMkLst>
        </pc:picChg>
        <pc:picChg chg="mod">
          <ac:chgData name="Graeme Malcolm" userId="0828a162-3a1f-48c4-ad15-5bbb25c8ef77" providerId="ADAL" clId="{F5FC0247-66A0-4AB2-8D92-A154C709E0BA}" dt="2020-11-17T16:47:17.803" v="1144"/>
          <ac:picMkLst>
            <pc:docMk/>
            <pc:sldMk cId="4005010610" sldId="3479"/>
            <ac:picMk id="45" creationId="{BA6289C2-428B-4804-814A-8E93C26B7557}"/>
          </ac:picMkLst>
        </pc:picChg>
        <pc:picChg chg="mod">
          <ac:chgData name="Graeme Malcolm" userId="0828a162-3a1f-48c4-ad15-5bbb25c8ef77" providerId="ADAL" clId="{F5FC0247-66A0-4AB2-8D92-A154C709E0BA}" dt="2020-11-17T16:47:17.803" v="1144"/>
          <ac:picMkLst>
            <pc:docMk/>
            <pc:sldMk cId="4005010610" sldId="3479"/>
            <ac:picMk id="46" creationId="{4CEFA6F8-2669-4994-B30B-7F4565F9748E}"/>
          </ac:picMkLst>
        </pc:picChg>
        <pc:picChg chg="mod">
          <ac:chgData name="Graeme Malcolm" userId="0828a162-3a1f-48c4-ad15-5bbb25c8ef77" providerId="ADAL" clId="{F5FC0247-66A0-4AB2-8D92-A154C709E0BA}" dt="2020-11-17T16:47:17.803" v="1144"/>
          <ac:picMkLst>
            <pc:docMk/>
            <pc:sldMk cId="4005010610" sldId="3479"/>
            <ac:picMk id="47" creationId="{E42EF942-BDB9-4654-B792-579D631E71BE}"/>
          </ac:picMkLst>
        </pc:picChg>
        <pc:picChg chg="mod">
          <ac:chgData name="Graeme Malcolm" userId="0828a162-3a1f-48c4-ad15-5bbb25c8ef77" providerId="ADAL" clId="{F5FC0247-66A0-4AB2-8D92-A154C709E0BA}" dt="2020-11-17T16:47:17.803" v="1144"/>
          <ac:picMkLst>
            <pc:docMk/>
            <pc:sldMk cId="4005010610" sldId="3479"/>
            <ac:picMk id="48" creationId="{CAABD572-C793-4F8E-8B5A-D24817149FEB}"/>
          </ac:picMkLst>
        </pc:picChg>
        <pc:picChg chg="mod">
          <ac:chgData name="Graeme Malcolm" userId="0828a162-3a1f-48c4-ad15-5bbb25c8ef77" providerId="ADAL" clId="{F5FC0247-66A0-4AB2-8D92-A154C709E0BA}" dt="2020-11-17T16:47:17.803" v="1144"/>
          <ac:picMkLst>
            <pc:docMk/>
            <pc:sldMk cId="4005010610" sldId="3479"/>
            <ac:picMk id="50" creationId="{40AAA606-497A-41FB-B1D2-2EDDE4A56DC2}"/>
          </ac:picMkLst>
        </pc:picChg>
        <pc:picChg chg="mod">
          <ac:chgData name="Graeme Malcolm" userId="0828a162-3a1f-48c4-ad15-5bbb25c8ef77" providerId="ADAL" clId="{F5FC0247-66A0-4AB2-8D92-A154C709E0BA}" dt="2020-11-17T16:47:17.803" v="1144"/>
          <ac:picMkLst>
            <pc:docMk/>
            <pc:sldMk cId="4005010610" sldId="3479"/>
            <ac:picMk id="52" creationId="{77ED789F-CFF8-4A13-BD9B-3262B9BF86C1}"/>
          </ac:picMkLst>
        </pc:picChg>
        <pc:picChg chg="mod">
          <ac:chgData name="Graeme Malcolm" userId="0828a162-3a1f-48c4-ad15-5bbb25c8ef77" providerId="ADAL" clId="{F5FC0247-66A0-4AB2-8D92-A154C709E0BA}" dt="2020-11-17T16:47:17.803" v="1144"/>
          <ac:picMkLst>
            <pc:docMk/>
            <pc:sldMk cId="4005010610" sldId="3479"/>
            <ac:picMk id="53" creationId="{2D21EE50-96C0-443D-AE71-FCD71CE3FCAC}"/>
          </ac:picMkLst>
        </pc:picChg>
        <pc:picChg chg="mod">
          <ac:chgData name="Graeme Malcolm" userId="0828a162-3a1f-48c4-ad15-5bbb25c8ef77" providerId="ADAL" clId="{F5FC0247-66A0-4AB2-8D92-A154C709E0BA}" dt="2020-11-17T16:47:17.803" v="1144"/>
          <ac:picMkLst>
            <pc:docMk/>
            <pc:sldMk cId="4005010610" sldId="3479"/>
            <ac:picMk id="54" creationId="{CB30F7E6-DC52-4B17-8775-0FD91704E7B4}"/>
          </ac:picMkLst>
        </pc:picChg>
        <pc:picChg chg="mod">
          <ac:chgData name="Graeme Malcolm" userId="0828a162-3a1f-48c4-ad15-5bbb25c8ef77" providerId="ADAL" clId="{F5FC0247-66A0-4AB2-8D92-A154C709E0BA}" dt="2020-11-17T16:47:17.803" v="1144"/>
          <ac:picMkLst>
            <pc:docMk/>
            <pc:sldMk cId="4005010610" sldId="3479"/>
            <ac:picMk id="55" creationId="{5C0CAA2C-8F6A-4B32-975A-8FCC964E1686}"/>
          </ac:picMkLst>
        </pc:picChg>
        <pc:picChg chg="mod">
          <ac:chgData name="Graeme Malcolm" userId="0828a162-3a1f-48c4-ad15-5bbb25c8ef77" providerId="ADAL" clId="{F5FC0247-66A0-4AB2-8D92-A154C709E0BA}" dt="2020-11-17T16:47:17.803" v="1144"/>
          <ac:picMkLst>
            <pc:docMk/>
            <pc:sldMk cId="4005010610" sldId="3479"/>
            <ac:picMk id="56" creationId="{C58D2154-715D-458D-8281-58F399C79F89}"/>
          </ac:picMkLst>
        </pc:picChg>
        <pc:picChg chg="mod">
          <ac:chgData name="Graeme Malcolm" userId="0828a162-3a1f-48c4-ad15-5bbb25c8ef77" providerId="ADAL" clId="{F5FC0247-66A0-4AB2-8D92-A154C709E0BA}" dt="2020-11-17T16:47:17.803" v="1144"/>
          <ac:picMkLst>
            <pc:docMk/>
            <pc:sldMk cId="4005010610" sldId="3479"/>
            <ac:picMk id="57" creationId="{E37BDFFC-9224-4488-A538-4F86E2A0BB1E}"/>
          </ac:picMkLst>
        </pc:picChg>
        <pc:picChg chg="mod">
          <ac:chgData name="Graeme Malcolm" userId="0828a162-3a1f-48c4-ad15-5bbb25c8ef77" providerId="ADAL" clId="{F5FC0247-66A0-4AB2-8D92-A154C709E0BA}" dt="2020-11-17T16:47:17.803" v="1144"/>
          <ac:picMkLst>
            <pc:docMk/>
            <pc:sldMk cId="4005010610" sldId="3479"/>
            <ac:picMk id="58" creationId="{609CF8F4-BDE5-471E-818B-7D6C7DAFBBAB}"/>
          </ac:picMkLst>
        </pc:picChg>
        <pc:picChg chg="mod">
          <ac:chgData name="Graeme Malcolm" userId="0828a162-3a1f-48c4-ad15-5bbb25c8ef77" providerId="ADAL" clId="{F5FC0247-66A0-4AB2-8D92-A154C709E0BA}" dt="2020-11-17T16:47:17.803" v="1144"/>
          <ac:picMkLst>
            <pc:docMk/>
            <pc:sldMk cId="4005010610" sldId="3479"/>
            <ac:picMk id="59" creationId="{4FF0FC87-2F09-4579-A7A8-44F32F2C3636}"/>
          </ac:picMkLst>
        </pc:picChg>
        <pc:picChg chg="mod">
          <ac:chgData name="Graeme Malcolm" userId="0828a162-3a1f-48c4-ad15-5bbb25c8ef77" providerId="ADAL" clId="{F5FC0247-66A0-4AB2-8D92-A154C709E0BA}" dt="2020-11-17T16:47:17.803" v="1144"/>
          <ac:picMkLst>
            <pc:docMk/>
            <pc:sldMk cId="4005010610" sldId="3479"/>
            <ac:picMk id="60" creationId="{747A4FB3-C196-4E3E-BEC9-C87252D19B7D}"/>
          </ac:picMkLst>
        </pc:picChg>
        <pc:picChg chg="mod">
          <ac:chgData name="Graeme Malcolm" userId="0828a162-3a1f-48c4-ad15-5bbb25c8ef77" providerId="ADAL" clId="{F5FC0247-66A0-4AB2-8D92-A154C709E0BA}" dt="2020-11-17T16:47:17.803" v="1144"/>
          <ac:picMkLst>
            <pc:docMk/>
            <pc:sldMk cId="4005010610" sldId="3479"/>
            <ac:picMk id="61" creationId="{0E1B3C7C-04A8-4C46-92DE-765F34206DE7}"/>
          </ac:picMkLst>
        </pc:picChg>
        <pc:picChg chg="mod">
          <ac:chgData name="Graeme Malcolm" userId="0828a162-3a1f-48c4-ad15-5bbb25c8ef77" providerId="ADAL" clId="{F5FC0247-66A0-4AB2-8D92-A154C709E0BA}" dt="2020-11-17T16:47:17.803" v="1144"/>
          <ac:picMkLst>
            <pc:docMk/>
            <pc:sldMk cId="4005010610" sldId="3479"/>
            <ac:picMk id="62" creationId="{9A7E9294-8193-4FE8-B9BB-D4129B8F7AAF}"/>
          </ac:picMkLst>
        </pc:picChg>
        <pc:picChg chg="mod">
          <ac:chgData name="Graeme Malcolm" userId="0828a162-3a1f-48c4-ad15-5bbb25c8ef77" providerId="ADAL" clId="{F5FC0247-66A0-4AB2-8D92-A154C709E0BA}" dt="2020-11-17T16:47:17.803" v="1144"/>
          <ac:picMkLst>
            <pc:docMk/>
            <pc:sldMk cId="4005010610" sldId="3479"/>
            <ac:picMk id="63" creationId="{E16282D1-7E9F-4B0E-9DFA-2514FE2F92E6}"/>
          </ac:picMkLst>
        </pc:picChg>
        <pc:picChg chg="mod">
          <ac:chgData name="Graeme Malcolm" userId="0828a162-3a1f-48c4-ad15-5bbb25c8ef77" providerId="ADAL" clId="{F5FC0247-66A0-4AB2-8D92-A154C709E0BA}" dt="2020-11-17T16:47:17.803" v="1144"/>
          <ac:picMkLst>
            <pc:docMk/>
            <pc:sldMk cId="4005010610" sldId="3479"/>
            <ac:picMk id="64" creationId="{87E55D00-D17C-4594-AB0F-A22A08276818}"/>
          </ac:picMkLst>
        </pc:picChg>
        <pc:picChg chg="mod">
          <ac:chgData name="Graeme Malcolm" userId="0828a162-3a1f-48c4-ad15-5bbb25c8ef77" providerId="ADAL" clId="{F5FC0247-66A0-4AB2-8D92-A154C709E0BA}" dt="2020-11-17T16:47:17.803" v="1144"/>
          <ac:picMkLst>
            <pc:docMk/>
            <pc:sldMk cId="4005010610" sldId="3479"/>
            <ac:picMk id="65" creationId="{A502F357-092D-4A0D-997F-544286683861}"/>
          </ac:picMkLst>
        </pc:picChg>
        <pc:picChg chg="mod">
          <ac:chgData name="Graeme Malcolm" userId="0828a162-3a1f-48c4-ad15-5bbb25c8ef77" providerId="ADAL" clId="{F5FC0247-66A0-4AB2-8D92-A154C709E0BA}" dt="2020-11-17T16:47:17.803" v="1144"/>
          <ac:picMkLst>
            <pc:docMk/>
            <pc:sldMk cId="4005010610" sldId="3479"/>
            <ac:picMk id="66" creationId="{7EFD4170-3783-4D63-8B57-52656C77C3D9}"/>
          </ac:picMkLst>
        </pc:picChg>
        <pc:picChg chg="mod">
          <ac:chgData name="Graeme Malcolm" userId="0828a162-3a1f-48c4-ad15-5bbb25c8ef77" providerId="ADAL" clId="{F5FC0247-66A0-4AB2-8D92-A154C709E0BA}" dt="2020-11-17T16:47:17.803" v="1144"/>
          <ac:picMkLst>
            <pc:docMk/>
            <pc:sldMk cId="4005010610" sldId="3479"/>
            <ac:picMk id="67" creationId="{3837E459-5725-4C5C-ABB5-5B12357565DA}"/>
          </ac:picMkLst>
        </pc:picChg>
        <pc:picChg chg="mod">
          <ac:chgData name="Graeme Malcolm" userId="0828a162-3a1f-48c4-ad15-5bbb25c8ef77" providerId="ADAL" clId="{F5FC0247-66A0-4AB2-8D92-A154C709E0BA}" dt="2020-11-17T16:47:17.803" v="1144"/>
          <ac:picMkLst>
            <pc:docMk/>
            <pc:sldMk cId="4005010610" sldId="3479"/>
            <ac:picMk id="68" creationId="{A3F4002D-323B-4082-9C9E-4C0BD8F6B065}"/>
          </ac:picMkLst>
        </pc:picChg>
        <pc:picChg chg="mod">
          <ac:chgData name="Graeme Malcolm" userId="0828a162-3a1f-48c4-ad15-5bbb25c8ef77" providerId="ADAL" clId="{F5FC0247-66A0-4AB2-8D92-A154C709E0BA}" dt="2020-11-17T16:47:17.803" v="1144"/>
          <ac:picMkLst>
            <pc:docMk/>
            <pc:sldMk cId="4005010610" sldId="3479"/>
            <ac:picMk id="69" creationId="{4E303DC7-DF16-41D6-9EF3-5CD4E64A44A0}"/>
          </ac:picMkLst>
        </pc:picChg>
        <pc:picChg chg="mod">
          <ac:chgData name="Graeme Malcolm" userId="0828a162-3a1f-48c4-ad15-5bbb25c8ef77" providerId="ADAL" clId="{F5FC0247-66A0-4AB2-8D92-A154C709E0BA}" dt="2020-11-17T16:47:17.803" v="1144"/>
          <ac:picMkLst>
            <pc:docMk/>
            <pc:sldMk cId="4005010610" sldId="3479"/>
            <ac:picMk id="70" creationId="{6A07C154-C790-43E9-94C6-FD28459995ED}"/>
          </ac:picMkLst>
        </pc:picChg>
        <pc:picChg chg="mod">
          <ac:chgData name="Graeme Malcolm" userId="0828a162-3a1f-48c4-ad15-5bbb25c8ef77" providerId="ADAL" clId="{F5FC0247-66A0-4AB2-8D92-A154C709E0BA}" dt="2020-11-17T16:47:17.803" v="1144"/>
          <ac:picMkLst>
            <pc:docMk/>
            <pc:sldMk cId="4005010610" sldId="3479"/>
            <ac:picMk id="71" creationId="{74B25226-0859-4547-8A0E-636C6F02B9CD}"/>
          </ac:picMkLst>
        </pc:picChg>
        <pc:picChg chg="mod">
          <ac:chgData name="Graeme Malcolm" userId="0828a162-3a1f-48c4-ad15-5bbb25c8ef77" providerId="ADAL" clId="{F5FC0247-66A0-4AB2-8D92-A154C709E0BA}" dt="2020-11-17T16:47:17.803" v="1144"/>
          <ac:picMkLst>
            <pc:docMk/>
            <pc:sldMk cId="4005010610" sldId="3479"/>
            <ac:picMk id="72" creationId="{43C60813-761A-42F3-A07B-D33FBC2BC3CF}"/>
          </ac:picMkLst>
        </pc:picChg>
        <pc:picChg chg="mod">
          <ac:chgData name="Graeme Malcolm" userId="0828a162-3a1f-48c4-ad15-5bbb25c8ef77" providerId="ADAL" clId="{F5FC0247-66A0-4AB2-8D92-A154C709E0BA}" dt="2020-11-17T16:47:17.803" v="1144"/>
          <ac:picMkLst>
            <pc:docMk/>
            <pc:sldMk cId="4005010610" sldId="3479"/>
            <ac:picMk id="73" creationId="{C88EA1EB-F394-4104-812D-E77A827A7B4E}"/>
          </ac:picMkLst>
        </pc:picChg>
        <pc:picChg chg="mod">
          <ac:chgData name="Graeme Malcolm" userId="0828a162-3a1f-48c4-ad15-5bbb25c8ef77" providerId="ADAL" clId="{F5FC0247-66A0-4AB2-8D92-A154C709E0BA}" dt="2020-11-17T16:47:17.803" v="1144"/>
          <ac:picMkLst>
            <pc:docMk/>
            <pc:sldMk cId="4005010610" sldId="3479"/>
            <ac:picMk id="74" creationId="{6F53960E-F96A-4F7E-A9AF-0400F85311B1}"/>
          </ac:picMkLst>
        </pc:picChg>
        <pc:picChg chg="mod">
          <ac:chgData name="Graeme Malcolm" userId="0828a162-3a1f-48c4-ad15-5bbb25c8ef77" providerId="ADAL" clId="{F5FC0247-66A0-4AB2-8D92-A154C709E0BA}" dt="2020-11-17T16:47:17.803" v="1144"/>
          <ac:picMkLst>
            <pc:docMk/>
            <pc:sldMk cId="4005010610" sldId="3479"/>
            <ac:picMk id="75" creationId="{C6BFB1D6-920E-409F-8A8E-4C62F6E11424}"/>
          </ac:picMkLst>
        </pc:picChg>
        <pc:picChg chg="mod">
          <ac:chgData name="Graeme Malcolm" userId="0828a162-3a1f-48c4-ad15-5bbb25c8ef77" providerId="ADAL" clId="{F5FC0247-66A0-4AB2-8D92-A154C709E0BA}" dt="2020-11-17T16:47:17.803" v="1144"/>
          <ac:picMkLst>
            <pc:docMk/>
            <pc:sldMk cId="4005010610" sldId="3479"/>
            <ac:picMk id="76" creationId="{46E5F109-568F-48BA-9D08-64ABF05ED0AC}"/>
          </ac:picMkLst>
        </pc:picChg>
        <pc:picChg chg="mod">
          <ac:chgData name="Graeme Malcolm" userId="0828a162-3a1f-48c4-ad15-5bbb25c8ef77" providerId="ADAL" clId="{F5FC0247-66A0-4AB2-8D92-A154C709E0BA}" dt="2020-11-17T16:47:17.803" v="1144"/>
          <ac:picMkLst>
            <pc:docMk/>
            <pc:sldMk cId="4005010610" sldId="3479"/>
            <ac:picMk id="79" creationId="{D38E102D-24D5-43B1-A42D-D4C9E27C616A}"/>
          </ac:picMkLst>
        </pc:picChg>
        <pc:picChg chg="mod">
          <ac:chgData name="Graeme Malcolm" userId="0828a162-3a1f-48c4-ad15-5bbb25c8ef77" providerId="ADAL" clId="{F5FC0247-66A0-4AB2-8D92-A154C709E0BA}" dt="2020-11-17T16:47:17.803" v="1144"/>
          <ac:picMkLst>
            <pc:docMk/>
            <pc:sldMk cId="4005010610" sldId="3479"/>
            <ac:picMk id="83" creationId="{08007409-B28B-40F5-A5C4-9FD248A648FB}"/>
          </ac:picMkLst>
        </pc:picChg>
        <pc:picChg chg="mod">
          <ac:chgData name="Graeme Malcolm" userId="0828a162-3a1f-48c4-ad15-5bbb25c8ef77" providerId="ADAL" clId="{F5FC0247-66A0-4AB2-8D92-A154C709E0BA}" dt="2020-11-17T16:47:17.803" v="1144"/>
          <ac:picMkLst>
            <pc:docMk/>
            <pc:sldMk cId="4005010610" sldId="3479"/>
            <ac:picMk id="84" creationId="{AD99B170-B286-4360-9AA5-F670AB56397E}"/>
          </ac:picMkLst>
        </pc:picChg>
        <pc:picChg chg="mod">
          <ac:chgData name="Graeme Malcolm" userId="0828a162-3a1f-48c4-ad15-5bbb25c8ef77" providerId="ADAL" clId="{F5FC0247-66A0-4AB2-8D92-A154C709E0BA}" dt="2020-11-17T16:47:17.803" v="1144"/>
          <ac:picMkLst>
            <pc:docMk/>
            <pc:sldMk cId="4005010610" sldId="3479"/>
            <ac:picMk id="85" creationId="{08EBC652-00C6-4224-8FA3-6648929F844B}"/>
          </ac:picMkLst>
        </pc:picChg>
        <pc:picChg chg="mod">
          <ac:chgData name="Graeme Malcolm" userId="0828a162-3a1f-48c4-ad15-5bbb25c8ef77" providerId="ADAL" clId="{F5FC0247-66A0-4AB2-8D92-A154C709E0BA}" dt="2020-11-17T16:47:17.803" v="1144"/>
          <ac:picMkLst>
            <pc:docMk/>
            <pc:sldMk cId="4005010610" sldId="3479"/>
            <ac:picMk id="86" creationId="{BC185126-7CD2-4953-B59E-0559511179DC}"/>
          </ac:picMkLst>
        </pc:picChg>
        <pc:picChg chg="mod">
          <ac:chgData name="Graeme Malcolm" userId="0828a162-3a1f-48c4-ad15-5bbb25c8ef77" providerId="ADAL" clId="{F5FC0247-66A0-4AB2-8D92-A154C709E0BA}" dt="2020-11-17T16:47:17.803" v="1144"/>
          <ac:picMkLst>
            <pc:docMk/>
            <pc:sldMk cId="4005010610" sldId="3479"/>
            <ac:picMk id="87" creationId="{1FC5C3FB-F24B-4E97-9506-28BBBA4D530F}"/>
          </ac:picMkLst>
        </pc:picChg>
        <pc:picChg chg="mod">
          <ac:chgData name="Graeme Malcolm" userId="0828a162-3a1f-48c4-ad15-5bbb25c8ef77" providerId="ADAL" clId="{F5FC0247-66A0-4AB2-8D92-A154C709E0BA}" dt="2020-11-17T16:47:17.803" v="1144"/>
          <ac:picMkLst>
            <pc:docMk/>
            <pc:sldMk cId="4005010610" sldId="3479"/>
            <ac:picMk id="88" creationId="{4ED3D95D-6300-464E-ACC3-710FB7371839}"/>
          </ac:picMkLst>
        </pc:picChg>
        <pc:picChg chg="mod">
          <ac:chgData name="Graeme Malcolm" userId="0828a162-3a1f-48c4-ad15-5bbb25c8ef77" providerId="ADAL" clId="{F5FC0247-66A0-4AB2-8D92-A154C709E0BA}" dt="2020-11-17T16:47:17.803" v="1144"/>
          <ac:picMkLst>
            <pc:docMk/>
            <pc:sldMk cId="4005010610" sldId="3479"/>
            <ac:picMk id="89" creationId="{CC2A383E-60DD-4F9F-B282-25CE9A694AFA}"/>
          </ac:picMkLst>
        </pc:picChg>
        <pc:picChg chg="mod">
          <ac:chgData name="Graeme Malcolm" userId="0828a162-3a1f-48c4-ad15-5bbb25c8ef77" providerId="ADAL" clId="{F5FC0247-66A0-4AB2-8D92-A154C709E0BA}" dt="2020-11-17T16:47:17.803" v="1144"/>
          <ac:picMkLst>
            <pc:docMk/>
            <pc:sldMk cId="4005010610" sldId="3479"/>
            <ac:picMk id="90" creationId="{60B28FA7-3D4F-48E4-B6EA-B712FCBB5713}"/>
          </ac:picMkLst>
        </pc:picChg>
        <pc:picChg chg="mod">
          <ac:chgData name="Graeme Malcolm" userId="0828a162-3a1f-48c4-ad15-5bbb25c8ef77" providerId="ADAL" clId="{F5FC0247-66A0-4AB2-8D92-A154C709E0BA}" dt="2020-11-17T16:47:17.803" v="1144"/>
          <ac:picMkLst>
            <pc:docMk/>
            <pc:sldMk cId="4005010610" sldId="3479"/>
            <ac:picMk id="91" creationId="{1AAF8853-E731-4DE0-A920-07847A67CA0F}"/>
          </ac:picMkLst>
        </pc:picChg>
        <pc:picChg chg="mod">
          <ac:chgData name="Graeme Malcolm" userId="0828a162-3a1f-48c4-ad15-5bbb25c8ef77" providerId="ADAL" clId="{F5FC0247-66A0-4AB2-8D92-A154C709E0BA}" dt="2020-11-17T16:47:17.803" v="1144"/>
          <ac:picMkLst>
            <pc:docMk/>
            <pc:sldMk cId="4005010610" sldId="3479"/>
            <ac:picMk id="92" creationId="{65854603-EC81-4772-8DD7-00869A67DEA3}"/>
          </ac:picMkLst>
        </pc:picChg>
        <pc:picChg chg="mod">
          <ac:chgData name="Graeme Malcolm" userId="0828a162-3a1f-48c4-ad15-5bbb25c8ef77" providerId="ADAL" clId="{F5FC0247-66A0-4AB2-8D92-A154C709E0BA}" dt="2020-11-17T16:47:17.803" v="1144"/>
          <ac:picMkLst>
            <pc:docMk/>
            <pc:sldMk cId="4005010610" sldId="3479"/>
            <ac:picMk id="93" creationId="{F3E93672-5354-4D42-8A6B-BE2525C0F22A}"/>
          </ac:picMkLst>
        </pc:picChg>
        <pc:picChg chg="mod">
          <ac:chgData name="Graeme Malcolm" userId="0828a162-3a1f-48c4-ad15-5bbb25c8ef77" providerId="ADAL" clId="{F5FC0247-66A0-4AB2-8D92-A154C709E0BA}" dt="2020-11-17T16:47:17.803" v="1144"/>
          <ac:picMkLst>
            <pc:docMk/>
            <pc:sldMk cId="4005010610" sldId="3479"/>
            <ac:picMk id="94" creationId="{CECEA427-6EBD-4295-81C6-32EC4D0D896A}"/>
          </ac:picMkLst>
        </pc:picChg>
        <pc:picChg chg="mod">
          <ac:chgData name="Graeme Malcolm" userId="0828a162-3a1f-48c4-ad15-5bbb25c8ef77" providerId="ADAL" clId="{F5FC0247-66A0-4AB2-8D92-A154C709E0BA}" dt="2020-11-17T16:47:17.803" v="1144"/>
          <ac:picMkLst>
            <pc:docMk/>
            <pc:sldMk cId="4005010610" sldId="3479"/>
            <ac:picMk id="95" creationId="{3F7B2EFF-CE83-49E5-B9A2-59CA54C299CE}"/>
          </ac:picMkLst>
        </pc:picChg>
        <pc:picChg chg="mod">
          <ac:chgData name="Graeme Malcolm" userId="0828a162-3a1f-48c4-ad15-5bbb25c8ef77" providerId="ADAL" clId="{F5FC0247-66A0-4AB2-8D92-A154C709E0BA}" dt="2020-11-17T16:47:17.803" v="1144"/>
          <ac:picMkLst>
            <pc:docMk/>
            <pc:sldMk cId="4005010610" sldId="3479"/>
            <ac:picMk id="96" creationId="{A48A89CE-20A0-467B-90BA-8B4FFABA51FF}"/>
          </ac:picMkLst>
        </pc:picChg>
        <pc:picChg chg="mod">
          <ac:chgData name="Graeme Malcolm" userId="0828a162-3a1f-48c4-ad15-5bbb25c8ef77" providerId="ADAL" clId="{F5FC0247-66A0-4AB2-8D92-A154C709E0BA}" dt="2020-11-17T16:47:17.803" v="1144"/>
          <ac:picMkLst>
            <pc:docMk/>
            <pc:sldMk cId="4005010610" sldId="3479"/>
            <ac:picMk id="97" creationId="{EED0E6DB-DF32-4947-9272-5F35F1206DCE}"/>
          </ac:picMkLst>
        </pc:picChg>
        <pc:picChg chg="mod">
          <ac:chgData name="Graeme Malcolm" userId="0828a162-3a1f-48c4-ad15-5bbb25c8ef77" providerId="ADAL" clId="{F5FC0247-66A0-4AB2-8D92-A154C709E0BA}" dt="2020-11-17T16:47:17.803" v="1144"/>
          <ac:picMkLst>
            <pc:docMk/>
            <pc:sldMk cId="4005010610" sldId="3479"/>
            <ac:picMk id="98" creationId="{3F1C696A-7864-455F-80E7-60DF91CFFDA3}"/>
          </ac:picMkLst>
        </pc:picChg>
        <pc:picChg chg="mod">
          <ac:chgData name="Graeme Malcolm" userId="0828a162-3a1f-48c4-ad15-5bbb25c8ef77" providerId="ADAL" clId="{F5FC0247-66A0-4AB2-8D92-A154C709E0BA}" dt="2020-11-17T16:47:17.803" v="1144"/>
          <ac:picMkLst>
            <pc:docMk/>
            <pc:sldMk cId="4005010610" sldId="3479"/>
            <ac:picMk id="99" creationId="{96827983-AAA7-4307-BCA2-703AAE4B90A1}"/>
          </ac:picMkLst>
        </pc:picChg>
        <pc:picChg chg="mod">
          <ac:chgData name="Graeme Malcolm" userId="0828a162-3a1f-48c4-ad15-5bbb25c8ef77" providerId="ADAL" clId="{F5FC0247-66A0-4AB2-8D92-A154C709E0BA}" dt="2020-11-17T16:47:17.803" v="1144"/>
          <ac:picMkLst>
            <pc:docMk/>
            <pc:sldMk cId="4005010610" sldId="3479"/>
            <ac:picMk id="100" creationId="{B35B8311-55EF-4160-9DE3-D84ED2970B03}"/>
          </ac:picMkLst>
        </pc:picChg>
        <pc:picChg chg="mod">
          <ac:chgData name="Graeme Malcolm" userId="0828a162-3a1f-48c4-ad15-5bbb25c8ef77" providerId="ADAL" clId="{F5FC0247-66A0-4AB2-8D92-A154C709E0BA}" dt="2020-11-17T16:47:17.803" v="1144"/>
          <ac:picMkLst>
            <pc:docMk/>
            <pc:sldMk cId="4005010610" sldId="3479"/>
            <ac:picMk id="101" creationId="{33F672B0-85FA-4D45-B2C3-A37CB4CB00EB}"/>
          </ac:picMkLst>
        </pc:picChg>
        <pc:picChg chg="mod">
          <ac:chgData name="Graeme Malcolm" userId="0828a162-3a1f-48c4-ad15-5bbb25c8ef77" providerId="ADAL" clId="{F5FC0247-66A0-4AB2-8D92-A154C709E0BA}" dt="2020-11-17T16:47:17.803" v="1144"/>
          <ac:picMkLst>
            <pc:docMk/>
            <pc:sldMk cId="4005010610" sldId="3479"/>
            <ac:picMk id="102" creationId="{87793114-F37A-444C-AD6F-33C6B33D7C0C}"/>
          </ac:picMkLst>
        </pc:picChg>
        <pc:picChg chg="mod">
          <ac:chgData name="Graeme Malcolm" userId="0828a162-3a1f-48c4-ad15-5bbb25c8ef77" providerId="ADAL" clId="{F5FC0247-66A0-4AB2-8D92-A154C709E0BA}" dt="2020-11-17T16:47:17.803" v="1144"/>
          <ac:picMkLst>
            <pc:docMk/>
            <pc:sldMk cId="4005010610" sldId="3479"/>
            <ac:picMk id="103" creationId="{0FEF0726-6280-4C41-AFA4-9F15F7BA802D}"/>
          </ac:picMkLst>
        </pc:picChg>
        <pc:picChg chg="mod">
          <ac:chgData name="Graeme Malcolm" userId="0828a162-3a1f-48c4-ad15-5bbb25c8ef77" providerId="ADAL" clId="{F5FC0247-66A0-4AB2-8D92-A154C709E0BA}" dt="2020-11-17T16:47:17.803" v="1144"/>
          <ac:picMkLst>
            <pc:docMk/>
            <pc:sldMk cId="4005010610" sldId="3479"/>
            <ac:picMk id="104" creationId="{C374EFA3-DF03-4C12-936A-3192ACD72E0A}"/>
          </ac:picMkLst>
        </pc:picChg>
        <pc:picChg chg="mod">
          <ac:chgData name="Graeme Malcolm" userId="0828a162-3a1f-48c4-ad15-5bbb25c8ef77" providerId="ADAL" clId="{F5FC0247-66A0-4AB2-8D92-A154C709E0BA}" dt="2020-11-17T16:47:17.803" v="1144"/>
          <ac:picMkLst>
            <pc:docMk/>
            <pc:sldMk cId="4005010610" sldId="3479"/>
            <ac:picMk id="105" creationId="{8B145DFD-535C-49DF-9677-6E2E7641D12C}"/>
          </ac:picMkLst>
        </pc:picChg>
        <pc:picChg chg="mod">
          <ac:chgData name="Graeme Malcolm" userId="0828a162-3a1f-48c4-ad15-5bbb25c8ef77" providerId="ADAL" clId="{F5FC0247-66A0-4AB2-8D92-A154C709E0BA}" dt="2020-11-17T16:47:17.803" v="1144"/>
          <ac:picMkLst>
            <pc:docMk/>
            <pc:sldMk cId="4005010610" sldId="3479"/>
            <ac:picMk id="106" creationId="{4E74F1DA-55E0-4183-8997-23FFAF289808}"/>
          </ac:picMkLst>
        </pc:picChg>
        <pc:picChg chg="mod">
          <ac:chgData name="Graeme Malcolm" userId="0828a162-3a1f-48c4-ad15-5bbb25c8ef77" providerId="ADAL" clId="{F5FC0247-66A0-4AB2-8D92-A154C709E0BA}" dt="2020-11-17T16:47:17.803" v="1144"/>
          <ac:picMkLst>
            <pc:docMk/>
            <pc:sldMk cId="4005010610" sldId="3479"/>
            <ac:picMk id="107" creationId="{09593817-A4F6-472A-A231-2D977829B2FE}"/>
          </ac:picMkLst>
        </pc:picChg>
        <pc:picChg chg="mod">
          <ac:chgData name="Graeme Malcolm" userId="0828a162-3a1f-48c4-ad15-5bbb25c8ef77" providerId="ADAL" clId="{F5FC0247-66A0-4AB2-8D92-A154C709E0BA}" dt="2020-11-17T16:47:17.803" v="1144"/>
          <ac:picMkLst>
            <pc:docMk/>
            <pc:sldMk cId="4005010610" sldId="3479"/>
            <ac:picMk id="108" creationId="{A962EE9B-1E5E-46D8-B590-A1BEA8B9A46F}"/>
          </ac:picMkLst>
        </pc:picChg>
        <pc:picChg chg="mod">
          <ac:chgData name="Graeme Malcolm" userId="0828a162-3a1f-48c4-ad15-5bbb25c8ef77" providerId="ADAL" clId="{F5FC0247-66A0-4AB2-8D92-A154C709E0BA}" dt="2020-11-17T16:47:17.803" v="1144"/>
          <ac:picMkLst>
            <pc:docMk/>
            <pc:sldMk cId="4005010610" sldId="3479"/>
            <ac:picMk id="109" creationId="{E2A85EAA-BC98-4978-8145-ECD5CA04C2B4}"/>
          </ac:picMkLst>
        </pc:picChg>
        <pc:picChg chg="mod">
          <ac:chgData name="Graeme Malcolm" userId="0828a162-3a1f-48c4-ad15-5bbb25c8ef77" providerId="ADAL" clId="{F5FC0247-66A0-4AB2-8D92-A154C709E0BA}" dt="2020-11-17T16:47:17.803" v="1144"/>
          <ac:picMkLst>
            <pc:docMk/>
            <pc:sldMk cId="4005010610" sldId="3479"/>
            <ac:picMk id="110" creationId="{FC81B307-9D85-477C-95EE-7363732DEC11}"/>
          </ac:picMkLst>
        </pc:picChg>
        <pc:picChg chg="mod">
          <ac:chgData name="Graeme Malcolm" userId="0828a162-3a1f-48c4-ad15-5bbb25c8ef77" providerId="ADAL" clId="{F5FC0247-66A0-4AB2-8D92-A154C709E0BA}" dt="2020-11-17T16:47:17.803" v="1144"/>
          <ac:picMkLst>
            <pc:docMk/>
            <pc:sldMk cId="4005010610" sldId="3479"/>
            <ac:picMk id="111" creationId="{8950EE69-8910-4112-9A02-726A2CBE5F15}"/>
          </ac:picMkLst>
        </pc:picChg>
        <pc:picChg chg="mod">
          <ac:chgData name="Graeme Malcolm" userId="0828a162-3a1f-48c4-ad15-5bbb25c8ef77" providerId="ADAL" clId="{F5FC0247-66A0-4AB2-8D92-A154C709E0BA}" dt="2020-11-17T16:47:17.803" v="1144"/>
          <ac:picMkLst>
            <pc:docMk/>
            <pc:sldMk cId="4005010610" sldId="3479"/>
            <ac:picMk id="112" creationId="{D60CC817-9523-4CDF-BD6F-302092F4CABB}"/>
          </ac:picMkLst>
        </pc:picChg>
        <pc:picChg chg="mod">
          <ac:chgData name="Graeme Malcolm" userId="0828a162-3a1f-48c4-ad15-5bbb25c8ef77" providerId="ADAL" clId="{F5FC0247-66A0-4AB2-8D92-A154C709E0BA}" dt="2020-11-17T16:47:17.803" v="1144"/>
          <ac:picMkLst>
            <pc:docMk/>
            <pc:sldMk cId="4005010610" sldId="3479"/>
            <ac:picMk id="113" creationId="{0B05FDCA-A83D-431D-BFB9-347E09777DEF}"/>
          </ac:picMkLst>
        </pc:picChg>
        <pc:picChg chg="mod">
          <ac:chgData name="Graeme Malcolm" userId="0828a162-3a1f-48c4-ad15-5bbb25c8ef77" providerId="ADAL" clId="{F5FC0247-66A0-4AB2-8D92-A154C709E0BA}" dt="2020-11-17T16:47:17.803" v="1144"/>
          <ac:picMkLst>
            <pc:docMk/>
            <pc:sldMk cId="4005010610" sldId="3479"/>
            <ac:picMk id="114" creationId="{696D7A6B-404E-493B-A729-46C9E4802616}"/>
          </ac:picMkLst>
        </pc:picChg>
        <pc:picChg chg="mod">
          <ac:chgData name="Graeme Malcolm" userId="0828a162-3a1f-48c4-ad15-5bbb25c8ef77" providerId="ADAL" clId="{F5FC0247-66A0-4AB2-8D92-A154C709E0BA}" dt="2020-11-17T16:47:17.803" v="1144"/>
          <ac:picMkLst>
            <pc:docMk/>
            <pc:sldMk cId="4005010610" sldId="3479"/>
            <ac:picMk id="115" creationId="{8DFD154D-F76D-4EB8-81D1-4251A92AE25B}"/>
          </ac:picMkLst>
        </pc:picChg>
        <pc:picChg chg="mod">
          <ac:chgData name="Graeme Malcolm" userId="0828a162-3a1f-48c4-ad15-5bbb25c8ef77" providerId="ADAL" clId="{F5FC0247-66A0-4AB2-8D92-A154C709E0BA}" dt="2020-11-17T16:47:17.803" v="1144"/>
          <ac:picMkLst>
            <pc:docMk/>
            <pc:sldMk cId="4005010610" sldId="3479"/>
            <ac:picMk id="116" creationId="{C81E3E03-6297-441D-8CD9-E37B50FB9EFE}"/>
          </ac:picMkLst>
        </pc:picChg>
        <pc:picChg chg="mod">
          <ac:chgData name="Graeme Malcolm" userId="0828a162-3a1f-48c4-ad15-5bbb25c8ef77" providerId="ADAL" clId="{F5FC0247-66A0-4AB2-8D92-A154C709E0BA}" dt="2020-11-17T16:47:17.803" v="1144"/>
          <ac:picMkLst>
            <pc:docMk/>
            <pc:sldMk cId="4005010610" sldId="3479"/>
            <ac:picMk id="117" creationId="{D6AFD7E7-EC7E-4624-A88B-8EBB8F4A20B6}"/>
          </ac:picMkLst>
        </pc:picChg>
        <pc:picChg chg="mod">
          <ac:chgData name="Graeme Malcolm" userId="0828a162-3a1f-48c4-ad15-5bbb25c8ef77" providerId="ADAL" clId="{F5FC0247-66A0-4AB2-8D92-A154C709E0BA}" dt="2020-11-17T16:47:17.803" v="1144"/>
          <ac:picMkLst>
            <pc:docMk/>
            <pc:sldMk cId="4005010610" sldId="3479"/>
            <ac:picMk id="118" creationId="{3732F11E-D05D-463A-BD79-60AD8BC8C2F2}"/>
          </ac:picMkLst>
        </pc:picChg>
        <pc:picChg chg="mod">
          <ac:chgData name="Graeme Malcolm" userId="0828a162-3a1f-48c4-ad15-5bbb25c8ef77" providerId="ADAL" clId="{F5FC0247-66A0-4AB2-8D92-A154C709E0BA}" dt="2020-11-17T16:47:17.803" v="1144"/>
          <ac:picMkLst>
            <pc:docMk/>
            <pc:sldMk cId="4005010610" sldId="3479"/>
            <ac:picMk id="119" creationId="{CEF602CC-0DF2-4E5F-80C5-97A1988B559A}"/>
          </ac:picMkLst>
        </pc:picChg>
        <pc:picChg chg="mod">
          <ac:chgData name="Graeme Malcolm" userId="0828a162-3a1f-48c4-ad15-5bbb25c8ef77" providerId="ADAL" clId="{F5FC0247-66A0-4AB2-8D92-A154C709E0BA}" dt="2020-11-17T16:47:17.803" v="1144"/>
          <ac:picMkLst>
            <pc:docMk/>
            <pc:sldMk cId="4005010610" sldId="3479"/>
            <ac:picMk id="120" creationId="{222FFB96-6932-4EE3-90AF-7182781341B5}"/>
          </ac:picMkLst>
        </pc:picChg>
        <pc:picChg chg="mod">
          <ac:chgData name="Graeme Malcolm" userId="0828a162-3a1f-48c4-ad15-5bbb25c8ef77" providerId="ADAL" clId="{F5FC0247-66A0-4AB2-8D92-A154C709E0BA}" dt="2020-11-17T16:47:17.803" v="1144"/>
          <ac:picMkLst>
            <pc:docMk/>
            <pc:sldMk cId="4005010610" sldId="3479"/>
            <ac:picMk id="121" creationId="{6E72DCEB-D895-475B-9D9A-A5DED7E9F42E}"/>
          </ac:picMkLst>
        </pc:picChg>
        <pc:picChg chg="mod">
          <ac:chgData name="Graeme Malcolm" userId="0828a162-3a1f-48c4-ad15-5bbb25c8ef77" providerId="ADAL" clId="{F5FC0247-66A0-4AB2-8D92-A154C709E0BA}" dt="2020-11-17T16:47:17.803" v="1144"/>
          <ac:picMkLst>
            <pc:docMk/>
            <pc:sldMk cId="4005010610" sldId="3479"/>
            <ac:picMk id="122" creationId="{A9FFE9AB-DD76-421B-9F1A-930A9AB09DEB}"/>
          </ac:picMkLst>
        </pc:picChg>
        <pc:picChg chg="mod">
          <ac:chgData name="Graeme Malcolm" userId="0828a162-3a1f-48c4-ad15-5bbb25c8ef77" providerId="ADAL" clId="{F5FC0247-66A0-4AB2-8D92-A154C709E0BA}" dt="2020-11-17T16:47:17.803" v="1144"/>
          <ac:picMkLst>
            <pc:docMk/>
            <pc:sldMk cId="4005010610" sldId="3479"/>
            <ac:picMk id="123" creationId="{A3424B8E-9B4D-4332-AF73-1AC743DBC2B2}"/>
          </ac:picMkLst>
        </pc:picChg>
        <pc:picChg chg="mod">
          <ac:chgData name="Graeme Malcolm" userId="0828a162-3a1f-48c4-ad15-5bbb25c8ef77" providerId="ADAL" clId="{F5FC0247-66A0-4AB2-8D92-A154C709E0BA}" dt="2020-11-17T16:47:17.803" v="1144"/>
          <ac:picMkLst>
            <pc:docMk/>
            <pc:sldMk cId="4005010610" sldId="3479"/>
            <ac:picMk id="124" creationId="{99CF45B7-C863-48DF-9350-ABFD10348691}"/>
          </ac:picMkLst>
        </pc:picChg>
        <pc:picChg chg="mod">
          <ac:chgData name="Graeme Malcolm" userId="0828a162-3a1f-48c4-ad15-5bbb25c8ef77" providerId="ADAL" clId="{F5FC0247-66A0-4AB2-8D92-A154C709E0BA}" dt="2020-11-17T16:47:17.803" v="1144"/>
          <ac:picMkLst>
            <pc:docMk/>
            <pc:sldMk cId="4005010610" sldId="3479"/>
            <ac:picMk id="125" creationId="{1363AA65-2396-489B-8A14-0152505F9EDC}"/>
          </ac:picMkLst>
        </pc:picChg>
        <pc:picChg chg="mod">
          <ac:chgData name="Graeme Malcolm" userId="0828a162-3a1f-48c4-ad15-5bbb25c8ef77" providerId="ADAL" clId="{F5FC0247-66A0-4AB2-8D92-A154C709E0BA}" dt="2020-11-17T16:47:28.122" v="1148"/>
          <ac:picMkLst>
            <pc:docMk/>
            <pc:sldMk cId="4005010610" sldId="3479"/>
            <ac:picMk id="128" creationId="{AFC644E8-7E08-4F3D-84A5-44B85C382B98}"/>
          </ac:picMkLst>
        </pc:picChg>
        <pc:picChg chg="mod">
          <ac:chgData name="Graeme Malcolm" userId="0828a162-3a1f-48c4-ad15-5bbb25c8ef77" providerId="ADAL" clId="{F5FC0247-66A0-4AB2-8D92-A154C709E0BA}" dt="2020-11-17T16:47:28.122" v="1148"/>
          <ac:picMkLst>
            <pc:docMk/>
            <pc:sldMk cId="4005010610" sldId="3479"/>
            <ac:picMk id="129" creationId="{1A608DD4-CEA0-410C-ADCF-E04D5C669FEB}"/>
          </ac:picMkLst>
        </pc:picChg>
        <pc:picChg chg="mod">
          <ac:chgData name="Graeme Malcolm" userId="0828a162-3a1f-48c4-ad15-5bbb25c8ef77" providerId="ADAL" clId="{F5FC0247-66A0-4AB2-8D92-A154C709E0BA}" dt="2020-11-17T16:47:28.122" v="1148"/>
          <ac:picMkLst>
            <pc:docMk/>
            <pc:sldMk cId="4005010610" sldId="3479"/>
            <ac:picMk id="135" creationId="{CFC4A415-9DC6-4ADA-A36F-8E69FFE06398}"/>
          </ac:picMkLst>
        </pc:picChg>
        <pc:picChg chg="mod">
          <ac:chgData name="Graeme Malcolm" userId="0828a162-3a1f-48c4-ad15-5bbb25c8ef77" providerId="ADAL" clId="{F5FC0247-66A0-4AB2-8D92-A154C709E0BA}" dt="2020-11-17T16:47:28.122" v="1148"/>
          <ac:picMkLst>
            <pc:docMk/>
            <pc:sldMk cId="4005010610" sldId="3479"/>
            <ac:picMk id="136" creationId="{9480F404-77CD-4FC0-A702-9822BF0A4213}"/>
          </ac:picMkLst>
        </pc:picChg>
        <pc:picChg chg="mod">
          <ac:chgData name="Graeme Malcolm" userId="0828a162-3a1f-48c4-ad15-5bbb25c8ef77" providerId="ADAL" clId="{F5FC0247-66A0-4AB2-8D92-A154C709E0BA}" dt="2020-11-17T16:47:28.122" v="1148"/>
          <ac:picMkLst>
            <pc:docMk/>
            <pc:sldMk cId="4005010610" sldId="3479"/>
            <ac:picMk id="139" creationId="{B641A4BE-0B54-4D88-8B83-9DC040D4D4F3}"/>
          </ac:picMkLst>
        </pc:picChg>
        <pc:picChg chg="mod">
          <ac:chgData name="Graeme Malcolm" userId="0828a162-3a1f-48c4-ad15-5bbb25c8ef77" providerId="ADAL" clId="{F5FC0247-66A0-4AB2-8D92-A154C709E0BA}" dt="2020-11-17T16:47:28.122" v="1148"/>
          <ac:picMkLst>
            <pc:docMk/>
            <pc:sldMk cId="4005010610" sldId="3479"/>
            <ac:picMk id="141" creationId="{A8A583E4-B335-49FC-BEE3-0ED129FEEC13}"/>
          </ac:picMkLst>
        </pc:picChg>
        <pc:picChg chg="mod">
          <ac:chgData name="Graeme Malcolm" userId="0828a162-3a1f-48c4-ad15-5bbb25c8ef77" providerId="ADAL" clId="{F5FC0247-66A0-4AB2-8D92-A154C709E0BA}" dt="2020-11-17T16:47:28.122" v="1148"/>
          <ac:picMkLst>
            <pc:docMk/>
            <pc:sldMk cId="4005010610" sldId="3479"/>
            <ac:picMk id="145" creationId="{A422BF10-6286-4F10-94F3-CE10A9C39EB3}"/>
          </ac:picMkLst>
        </pc:picChg>
        <pc:picChg chg="mod">
          <ac:chgData name="Graeme Malcolm" userId="0828a162-3a1f-48c4-ad15-5bbb25c8ef77" providerId="ADAL" clId="{F5FC0247-66A0-4AB2-8D92-A154C709E0BA}" dt="2020-11-17T16:47:28.122" v="1148"/>
          <ac:picMkLst>
            <pc:docMk/>
            <pc:sldMk cId="4005010610" sldId="3479"/>
            <ac:picMk id="146" creationId="{7671EB52-9A9B-438A-B197-6E4DB97A3C8D}"/>
          </ac:picMkLst>
        </pc:picChg>
        <pc:picChg chg="mod">
          <ac:chgData name="Graeme Malcolm" userId="0828a162-3a1f-48c4-ad15-5bbb25c8ef77" providerId="ADAL" clId="{F5FC0247-66A0-4AB2-8D92-A154C709E0BA}" dt="2020-11-17T16:47:28.122" v="1148"/>
          <ac:picMkLst>
            <pc:docMk/>
            <pc:sldMk cId="4005010610" sldId="3479"/>
            <ac:picMk id="148" creationId="{1691F42A-C332-4BC6-BB43-A7C1E2E8F327}"/>
          </ac:picMkLst>
        </pc:picChg>
        <pc:picChg chg="mod">
          <ac:chgData name="Graeme Malcolm" userId="0828a162-3a1f-48c4-ad15-5bbb25c8ef77" providerId="ADAL" clId="{F5FC0247-66A0-4AB2-8D92-A154C709E0BA}" dt="2020-11-17T16:47:28.122" v="1148"/>
          <ac:picMkLst>
            <pc:docMk/>
            <pc:sldMk cId="4005010610" sldId="3479"/>
            <ac:picMk id="149" creationId="{F1BA5D30-FEEB-4F34-9A3F-E553F82A7B4D}"/>
          </ac:picMkLst>
        </pc:picChg>
        <pc:picChg chg="mod">
          <ac:chgData name="Graeme Malcolm" userId="0828a162-3a1f-48c4-ad15-5bbb25c8ef77" providerId="ADAL" clId="{F5FC0247-66A0-4AB2-8D92-A154C709E0BA}" dt="2020-11-17T16:47:28.122" v="1148"/>
          <ac:picMkLst>
            <pc:docMk/>
            <pc:sldMk cId="4005010610" sldId="3479"/>
            <ac:picMk id="150" creationId="{8FBE9582-C70B-4130-A086-06AA4821C174}"/>
          </ac:picMkLst>
        </pc:picChg>
        <pc:picChg chg="mod">
          <ac:chgData name="Graeme Malcolm" userId="0828a162-3a1f-48c4-ad15-5bbb25c8ef77" providerId="ADAL" clId="{F5FC0247-66A0-4AB2-8D92-A154C709E0BA}" dt="2020-11-17T16:47:28.122" v="1148"/>
          <ac:picMkLst>
            <pc:docMk/>
            <pc:sldMk cId="4005010610" sldId="3479"/>
            <ac:picMk id="151" creationId="{083F6490-FBCB-4DF6-B350-9252B678097B}"/>
          </ac:picMkLst>
        </pc:picChg>
        <pc:picChg chg="mod">
          <ac:chgData name="Graeme Malcolm" userId="0828a162-3a1f-48c4-ad15-5bbb25c8ef77" providerId="ADAL" clId="{F5FC0247-66A0-4AB2-8D92-A154C709E0BA}" dt="2020-11-17T16:47:28.122" v="1148"/>
          <ac:picMkLst>
            <pc:docMk/>
            <pc:sldMk cId="4005010610" sldId="3479"/>
            <ac:picMk id="153" creationId="{702162E8-BA32-4FE6-8B0B-341719694A09}"/>
          </ac:picMkLst>
        </pc:picChg>
        <pc:picChg chg="mod">
          <ac:chgData name="Graeme Malcolm" userId="0828a162-3a1f-48c4-ad15-5bbb25c8ef77" providerId="ADAL" clId="{F5FC0247-66A0-4AB2-8D92-A154C709E0BA}" dt="2020-11-17T16:47:28.122" v="1148"/>
          <ac:picMkLst>
            <pc:docMk/>
            <pc:sldMk cId="4005010610" sldId="3479"/>
            <ac:picMk id="154" creationId="{1C2CFB3D-C002-4396-B62E-CD0864D3C417}"/>
          </ac:picMkLst>
        </pc:picChg>
        <pc:picChg chg="mod">
          <ac:chgData name="Graeme Malcolm" userId="0828a162-3a1f-48c4-ad15-5bbb25c8ef77" providerId="ADAL" clId="{F5FC0247-66A0-4AB2-8D92-A154C709E0BA}" dt="2020-11-17T16:47:28.122" v="1148"/>
          <ac:picMkLst>
            <pc:docMk/>
            <pc:sldMk cId="4005010610" sldId="3479"/>
            <ac:picMk id="155" creationId="{171EE7D1-92D4-4B0E-9680-2B6F8668E2F5}"/>
          </ac:picMkLst>
        </pc:picChg>
        <pc:picChg chg="mod">
          <ac:chgData name="Graeme Malcolm" userId="0828a162-3a1f-48c4-ad15-5bbb25c8ef77" providerId="ADAL" clId="{F5FC0247-66A0-4AB2-8D92-A154C709E0BA}" dt="2020-11-17T16:47:28.122" v="1148"/>
          <ac:picMkLst>
            <pc:docMk/>
            <pc:sldMk cId="4005010610" sldId="3479"/>
            <ac:picMk id="156" creationId="{40EB51F5-1240-44E0-816F-A67E98279E37}"/>
          </ac:picMkLst>
        </pc:picChg>
        <pc:picChg chg="mod">
          <ac:chgData name="Graeme Malcolm" userId="0828a162-3a1f-48c4-ad15-5bbb25c8ef77" providerId="ADAL" clId="{F5FC0247-66A0-4AB2-8D92-A154C709E0BA}" dt="2020-11-17T16:47:28.122" v="1148"/>
          <ac:picMkLst>
            <pc:docMk/>
            <pc:sldMk cId="4005010610" sldId="3479"/>
            <ac:picMk id="157" creationId="{ADA88458-F2C0-4BD6-997E-262170942D9B}"/>
          </ac:picMkLst>
        </pc:picChg>
        <pc:picChg chg="mod">
          <ac:chgData name="Graeme Malcolm" userId="0828a162-3a1f-48c4-ad15-5bbb25c8ef77" providerId="ADAL" clId="{F5FC0247-66A0-4AB2-8D92-A154C709E0BA}" dt="2020-11-17T16:47:28.122" v="1148"/>
          <ac:picMkLst>
            <pc:docMk/>
            <pc:sldMk cId="4005010610" sldId="3479"/>
            <ac:picMk id="158" creationId="{3C4578B0-2894-4E1C-8F0C-FB8878BEFBA9}"/>
          </ac:picMkLst>
        </pc:picChg>
        <pc:picChg chg="mod">
          <ac:chgData name="Graeme Malcolm" userId="0828a162-3a1f-48c4-ad15-5bbb25c8ef77" providerId="ADAL" clId="{F5FC0247-66A0-4AB2-8D92-A154C709E0BA}" dt="2020-11-17T16:47:28.122" v="1148"/>
          <ac:picMkLst>
            <pc:docMk/>
            <pc:sldMk cId="4005010610" sldId="3479"/>
            <ac:picMk id="159" creationId="{59174F95-246A-4712-B678-139B66B61A1E}"/>
          </ac:picMkLst>
        </pc:picChg>
        <pc:picChg chg="mod">
          <ac:chgData name="Graeme Malcolm" userId="0828a162-3a1f-48c4-ad15-5bbb25c8ef77" providerId="ADAL" clId="{F5FC0247-66A0-4AB2-8D92-A154C709E0BA}" dt="2020-11-17T16:47:28.122" v="1148"/>
          <ac:picMkLst>
            <pc:docMk/>
            <pc:sldMk cId="4005010610" sldId="3479"/>
            <ac:picMk id="160" creationId="{5D96F10A-2DAA-4E50-9677-2E4E9B99EB58}"/>
          </ac:picMkLst>
        </pc:picChg>
        <pc:picChg chg="mod">
          <ac:chgData name="Graeme Malcolm" userId="0828a162-3a1f-48c4-ad15-5bbb25c8ef77" providerId="ADAL" clId="{F5FC0247-66A0-4AB2-8D92-A154C709E0BA}" dt="2020-11-17T16:47:28.122" v="1148"/>
          <ac:picMkLst>
            <pc:docMk/>
            <pc:sldMk cId="4005010610" sldId="3479"/>
            <ac:picMk id="161" creationId="{AB30D077-09AF-4F22-AF85-9950A0027947}"/>
          </ac:picMkLst>
        </pc:picChg>
        <pc:picChg chg="mod">
          <ac:chgData name="Graeme Malcolm" userId="0828a162-3a1f-48c4-ad15-5bbb25c8ef77" providerId="ADAL" clId="{F5FC0247-66A0-4AB2-8D92-A154C709E0BA}" dt="2020-11-17T16:47:28.122" v="1148"/>
          <ac:picMkLst>
            <pc:docMk/>
            <pc:sldMk cId="4005010610" sldId="3479"/>
            <ac:picMk id="162" creationId="{F2395321-EF6F-42FA-AEAC-310D74516952}"/>
          </ac:picMkLst>
        </pc:picChg>
        <pc:picChg chg="mod">
          <ac:chgData name="Graeme Malcolm" userId="0828a162-3a1f-48c4-ad15-5bbb25c8ef77" providerId="ADAL" clId="{F5FC0247-66A0-4AB2-8D92-A154C709E0BA}" dt="2020-11-17T16:47:28.122" v="1148"/>
          <ac:picMkLst>
            <pc:docMk/>
            <pc:sldMk cId="4005010610" sldId="3479"/>
            <ac:picMk id="163" creationId="{14C745C5-6358-43CE-9802-13F6319DF829}"/>
          </ac:picMkLst>
        </pc:picChg>
        <pc:picChg chg="mod">
          <ac:chgData name="Graeme Malcolm" userId="0828a162-3a1f-48c4-ad15-5bbb25c8ef77" providerId="ADAL" clId="{F5FC0247-66A0-4AB2-8D92-A154C709E0BA}" dt="2020-11-17T16:47:28.122" v="1148"/>
          <ac:picMkLst>
            <pc:docMk/>
            <pc:sldMk cId="4005010610" sldId="3479"/>
            <ac:picMk id="164" creationId="{5A2AED50-AA29-4B52-84A0-6F2A46BC9890}"/>
          </ac:picMkLst>
        </pc:picChg>
        <pc:picChg chg="mod">
          <ac:chgData name="Graeme Malcolm" userId="0828a162-3a1f-48c4-ad15-5bbb25c8ef77" providerId="ADAL" clId="{F5FC0247-66A0-4AB2-8D92-A154C709E0BA}" dt="2020-11-17T16:47:28.122" v="1148"/>
          <ac:picMkLst>
            <pc:docMk/>
            <pc:sldMk cId="4005010610" sldId="3479"/>
            <ac:picMk id="165" creationId="{BD98ADD1-23ED-4351-BB4F-543950D8AA5D}"/>
          </ac:picMkLst>
        </pc:picChg>
        <pc:picChg chg="mod">
          <ac:chgData name="Graeme Malcolm" userId="0828a162-3a1f-48c4-ad15-5bbb25c8ef77" providerId="ADAL" clId="{F5FC0247-66A0-4AB2-8D92-A154C709E0BA}" dt="2020-11-17T16:47:28.122" v="1148"/>
          <ac:picMkLst>
            <pc:docMk/>
            <pc:sldMk cId="4005010610" sldId="3479"/>
            <ac:picMk id="166" creationId="{E9145891-3753-46CE-A2D7-FC90591C14BB}"/>
          </ac:picMkLst>
        </pc:picChg>
        <pc:picChg chg="mod">
          <ac:chgData name="Graeme Malcolm" userId="0828a162-3a1f-48c4-ad15-5bbb25c8ef77" providerId="ADAL" clId="{F5FC0247-66A0-4AB2-8D92-A154C709E0BA}" dt="2020-11-17T16:47:28.122" v="1148"/>
          <ac:picMkLst>
            <pc:docMk/>
            <pc:sldMk cId="4005010610" sldId="3479"/>
            <ac:picMk id="167" creationId="{B718564D-6182-49F2-A9C9-97373E7DB49D}"/>
          </ac:picMkLst>
        </pc:picChg>
        <pc:picChg chg="mod">
          <ac:chgData name="Graeme Malcolm" userId="0828a162-3a1f-48c4-ad15-5bbb25c8ef77" providerId="ADAL" clId="{F5FC0247-66A0-4AB2-8D92-A154C709E0BA}" dt="2020-11-17T16:47:28.122" v="1148"/>
          <ac:picMkLst>
            <pc:docMk/>
            <pc:sldMk cId="4005010610" sldId="3479"/>
            <ac:picMk id="168" creationId="{86F9A2B7-79A4-4C0D-AF40-3218D2EBE561}"/>
          </ac:picMkLst>
        </pc:picChg>
        <pc:picChg chg="mod">
          <ac:chgData name="Graeme Malcolm" userId="0828a162-3a1f-48c4-ad15-5bbb25c8ef77" providerId="ADAL" clId="{F5FC0247-66A0-4AB2-8D92-A154C709E0BA}" dt="2020-11-17T16:47:28.122" v="1148"/>
          <ac:picMkLst>
            <pc:docMk/>
            <pc:sldMk cId="4005010610" sldId="3479"/>
            <ac:picMk id="169" creationId="{86DB0E31-101F-4937-9355-B2E4454FF9F7}"/>
          </ac:picMkLst>
        </pc:picChg>
        <pc:picChg chg="mod">
          <ac:chgData name="Graeme Malcolm" userId="0828a162-3a1f-48c4-ad15-5bbb25c8ef77" providerId="ADAL" clId="{F5FC0247-66A0-4AB2-8D92-A154C709E0BA}" dt="2020-11-17T16:47:28.122" v="1148"/>
          <ac:picMkLst>
            <pc:docMk/>
            <pc:sldMk cId="4005010610" sldId="3479"/>
            <ac:picMk id="170" creationId="{AE3FEEBB-40DE-4E51-93F0-17C4BE51094A}"/>
          </ac:picMkLst>
        </pc:picChg>
        <pc:picChg chg="mod">
          <ac:chgData name="Graeme Malcolm" userId="0828a162-3a1f-48c4-ad15-5bbb25c8ef77" providerId="ADAL" clId="{F5FC0247-66A0-4AB2-8D92-A154C709E0BA}" dt="2020-11-17T16:47:28.122" v="1148"/>
          <ac:picMkLst>
            <pc:docMk/>
            <pc:sldMk cId="4005010610" sldId="3479"/>
            <ac:picMk id="172" creationId="{A90D4DB8-538B-4A74-B217-991A57008656}"/>
          </ac:picMkLst>
        </pc:picChg>
        <pc:picChg chg="mod">
          <ac:chgData name="Graeme Malcolm" userId="0828a162-3a1f-48c4-ad15-5bbb25c8ef77" providerId="ADAL" clId="{F5FC0247-66A0-4AB2-8D92-A154C709E0BA}" dt="2020-11-17T16:47:28.122" v="1148"/>
          <ac:picMkLst>
            <pc:docMk/>
            <pc:sldMk cId="4005010610" sldId="3479"/>
            <ac:picMk id="174" creationId="{A1AE82CC-CF9B-4CBD-8142-E7FD5A004C82}"/>
          </ac:picMkLst>
        </pc:picChg>
        <pc:picChg chg="mod">
          <ac:chgData name="Graeme Malcolm" userId="0828a162-3a1f-48c4-ad15-5bbb25c8ef77" providerId="ADAL" clId="{F5FC0247-66A0-4AB2-8D92-A154C709E0BA}" dt="2020-11-17T16:47:28.122" v="1148"/>
          <ac:picMkLst>
            <pc:docMk/>
            <pc:sldMk cId="4005010610" sldId="3479"/>
            <ac:picMk id="175" creationId="{A65F62E2-77FC-4BF2-90A1-768189FB444B}"/>
          </ac:picMkLst>
        </pc:picChg>
        <pc:picChg chg="mod">
          <ac:chgData name="Graeme Malcolm" userId="0828a162-3a1f-48c4-ad15-5bbb25c8ef77" providerId="ADAL" clId="{F5FC0247-66A0-4AB2-8D92-A154C709E0BA}" dt="2020-11-17T16:47:28.122" v="1148"/>
          <ac:picMkLst>
            <pc:docMk/>
            <pc:sldMk cId="4005010610" sldId="3479"/>
            <ac:picMk id="176" creationId="{AF6B14BC-45F6-497E-BDDF-D7794FD789AD}"/>
          </ac:picMkLst>
        </pc:picChg>
        <pc:picChg chg="mod">
          <ac:chgData name="Graeme Malcolm" userId="0828a162-3a1f-48c4-ad15-5bbb25c8ef77" providerId="ADAL" clId="{F5FC0247-66A0-4AB2-8D92-A154C709E0BA}" dt="2020-11-17T16:47:28.122" v="1148"/>
          <ac:picMkLst>
            <pc:docMk/>
            <pc:sldMk cId="4005010610" sldId="3479"/>
            <ac:picMk id="177" creationId="{6F1923A8-8465-4E09-9922-A9573B50A213}"/>
          </ac:picMkLst>
        </pc:picChg>
        <pc:picChg chg="mod">
          <ac:chgData name="Graeme Malcolm" userId="0828a162-3a1f-48c4-ad15-5bbb25c8ef77" providerId="ADAL" clId="{F5FC0247-66A0-4AB2-8D92-A154C709E0BA}" dt="2020-11-17T16:47:28.122" v="1148"/>
          <ac:picMkLst>
            <pc:docMk/>
            <pc:sldMk cId="4005010610" sldId="3479"/>
            <ac:picMk id="178" creationId="{B935805E-29C7-4F5F-B18D-A535638FAF65}"/>
          </ac:picMkLst>
        </pc:picChg>
        <pc:picChg chg="mod">
          <ac:chgData name="Graeme Malcolm" userId="0828a162-3a1f-48c4-ad15-5bbb25c8ef77" providerId="ADAL" clId="{F5FC0247-66A0-4AB2-8D92-A154C709E0BA}" dt="2020-11-17T16:47:28.122" v="1148"/>
          <ac:picMkLst>
            <pc:docMk/>
            <pc:sldMk cId="4005010610" sldId="3479"/>
            <ac:picMk id="179" creationId="{4F7E2698-B7F4-48E8-80FD-4DC79D4D96EC}"/>
          </ac:picMkLst>
        </pc:picChg>
        <pc:picChg chg="mod">
          <ac:chgData name="Graeme Malcolm" userId="0828a162-3a1f-48c4-ad15-5bbb25c8ef77" providerId="ADAL" clId="{F5FC0247-66A0-4AB2-8D92-A154C709E0BA}" dt="2020-11-17T16:47:28.122" v="1148"/>
          <ac:picMkLst>
            <pc:docMk/>
            <pc:sldMk cId="4005010610" sldId="3479"/>
            <ac:picMk id="180" creationId="{D1D6008B-DCBD-4868-A8C3-CFD31881F106}"/>
          </ac:picMkLst>
        </pc:picChg>
        <pc:picChg chg="mod">
          <ac:chgData name="Graeme Malcolm" userId="0828a162-3a1f-48c4-ad15-5bbb25c8ef77" providerId="ADAL" clId="{F5FC0247-66A0-4AB2-8D92-A154C709E0BA}" dt="2020-11-17T16:47:28.122" v="1148"/>
          <ac:picMkLst>
            <pc:docMk/>
            <pc:sldMk cId="4005010610" sldId="3479"/>
            <ac:picMk id="181" creationId="{1CE6F328-9533-4E9A-9183-3A864ECC549C}"/>
          </ac:picMkLst>
        </pc:picChg>
        <pc:picChg chg="mod">
          <ac:chgData name="Graeme Malcolm" userId="0828a162-3a1f-48c4-ad15-5bbb25c8ef77" providerId="ADAL" clId="{F5FC0247-66A0-4AB2-8D92-A154C709E0BA}" dt="2020-11-17T16:47:28.122" v="1148"/>
          <ac:picMkLst>
            <pc:docMk/>
            <pc:sldMk cId="4005010610" sldId="3479"/>
            <ac:picMk id="182" creationId="{1812E43A-0BB0-4615-9047-3C2D56DCCC94}"/>
          </ac:picMkLst>
        </pc:picChg>
        <pc:picChg chg="mod">
          <ac:chgData name="Graeme Malcolm" userId="0828a162-3a1f-48c4-ad15-5bbb25c8ef77" providerId="ADAL" clId="{F5FC0247-66A0-4AB2-8D92-A154C709E0BA}" dt="2020-11-17T16:47:28.122" v="1148"/>
          <ac:picMkLst>
            <pc:docMk/>
            <pc:sldMk cId="4005010610" sldId="3479"/>
            <ac:picMk id="183" creationId="{D0CB9B91-31DE-451F-9DBC-14969533FB26}"/>
          </ac:picMkLst>
        </pc:picChg>
        <pc:picChg chg="mod">
          <ac:chgData name="Graeme Malcolm" userId="0828a162-3a1f-48c4-ad15-5bbb25c8ef77" providerId="ADAL" clId="{F5FC0247-66A0-4AB2-8D92-A154C709E0BA}" dt="2020-11-17T16:47:28.122" v="1148"/>
          <ac:picMkLst>
            <pc:docMk/>
            <pc:sldMk cId="4005010610" sldId="3479"/>
            <ac:picMk id="184" creationId="{5A76DCED-ED53-4216-A1B7-2E76C4D0EBE5}"/>
          </ac:picMkLst>
        </pc:picChg>
        <pc:picChg chg="mod">
          <ac:chgData name="Graeme Malcolm" userId="0828a162-3a1f-48c4-ad15-5bbb25c8ef77" providerId="ADAL" clId="{F5FC0247-66A0-4AB2-8D92-A154C709E0BA}" dt="2020-11-17T16:47:28.122" v="1148"/>
          <ac:picMkLst>
            <pc:docMk/>
            <pc:sldMk cId="4005010610" sldId="3479"/>
            <ac:picMk id="185" creationId="{E2B0EF34-9EF8-456D-BE0A-5DF0694D0F20}"/>
          </ac:picMkLst>
        </pc:picChg>
        <pc:picChg chg="mod">
          <ac:chgData name="Graeme Malcolm" userId="0828a162-3a1f-48c4-ad15-5bbb25c8ef77" providerId="ADAL" clId="{F5FC0247-66A0-4AB2-8D92-A154C709E0BA}" dt="2020-11-17T16:47:28.122" v="1148"/>
          <ac:picMkLst>
            <pc:docMk/>
            <pc:sldMk cId="4005010610" sldId="3479"/>
            <ac:picMk id="186" creationId="{369703BB-3EE4-44AC-B6DD-594B3A1D1363}"/>
          </ac:picMkLst>
        </pc:picChg>
        <pc:picChg chg="mod">
          <ac:chgData name="Graeme Malcolm" userId="0828a162-3a1f-48c4-ad15-5bbb25c8ef77" providerId="ADAL" clId="{F5FC0247-66A0-4AB2-8D92-A154C709E0BA}" dt="2020-11-17T16:47:28.122" v="1148"/>
          <ac:picMkLst>
            <pc:docMk/>
            <pc:sldMk cId="4005010610" sldId="3479"/>
            <ac:picMk id="187" creationId="{F1DDDE1F-D614-4778-A5CA-4F7B81537892}"/>
          </ac:picMkLst>
        </pc:picChg>
        <pc:picChg chg="mod">
          <ac:chgData name="Graeme Malcolm" userId="0828a162-3a1f-48c4-ad15-5bbb25c8ef77" providerId="ADAL" clId="{F5FC0247-66A0-4AB2-8D92-A154C709E0BA}" dt="2020-11-17T16:47:28.122" v="1148"/>
          <ac:picMkLst>
            <pc:docMk/>
            <pc:sldMk cId="4005010610" sldId="3479"/>
            <ac:picMk id="188" creationId="{A02A37D7-A975-48B0-AFA0-C0F3148A2E59}"/>
          </ac:picMkLst>
        </pc:picChg>
        <pc:picChg chg="mod">
          <ac:chgData name="Graeme Malcolm" userId="0828a162-3a1f-48c4-ad15-5bbb25c8ef77" providerId="ADAL" clId="{F5FC0247-66A0-4AB2-8D92-A154C709E0BA}" dt="2020-11-17T16:47:28.122" v="1148"/>
          <ac:picMkLst>
            <pc:docMk/>
            <pc:sldMk cId="4005010610" sldId="3479"/>
            <ac:picMk id="189" creationId="{F8188457-593E-45A4-A892-58E2F0539292}"/>
          </ac:picMkLst>
        </pc:picChg>
        <pc:picChg chg="mod">
          <ac:chgData name="Graeme Malcolm" userId="0828a162-3a1f-48c4-ad15-5bbb25c8ef77" providerId="ADAL" clId="{F5FC0247-66A0-4AB2-8D92-A154C709E0BA}" dt="2020-11-17T16:47:28.122" v="1148"/>
          <ac:picMkLst>
            <pc:docMk/>
            <pc:sldMk cId="4005010610" sldId="3479"/>
            <ac:picMk id="190" creationId="{A2B81456-A845-4B38-926F-6DCB11EA86E9}"/>
          </ac:picMkLst>
        </pc:picChg>
        <pc:picChg chg="mod">
          <ac:chgData name="Graeme Malcolm" userId="0828a162-3a1f-48c4-ad15-5bbb25c8ef77" providerId="ADAL" clId="{F5FC0247-66A0-4AB2-8D92-A154C709E0BA}" dt="2020-11-17T16:47:28.122" v="1148"/>
          <ac:picMkLst>
            <pc:docMk/>
            <pc:sldMk cId="4005010610" sldId="3479"/>
            <ac:picMk id="191" creationId="{0858411D-5B8B-43CF-82CF-5B46B848A85B}"/>
          </ac:picMkLst>
        </pc:picChg>
        <pc:picChg chg="mod">
          <ac:chgData name="Graeme Malcolm" userId="0828a162-3a1f-48c4-ad15-5bbb25c8ef77" providerId="ADAL" clId="{F5FC0247-66A0-4AB2-8D92-A154C709E0BA}" dt="2020-11-17T16:47:28.122" v="1148"/>
          <ac:picMkLst>
            <pc:docMk/>
            <pc:sldMk cId="4005010610" sldId="3479"/>
            <ac:picMk id="192" creationId="{42BAAABF-ED60-4FF7-AB78-12C3202F8BED}"/>
          </ac:picMkLst>
        </pc:picChg>
        <pc:picChg chg="mod">
          <ac:chgData name="Graeme Malcolm" userId="0828a162-3a1f-48c4-ad15-5bbb25c8ef77" providerId="ADAL" clId="{F5FC0247-66A0-4AB2-8D92-A154C709E0BA}" dt="2020-11-17T16:47:28.122" v="1148"/>
          <ac:picMkLst>
            <pc:docMk/>
            <pc:sldMk cId="4005010610" sldId="3479"/>
            <ac:picMk id="193" creationId="{A209241E-F34D-47BE-BD40-29C8DE0C10C9}"/>
          </ac:picMkLst>
        </pc:picChg>
        <pc:picChg chg="mod">
          <ac:chgData name="Graeme Malcolm" userId="0828a162-3a1f-48c4-ad15-5bbb25c8ef77" providerId="ADAL" clId="{F5FC0247-66A0-4AB2-8D92-A154C709E0BA}" dt="2020-11-17T16:47:28.122" v="1148"/>
          <ac:picMkLst>
            <pc:docMk/>
            <pc:sldMk cId="4005010610" sldId="3479"/>
            <ac:picMk id="194" creationId="{6F138546-5D1E-4ABF-AAE8-5F8C54AD4568}"/>
          </ac:picMkLst>
        </pc:picChg>
        <pc:picChg chg="mod">
          <ac:chgData name="Graeme Malcolm" userId="0828a162-3a1f-48c4-ad15-5bbb25c8ef77" providerId="ADAL" clId="{F5FC0247-66A0-4AB2-8D92-A154C709E0BA}" dt="2020-11-17T16:47:28.122" v="1148"/>
          <ac:picMkLst>
            <pc:docMk/>
            <pc:sldMk cId="4005010610" sldId="3479"/>
            <ac:picMk id="195" creationId="{623E99C6-94D4-4EB6-A389-873F9DADE1CE}"/>
          </ac:picMkLst>
        </pc:picChg>
        <pc:picChg chg="mod">
          <ac:chgData name="Graeme Malcolm" userId="0828a162-3a1f-48c4-ad15-5bbb25c8ef77" providerId="ADAL" clId="{F5FC0247-66A0-4AB2-8D92-A154C709E0BA}" dt="2020-11-17T16:47:28.122" v="1148"/>
          <ac:picMkLst>
            <pc:docMk/>
            <pc:sldMk cId="4005010610" sldId="3479"/>
            <ac:picMk id="196" creationId="{0D2147AC-26F4-4126-8647-F3A6D78A3DE9}"/>
          </ac:picMkLst>
        </pc:picChg>
        <pc:picChg chg="mod">
          <ac:chgData name="Graeme Malcolm" userId="0828a162-3a1f-48c4-ad15-5bbb25c8ef77" providerId="ADAL" clId="{F5FC0247-66A0-4AB2-8D92-A154C709E0BA}" dt="2020-11-17T16:47:28.122" v="1148"/>
          <ac:picMkLst>
            <pc:docMk/>
            <pc:sldMk cId="4005010610" sldId="3479"/>
            <ac:picMk id="197" creationId="{345563C4-6A17-4755-8956-6667A527C9C7}"/>
          </ac:picMkLst>
        </pc:picChg>
        <pc:picChg chg="mod">
          <ac:chgData name="Graeme Malcolm" userId="0828a162-3a1f-48c4-ad15-5bbb25c8ef77" providerId="ADAL" clId="{F5FC0247-66A0-4AB2-8D92-A154C709E0BA}" dt="2020-11-17T16:47:28.122" v="1148"/>
          <ac:picMkLst>
            <pc:docMk/>
            <pc:sldMk cId="4005010610" sldId="3479"/>
            <ac:picMk id="198" creationId="{2FC5C25B-F203-4A8F-814C-916F9CC48119}"/>
          </ac:picMkLst>
        </pc:picChg>
        <pc:picChg chg="mod">
          <ac:chgData name="Graeme Malcolm" userId="0828a162-3a1f-48c4-ad15-5bbb25c8ef77" providerId="ADAL" clId="{F5FC0247-66A0-4AB2-8D92-A154C709E0BA}" dt="2020-11-17T16:47:28.122" v="1148"/>
          <ac:picMkLst>
            <pc:docMk/>
            <pc:sldMk cId="4005010610" sldId="3479"/>
            <ac:picMk id="201" creationId="{D40725C7-F5F6-4F5D-B748-778A0F011F48}"/>
          </ac:picMkLst>
        </pc:picChg>
        <pc:picChg chg="mod">
          <ac:chgData name="Graeme Malcolm" userId="0828a162-3a1f-48c4-ad15-5bbb25c8ef77" providerId="ADAL" clId="{F5FC0247-66A0-4AB2-8D92-A154C709E0BA}" dt="2020-11-17T16:47:28.122" v="1148"/>
          <ac:picMkLst>
            <pc:docMk/>
            <pc:sldMk cId="4005010610" sldId="3479"/>
            <ac:picMk id="205" creationId="{3C396D8A-4CD2-4893-8B5C-CB233E497BD1}"/>
          </ac:picMkLst>
        </pc:picChg>
        <pc:picChg chg="mod">
          <ac:chgData name="Graeme Malcolm" userId="0828a162-3a1f-48c4-ad15-5bbb25c8ef77" providerId="ADAL" clId="{F5FC0247-66A0-4AB2-8D92-A154C709E0BA}" dt="2020-11-17T16:47:28.122" v="1148"/>
          <ac:picMkLst>
            <pc:docMk/>
            <pc:sldMk cId="4005010610" sldId="3479"/>
            <ac:picMk id="206" creationId="{3A66C289-C3D5-4206-ADAF-D5535F0EA82C}"/>
          </ac:picMkLst>
        </pc:picChg>
        <pc:picChg chg="mod">
          <ac:chgData name="Graeme Malcolm" userId="0828a162-3a1f-48c4-ad15-5bbb25c8ef77" providerId="ADAL" clId="{F5FC0247-66A0-4AB2-8D92-A154C709E0BA}" dt="2020-11-17T16:47:28.122" v="1148"/>
          <ac:picMkLst>
            <pc:docMk/>
            <pc:sldMk cId="4005010610" sldId="3479"/>
            <ac:picMk id="207" creationId="{1F8CE5AB-C18A-4AE3-B418-D10C872950EC}"/>
          </ac:picMkLst>
        </pc:picChg>
        <pc:picChg chg="mod">
          <ac:chgData name="Graeme Malcolm" userId="0828a162-3a1f-48c4-ad15-5bbb25c8ef77" providerId="ADAL" clId="{F5FC0247-66A0-4AB2-8D92-A154C709E0BA}" dt="2020-11-17T16:47:28.122" v="1148"/>
          <ac:picMkLst>
            <pc:docMk/>
            <pc:sldMk cId="4005010610" sldId="3479"/>
            <ac:picMk id="208" creationId="{581C4827-194F-437A-953D-FD4D7FDA70F5}"/>
          </ac:picMkLst>
        </pc:picChg>
        <pc:picChg chg="mod">
          <ac:chgData name="Graeme Malcolm" userId="0828a162-3a1f-48c4-ad15-5bbb25c8ef77" providerId="ADAL" clId="{F5FC0247-66A0-4AB2-8D92-A154C709E0BA}" dt="2020-11-17T16:47:28.122" v="1148"/>
          <ac:picMkLst>
            <pc:docMk/>
            <pc:sldMk cId="4005010610" sldId="3479"/>
            <ac:picMk id="209" creationId="{CD381E46-05EC-4BF4-BA8F-E0AF74D12E42}"/>
          </ac:picMkLst>
        </pc:picChg>
        <pc:picChg chg="mod">
          <ac:chgData name="Graeme Malcolm" userId="0828a162-3a1f-48c4-ad15-5bbb25c8ef77" providerId="ADAL" clId="{F5FC0247-66A0-4AB2-8D92-A154C709E0BA}" dt="2020-11-17T16:47:28.122" v="1148"/>
          <ac:picMkLst>
            <pc:docMk/>
            <pc:sldMk cId="4005010610" sldId="3479"/>
            <ac:picMk id="210" creationId="{29B83A93-E35A-4B95-891D-A3DE04D486BE}"/>
          </ac:picMkLst>
        </pc:picChg>
        <pc:picChg chg="mod">
          <ac:chgData name="Graeme Malcolm" userId="0828a162-3a1f-48c4-ad15-5bbb25c8ef77" providerId="ADAL" clId="{F5FC0247-66A0-4AB2-8D92-A154C709E0BA}" dt="2020-11-17T16:47:28.122" v="1148"/>
          <ac:picMkLst>
            <pc:docMk/>
            <pc:sldMk cId="4005010610" sldId="3479"/>
            <ac:picMk id="211" creationId="{D0E2AD99-A8D2-4297-8954-FFF5CCF3B1A6}"/>
          </ac:picMkLst>
        </pc:picChg>
        <pc:picChg chg="mod">
          <ac:chgData name="Graeme Malcolm" userId="0828a162-3a1f-48c4-ad15-5bbb25c8ef77" providerId="ADAL" clId="{F5FC0247-66A0-4AB2-8D92-A154C709E0BA}" dt="2020-11-17T16:47:28.122" v="1148"/>
          <ac:picMkLst>
            <pc:docMk/>
            <pc:sldMk cId="4005010610" sldId="3479"/>
            <ac:picMk id="212" creationId="{1304FD22-085B-4C44-922E-6D33466E792F}"/>
          </ac:picMkLst>
        </pc:picChg>
        <pc:picChg chg="mod">
          <ac:chgData name="Graeme Malcolm" userId="0828a162-3a1f-48c4-ad15-5bbb25c8ef77" providerId="ADAL" clId="{F5FC0247-66A0-4AB2-8D92-A154C709E0BA}" dt="2020-11-17T16:47:28.122" v="1148"/>
          <ac:picMkLst>
            <pc:docMk/>
            <pc:sldMk cId="4005010610" sldId="3479"/>
            <ac:picMk id="213" creationId="{FD8599EE-CC5E-4142-8F51-A123E9E420C0}"/>
          </ac:picMkLst>
        </pc:picChg>
        <pc:picChg chg="mod">
          <ac:chgData name="Graeme Malcolm" userId="0828a162-3a1f-48c4-ad15-5bbb25c8ef77" providerId="ADAL" clId="{F5FC0247-66A0-4AB2-8D92-A154C709E0BA}" dt="2020-11-17T16:47:28.122" v="1148"/>
          <ac:picMkLst>
            <pc:docMk/>
            <pc:sldMk cId="4005010610" sldId="3479"/>
            <ac:picMk id="214" creationId="{A3EA2559-DB33-4014-AFBC-FC5E81DC7DA4}"/>
          </ac:picMkLst>
        </pc:picChg>
        <pc:picChg chg="mod">
          <ac:chgData name="Graeme Malcolm" userId="0828a162-3a1f-48c4-ad15-5bbb25c8ef77" providerId="ADAL" clId="{F5FC0247-66A0-4AB2-8D92-A154C709E0BA}" dt="2020-11-17T16:47:28.122" v="1148"/>
          <ac:picMkLst>
            <pc:docMk/>
            <pc:sldMk cId="4005010610" sldId="3479"/>
            <ac:picMk id="215" creationId="{54D012F6-E2A2-4595-B5BF-0AD028C6869B}"/>
          </ac:picMkLst>
        </pc:picChg>
        <pc:picChg chg="mod">
          <ac:chgData name="Graeme Malcolm" userId="0828a162-3a1f-48c4-ad15-5bbb25c8ef77" providerId="ADAL" clId="{F5FC0247-66A0-4AB2-8D92-A154C709E0BA}" dt="2020-11-17T16:47:28.122" v="1148"/>
          <ac:picMkLst>
            <pc:docMk/>
            <pc:sldMk cId="4005010610" sldId="3479"/>
            <ac:picMk id="216" creationId="{0BDE2F3A-7A9C-4CBB-892C-96C12EFB075A}"/>
          </ac:picMkLst>
        </pc:picChg>
        <pc:picChg chg="mod">
          <ac:chgData name="Graeme Malcolm" userId="0828a162-3a1f-48c4-ad15-5bbb25c8ef77" providerId="ADAL" clId="{F5FC0247-66A0-4AB2-8D92-A154C709E0BA}" dt="2020-11-17T16:47:28.122" v="1148"/>
          <ac:picMkLst>
            <pc:docMk/>
            <pc:sldMk cId="4005010610" sldId="3479"/>
            <ac:picMk id="217" creationId="{065EB647-70A9-4000-96C6-D3133F18A448}"/>
          </ac:picMkLst>
        </pc:picChg>
        <pc:picChg chg="mod">
          <ac:chgData name="Graeme Malcolm" userId="0828a162-3a1f-48c4-ad15-5bbb25c8ef77" providerId="ADAL" clId="{F5FC0247-66A0-4AB2-8D92-A154C709E0BA}" dt="2020-11-17T16:47:28.122" v="1148"/>
          <ac:picMkLst>
            <pc:docMk/>
            <pc:sldMk cId="4005010610" sldId="3479"/>
            <ac:picMk id="218" creationId="{155D2D19-4F33-454E-A1EE-6ED2944BA2A2}"/>
          </ac:picMkLst>
        </pc:picChg>
        <pc:picChg chg="mod">
          <ac:chgData name="Graeme Malcolm" userId="0828a162-3a1f-48c4-ad15-5bbb25c8ef77" providerId="ADAL" clId="{F5FC0247-66A0-4AB2-8D92-A154C709E0BA}" dt="2020-11-17T16:47:28.122" v="1148"/>
          <ac:picMkLst>
            <pc:docMk/>
            <pc:sldMk cId="4005010610" sldId="3479"/>
            <ac:picMk id="219" creationId="{DEB8FC1E-B87E-4EC4-A122-F5CDC78D13E4}"/>
          </ac:picMkLst>
        </pc:picChg>
        <pc:picChg chg="mod">
          <ac:chgData name="Graeme Malcolm" userId="0828a162-3a1f-48c4-ad15-5bbb25c8ef77" providerId="ADAL" clId="{F5FC0247-66A0-4AB2-8D92-A154C709E0BA}" dt="2020-11-17T16:47:28.122" v="1148"/>
          <ac:picMkLst>
            <pc:docMk/>
            <pc:sldMk cId="4005010610" sldId="3479"/>
            <ac:picMk id="220" creationId="{BED9E112-A9B5-475E-8680-774EAAC00266}"/>
          </ac:picMkLst>
        </pc:picChg>
        <pc:picChg chg="mod">
          <ac:chgData name="Graeme Malcolm" userId="0828a162-3a1f-48c4-ad15-5bbb25c8ef77" providerId="ADAL" clId="{F5FC0247-66A0-4AB2-8D92-A154C709E0BA}" dt="2020-11-17T16:47:28.122" v="1148"/>
          <ac:picMkLst>
            <pc:docMk/>
            <pc:sldMk cId="4005010610" sldId="3479"/>
            <ac:picMk id="221" creationId="{7624A2B0-41E5-4043-BDB3-5268CCFEF843}"/>
          </ac:picMkLst>
        </pc:picChg>
        <pc:picChg chg="mod">
          <ac:chgData name="Graeme Malcolm" userId="0828a162-3a1f-48c4-ad15-5bbb25c8ef77" providerId="ADAL" clId="{F5FC0247-66A0-4AB2-8D92-A154C709E0BA}" dt="2020-11-17T16:47:28.122" v="1148"/>
          <ac:picMkLst>
            <pc:docMk/>
            <pc:sldMk cId="4005010610" sldId="3479"/>
            <ac:picMk id="222" creationId="{1E863418-D227-4811-A461-2D5A89504409}"/>
          </ac:picMkLst>
        </pc:picChg>
        <pc:picChg chg="mod">
          <ac:chgData name="Graeme Malcolm" userId="0828a162-3a1f-48c4-ad15-5bbb25c8ef77" providerId="ADAL" clId="{F5FC0247-66A0-4AB2-8D92-A154C709E0BA}" dt="2020-11-17T16:47:28.122" v="1148"/>
          <ac:picMkLst>
            <pc:docMk/>
            <pc:sldMk cId="4005010610" sldId="3479"/>
            <ac:picMk id="223" creationId="{B37CA2B8-E634-4EC7-8A4E-0C2AC772E649}"/>
          </ac:picMkLst>
        </pc:picChg>
        <pc:picChg chg="mod">
          <ac:chgData name="Graeme Malcolm" userId="0828a162-3a1f-48c4-ad15-5bbb25c8ef77" providerId="ADAL" clId="{F5FC0247-66A0-4AB2-8D92-A154C709E0BA}" dt="2020-11-17T16:47:28.122" v="1148"/>
          <ac:picMkLst>
            <pc:docMk/>
            <pc:sldMk cId="4005010610" sldId="3479"/>
            <ac:picMk id="224" creationId="{9CD5361A-1549-4DB1-831B-C5E49FDFD759}"/>
          </ac:picMkLst>
        </pc:picChg>
        <pc:picChg chg="mod">
          <ac:chgData name="Graeme Malcolm" userId="0828a162-3a1f-48c4-ad15-5bbb25c8ef77" providerId="ADAL" clId="{F5FC0247-66A0-4AB2-8D92-A154C709E0BA}" dt="2020-11-17T16:47:28.122" v="1148"/>
          <ac:picMkLst>
            <pc:docMk/>
            <pc:sldMk cId="4005010610" sldId="3479"/>
            <ac:picMk id="225" creationId="{B251328A-ACF9-40E1-83D1-E84BC2A372EA}"/>
          </ac:picMkLst>
        </pc:picChg>
        <pc:picChg chg="mod">
          <ac:chgData name="Graeme Malcolm" userId="0828a162-3a1f-48c4-ad15-5bbb25c8ef77" providerId="ADAL" clId="{F5FC0247-66A0-4AB2-8D92-A154C709E0BA}" dt="2020-11-17T16:47:28.122" v="1148"/>
          <ac:picMkLst>
            <pc:docMk/>
            <pc:sldMk cId="4005010610" sldId="3479"/>
            <ac:picMk id="226" creationId="{F388C30F-F6E3-4A17-A1FA-05DD26AF96FF}"/>
          </ac:picMkLst>
        </pc:picChg>
        <pc:picChg chg="mod">
          <ac:chgData name="Graeme Malcolm" userId="0828a162-3a1f-48c4-ad15-5bbb25c8ef77" providerId="ADAL" clId="{F5FC0247-66A0-4AB2-8D92-A154C709E0BA}" dt="2020-11-17T16:47:28.122" v="1148"/>
          <ac:picMkLst>
            <pc:docMk/>
            <pc:sldMk cId="4005010610" sldId="3479"/>
            <ac:picMk id="227" creationId="{4E1926D6-9E86-42AD-8F12-DFB89166182A}"/>
          </ac:picMkLst>
        </pc:picChg>
        <pc:picChg chg="mod">
          <ac:chgData name="Graeme Malcolm" userId="0828a162-3a1f-48c4-ad15-5bbb25c8ef77" providerId="ADAL" clId="{F5FC0247-66A0-4AB2-8D92-A154C709E0BA}" dt="2020-11-17T16:47:28.122" v="1148"/>
          <ac:picMkLst>
            <pc:docMk/>
            <pc:sldMk cId="4005010610" sldId="3479"/>
            <ac:picMk id="228" creationId="{64FD0ED0-9877-442A-82F3-7EBA86D86BE8}"/>
          </ac:picMkLst>
        </pc:picChg>
        <pc:picChg chg="mod">
          <ac:chgData name="Graeme Malcolm" userId="0828a162-3a1f-48c4-ad15-5bbb25c8ef77" providerId="ADAL" clId="{F5FC0247-66A0-4AB2-8D92-A154C709E0BA}" dt="2020-11-17T16:47:28.122" v="1148"/>
          <ac:picMkLst>
            <pc:docMk/>
            <pc:sldMk cId="4005010610" sldId="3479"/>
            <ac:picMk id="229" creationId="{B91E5C13-F907-4EC0-B78A-191414D633AB}"/>
          </ac:picMkLst>
        </pc:picChg>
        <pc:picChg chg="mod">
          <ac:chgData name="Graeme Malcolm" userId="0828a162-3a1f-48c4-ad15-5bbb25c8ef77" providerId="ADAL" clId="{F5FC0247-66A0-4AB2-8D92-A154C709E0BA}" dt="2020-11-17T16:47:28.122" v="1148"/>
          <ac:picMkLst>
            <pc:docMk/>
            <pc:sldMk cId="4005010610" sldId="3479"/>
            <ac:picMk id="230" creationId="{D0690B1B-7882-4DBA-9302-8E75DD559BA8}"/>
          </ac:picMkLst>
        </pc:picChg>
        <pc:picChg chg="mod">
          <ac:chgData name="Graeme Malcolm" userId="0828a162-3a1f-48c4-ad15-5bbb25c8ef77" providerId="ADAL" clId="{F5FC0247-66A0-4AB2-8D92-A154C709E0BA}" dt="2020-11-17T16:47:28.122" v="1148"/>
          <ac:picMkLst>
            <pc:docMk/>
            <pc:sldMk cId="4005010610" sldId="3479"/>
            <ac:picMk id="231" creationId="{4130F80E-5923-42D7-8C05-B06C43C275BB}"/>
          </ac:picMkLst>
        </pc:picChg>
        <pc:picChg chg="mod">
          <ac:chgData name="Graeme Malcolm" userId="0828a162-3a1f-48c4-ad15-5bbb25c8ef77" providerId="ADAL" clId="{F5FC0247-66A0-4AB2-8D92-A154C709E0BA}" dt="2020-11-17T16:47:28.122" v="1148"/>
          <ac:picMkLst>
            <pc:docMk/>
            <pc:sldMk cId="4005010610" sldId="3479"/>
            <ac:picMk id="232" creationId="{EFE14B2F-22F2-42F5-A597-148E3B3823AD}"/>
          </ac:picMkLst>
        </pc:picChg>
        <pc:picChg chg="mod">
          <ac:chgData name="Graeme Malcolm" userId="0828a162-3a1f-48c4-ad15-5bbb25c8ef77" providerId="ADAL" clId="{F5FC0247-66A0-4AB2-8D92-A154C709E0BA}" dt="2020-11-17T16:47:28.122" v="1148"/>
          <ac:picMkLst>
            <pc:docMk/>
            <pc:sldMk cId="4005010610" sldId="3479"/>
            <ac:picMk id="233" creationId="{6FE89A6F-E76E-4113-8026-0500D50F7D1E}"/>
          </ac:picMkLst>
        </pc:picChg>
        <pc:picChg chg="mod">
          <ac:chgData name="Graeme Malcolm" userId="0828a162-3a1f-48c4-ad15-5bbb25c8ef77" providerId="ADAL" clId="{F5FC0247-66A0-4AB2-8D92-A154C709E0BA}" dt="2020-11-17T16:47:28.122" v="1148"/>
          <ac:picMkLst>
            <pc:docMk/>
            <pc:sldMk cId="4005010610" sldId="3479"/>
            <ac:picMk id="234" creationId="{FDD2EBE9-85FA-4ADA-91BB-6CD29C2C2294}"/>
          </ac:picMkLst>
        </pc:picChg>
        <pc:picChg chg="mod">
          <ac:chgData name="Graeme Malcolm" userId="0828a162-3a1f-48c4-ad15-5bbb25c8ef77" providerId="ADAL" clId="{F5FC0247-66A0-4AB2-8D92-A154C709E0BA}" dt="2020-11-17T16:47:28.122" v="1148"/>
          <ac:picMkLst>
            <pc:docMk/>
            <pc:sldMk cId="4005010610" sldId="3479"/>
            <ac:picMk id="235" creationId="{D72BC4C7-B038-41FE-96E1-CBE1D76E60AD}"/>
          </ac:picMkLst>
        </pc:picChg>
        <pc:picChg chg="mod">
          <ac:chgData name="Graeme Malcolm" userId="0828a162-3a1f-48c4-ad15-5bbb25c8ef77" providerId="ADAL" clId="{F5FC0247-66A0-4AB2-8D92-A154C709E0BA}" dt="2020-11-17T16:47:28.122" v="1148"/>
          <ac:picMkLst>
            <pc:docMk/>
            <pc:sldMk cId="4005010610" sldId="3479"/>
            <ac:picMk id="236" creationId="{67EC1FA4-D8AA-4E0A-A855-9A5D7EA8B48C}"/>
          </ac:picMkLst>
        </pc:picChg>
        <pc:picChg chg="mod">
          <ac:chgData name="Graeme Malcolm" userId="0828a162-3a1f-48c4-ad15-5bbb25c8ef77" providerId="ADAL" clId="{F5FC0247-66A0-4AB2-8D92-A154C709E0BA}" dt="2020-11-17T16:47:28.122" v="1148"/>
          <ac:picMkLst>
            <pc:docMk/>
            <pc:sldMk cId="4005010610" sldId="3479"/>
            <ac:picMk id="237" creationId="{A2E080C4-CB83-4572-A78E-AC3DB036768E}"/>
          </ac:picMkLst>
        </pc:picChg>
        <pc:picChg chg="mod">
          <ac:chgData name="Graeme Malcolm" userId="0828a162-3a1f-48c4-ad15-5bbb25c8ef77" providerId="ADAL" clId="{F5FC0247-66A0-4AB2-8D92-A154C709E0BA}" dt="2020-11-17T16:47:28.122" v="1148"/>
          <ac:picMkLst>
            <pc:docMk/>
            <pc:sldMk cId="4005010610" sldId="3479"/>
            <ac:picMk id="238" creationId="{555049D9-6D35-4835-87FE-753606793830}"/>
          </ac:picMkLst>
        </pc:picChg>
        <pc:picChg chg="mod">
          <ac:chgData name="Graeme Malcolm" userId="0828a162-3a1f-48c4-ad15-5bbb25c8ef77" providerId="ADAL" clId="{F5FC0247-66A0-4AB2-8D92-A154C709E0BA}" dt="2020-11-17T16:47:28.122" v="1148"/>
          <ac:picMkLst>
            <pc:docMk/>
            <pc:sldMk cId="4005010610" sldId="3479"/>
            <ac:picMk id="239" creationId="{8F41BC6A-03C1-48B9-84BF-74A82581F783}"/>
          </ac:picMkLst>
        </pc:picChg>
        <pc:picChg chg="mod">
          <ac:chgData name="Graeme Malcolm" userId="0828a162-3a1f-48c4-ad15-5bbb25c8ef77" providerId="ADAL" clId="{F5FC0247-66A0-4AB2-8D92-A154C709E0BA}" dt="2020-11-17T16:47:28.122" v="1148"/>
          <ac:picMkLst>
            <pc:docMk/>
            <pc:sldMk cId="4005010610" sldId="3479"/>
            <ac:picMk id="240" creationId="{8B562FD0-3DEB-40BA-AEA8-B57EC6104590}"/>
          </ac:picMkLst>
        </pc:picChg>
        <pc:picChg chg="mod">
          <ac:chgData name="Graeme Malcolm" userId="0828a162-3a1f-48c4-ad15-5bbb25c8ef77" providerId="ADAL" clId="{F5FC0247-66A0-4AB2-8D92-A154C709E0BA}" dt="2020-11-17T16:47:28.122" v="1148"/>
          <ac:picMkLst>
            <pc:docMk/>
            <pc:sldMk cId="4005010610" sldId="3479"/>
            <ac:picMk id="241" creationId="{3B2E41A6-2874-4948-ADCB-15B82FB5407D}"/>
          </ac:picMkLst>
        </pc:picChg>
        <pc:picChg chg="mod">
          <ac:chgData name="Graeme Malcolm" userId="0828a162-3a1f-48c4-ad15-5bbb25c8ef77" providerId="ADAL" clId="{F5FC0247-66A0-4AB2-8D92-A154C709E0BA}" dt="2020-11-17T16:47:28.122" v="1148"/>
          <ac:picMkLst>
            <pc:docMk/>
            <pc:sldMk cId="4005010610" sldId="3479"/>
            <ac:picMk id="242" creationId="{B06963CF-3AC3-448E-919B-964AC4A49872}"/>
          </ac:picMkLst>
        </pc:picChg>
        <pc:picChg chg="mod">
          <ac:chgData name="Graeme Malcolm" userId="0828a162-3a1f-48c4-ad15-5bbb25c8ef77" providerId="ADAL" clId="{F5FC0247-66A0-4AB2-8D92-A154C709E0BA}" dt="2020-11-17T16:47:28.122" v="1148"/>
          <ac:picMkLst>
            <pc:docMk/>
            <pc:sldMk cId="4005010610" sldId="3479"/>
            <ac:picMk id="243" creationId="{446D8F12-B876-459D-A474-2DFA51D3BDFB}"/>
          </ac:picMkLst>
        </pc:picChg>
        <pc:picChg chg="mod">
          <ac:chgData name="Graeme Malcolm" userId="0828a162-3a1f-48c4-ad15-5bbb25c8ef77" providerId="ADAL" clId="{F5FC0247-66A0-4AB2-8D92-A154C709E0BA}" dt="2020-11-17T16:47:28.122" v="1148"/>
          <ac:picMkLst>
            <pc:docMk/>
            <pc:sldMk cId="4005010610" sldId="3479"/>
            <ac:picMk id="244" creationId="{E4BD4397-8BE3-4F26-B8E1-712234AAC83E}"/>
          </ac:picMkLst>
        </pc:picChg>
        <pc:picChg chg="mod">
          <ac:chgData name="Graeme Malcolm" userId="0828a162-3a1f-48c4-ad15-5bbb25c8ef77" providerId="ADAL" clId="{F5FC0247-66A0-4AB2-8D92-A154C709E0BA}" dt="2020-11-17T16:47:28.122" v="1148"/>
          <ac:picMkLst>
            <pc:docMk/>
            <pc:sldMk cId="4005010610" sldId="3479"/>
            <ac:picMk id="245" creationId="{D9A69092-140A-49F5-8D62-F4FC4C04BA85}"/>
          </ac:picMkLst>
        </pc:picChg>
        <pc:picChg chg="mod">
          <ac:chgData name="Graeme Malcolm" userId="0828a162-3a1f-48c4-ad15-5bbb25c8ef77" providerId="ADAL" clId="{F5FC0247-66A0-4AB2-8D92-A154C709E0BA}" dt="2020-11-17T16:47:28.122" v="1148"/>
          <ac:picMkLst>
            <pc:docMk/>
            <pc:sldMk cId="4005010610" sldId="3479"/>
            <ac:picMk id="246" creationId="{0F5653FF-D92D-4B8C-BE5B-7477ED06EC34}"/>
          </ac:picMkLst>
        </pc:picChg>
        <pc:picChg chg="mod">
          <ac:chgData name="Graeme Malcolm" userId="0828a162-3a1f-48c4-ad15-5bbb25c8ef77" providerId="ADAL" clId="{F5FC0247-66A0-4AB2-8D92-A154C709E0BA}" dt="2020-11-17T16:47:28.122" v="1148"/>
          <ac:picMkLst>
            <pc:docMk/>
            <pc:sldMk cId="4005010610" sldId="3479"/>
            <ac:picMk id="247" creationId="{53182C01-7258-4361-BE91-83EE3E14E79A}"/>
          </ac:picMkLst>
        </pc:picChg>
        <pc:picChg chg="mod">
          <ac:chgData name="Graeme Malcolm" userId="0828a162-3a1f-48c4-ad15-5bbb25c8ef77" providerId="ADAL" clId="{F5FC0247-66A0-4AB2-8D92-A154C709E0BA}" dt="2020-11-17T16:47:31.256" v="1150"/>
          <ac:picMkLst>
            <pc:docMk/>
            <pc:sldMk cId="4005010610" sldId="3479"/>
            <ac:picMk id="250" creationId="{6DE97321-727D-4764-BD12-837380A7F907}"/>
          </ac:picMkLst>
        </pc:picChg>
        <pc:picChg chg="mod">
          <ac:chgData name="Graeme Malcolm" userId="0828a162-3a1f-48c4-ad15-5bbb25c8ef77" providerId="ADAL" clId="{F5FC0247-66A0-4AB2-8D92-A154C709E0BA}" dt="2020-11-17T16:47:31.256" v="1150"/>
          <ac:picMkLst>
            <pc:docMk/>
            <pc:sldMk cId="4005010610" sldId="3479"/>
            <ac:picMk id="251" creationId="{452F94C3-3BD7-4E22-810A-24DCCF368AFD}"/>
          </ac:picMkLst>
        </pc:picChg>
        <pc:picChg chg="mod">
          <ac:chgData name="Graeme Malcolm" userId="0828a162-3a1f-48c4-ad15-5bbb25c8ef77" providerId="ADAL" clId="{F5FC0247-66A0-4AB2-8D92-A154C709E0BA}" dt="2020-11-17T16:47:31.256" v="1150"/>
          <ac:picMkLst>
            <pc:docMk/>
            <pc:sldMk cId="4005010610" sldId="3479"/>
            <ac:picMk id="257" creationId="{5D8EE32E-99E5-4EED-93E5-4E2EFC6B9ACF}"/>
          </ac:picMkLst>
        </pc:picChg>
        <pc:picChg chg="mod">
          <ac:chgData name="Graeme Malcolm" userId="0828a162-3a1f-48c4-ad15-5bbb25c8ef77" providerId="ADAL" clId="{F5FC0247-66A0-4AB2-8D92-A154C709E0BA}" dt="2020-11-17T16:47:31.256" v="1150"/>
          <ac:picMkLst>
            <pc:docMk/>
            <pc:sldMk cId="4005010610" sldId="3479"/>
            <ac:picMk id="258" creationId="{664AA695-B814-4DFF-9CF5-B8E37EFC0B8C}"/>
          </ac:picMkLst>
        </pc:picChg>
        <pc:picChg chg="mod">
          <ac:chgData name="Graeme Malcolm" userId="0828a162-3a1f-48c4-ad15-5bbb25c8ef77" providerId="ADAL" clId="{F5FC0247-66A0-4AB2-8D92-A154C709E0BA}" dt="2020-11-17T16:47:31.256" v="1150"/>
          <ac:picMkLst>
            <pc:docMk/>
            <pc:sldMk cId="4005010610" sldId="3479"/>
            <ac:picMk id="261" creationId="{17120EAA-9B9D-494F-BED8-14635B72F412}"/>
          </ac:picMkLst>
        </pc:picChg>
        <pc:picChg chg="mod">
          <ac:chgData name="Graeme Malcolm" userId="0828a162-3a1f-48c4-ad15-5bbb25c8ef77" providerId="ADAL" clId="{F5FC0247-66A0-4AB2-8D92-A154C709E0BA}" dt="2020-11-17T16:47:31.256" v="1150"/>
          <ac:picMkLst>
            <pc:docMk/>
            <pc:sldMk cId="4005010610" sldId="3479"/>
            <ac:picMk id="263" creationId="{FC5422BC-2F16-4FFD-A18E-FB8EA9549A09}"/>
          </ac:picMkLst>
        </pc:picChg>
        <pc:picChg chg="mod">
          <ac:chgData name="Graeme Malcolm" userId="0828a162-3a1f-48c4-ad15-5bbb25c8ef77" providerId="ADAL" clId="{F5FC0247-66A0-4AB2-8D92-A154C709E0BA}" dt="2020-11-17T16:47:31.256" v="1150"/>
          <ac:picMkLst>
            <pc:docMk/>
            <pc:sldMk cId="4005010610" sldId="3479"/>
            <ac:picMk id="267" creationId="{6D19059C-9EA8-40C9-A436-0B76E9F31E04}"/>
          </ac:picMkLst>
        </pc:picChg>
        <pc:picChg chg="mod">
          <ac:chgData name="Graeme Malcolm" userId="0828a162-3a1f-48c4-ad15-5bbb25c8ef77" providerId="ADAL" clId="{F5FC0247-66A0-4AB2-8D92-A154C709E0BA}" dt="2020-11-17T16:47:31.256" v="1150"/>
          <ac:picMkLst>
            <pc:docMk/>
            <pc:sldMk cId="4005010610" sldId="3479"/>
            <ac:picMk id="268" creationId="{3763719E-1F2B-4660-8EED-9475113E523B}"/>
          </ac:picMkLst>
        </pc:picChg>
        <pc:picChg chg="mod">
          <ac:chgData name="Graeme Malcolm" userId="0828a162-3a1f-48c4-ad15-5bbb25c8ef77" providerId="ADAL" clId="{F5FC0247-66A0-4AB2-8D92-A154C709E0BA}" dt="2020-11-17T16:47:31.256" v="1150"/>
          <ac:picMkLst>
            <pc:docMk/>
            <pc:sldMk cId="4005010610" sldId="3479"/>
            <ac:picMk id="270" creationId="{3CF33EAE-5FF7-40FC-9D03-E75F139DF8E1}"/>
          </ac:picMkLst>
        </pc:picChg>
        <pc:picChg chg="mod">
          <ac:chgData name="Graeme Malcolm" userId="0828a162-3a1f-48c4-ad15-5bbb25c8ef77" providerId="ADAL" clId="{F5FC0247-66A0-4AB2-8D92-A154C709E0BA}" dt="2020-11-17T16:47:31.256" v="1150"/>
          <ac:picMkLst>
            <pc:docMk/>
            <pc:sldMk cId="4005010610" sldId="3479"/>
            <ac:picMk id="271" creationId="{8FF5F322-C47F-4664-9E04-AE7E46534D70}"/>
          </ac:picMkLst>
        </pc:picChg>
        <pc:picChg chg="mod">
          <ac:chgData name="Graeme Malcolm" userId="0828a162-3a1f-48c4-ad15-5bbb25c8ef77" providerId="ADAL" clId="{F5FC0247-66A0-4AB2-8D92-A154C709E0BA}" dt="2020-11-17T16:47:31.256" v="1150"/>
          <ac:picMkLst>
            <pc:docMk/>
            <pc:sldMk cId="4005010610" sldId="3479"/>
            <ac:picMk id="272" creationId="{496205C4-1424-492D-A1F3-8EB83DE4788B}"/>
          </ac:picMkLst>
        </pc:picChg>
        <pc:picChg chg="mod">
          <ac:chgData name="Graeme Malcolm" userId="0828a162-3a1f-48c4-ad15-5bbb25c8ef77" providerId="ADAL" clId="{F5FC0247-66A0-4AB2-8D92-A154C709E0BA}" dt="2020-11-17T16:47:31.256" v="1150"/>
          <ac:picMkLst>
            <pc:docMk/>
            <pc:sldMk cId="4005010610" sldId="3479"/>
            <ac:picMk id="273" creationId="{1B2C064E-81EA-466D-A01E-4F9E37601241}"/>
          </ac:picMkLst>
        </pc:picChg>
        <pc:picChg chg="mod">
          <ac:chgData name="Graeme Malcolm" userId="0828a162-3a1f-48c4-ad15-5bbb25c8ef77" providerId="ADAL" clId="{F5FC0247-66A0-4AB2-8D92-A154C709E0BA}" dt="2020-11-17T16:47:31.256" v="1150"/>
          <ac:picMkLst>
            <pc:docMk/>
            <pc:sldMk cId="4005010610" sldId="3479"/>
            <ac:picMk id="275" creationId="{132739E1-2421-4A04-A432-4E07F8F3CFD3}"/>
          </ac:picMkLst>
        </pc:picChg>
        <pc:picChg chg="mod">
          <ac:chgData name="Graeme Malcolm" userId="0828a162-3a1f-48c4-ad15-5bbb25c8ef77" providerId="ADAL" clId="{F5FC0247-66A0-4AB2-8D92-A154C709E0BA}" dt="2020-11-17T16:47:31.256" v="1150"/>
          <ac:picMkLst>
            <pc:docMk/>
            <pc:sldMk cId="4005010610" sldId="3479"/>
            <ac:picMk id="276" creationId="{72B2D497-0C91-404E-9BED-8F848C9E132B}"/>
          </ac:picMkLst>
        </pc:picChg>
        <pc:picChg chg="mod">
          <ac:chgData name="Graeme Malcolm" userId="0828a162-3a1f-48c4-ad15-5bbb25c8ef77" providerId="ADAL" clId="{F5FC0247-66A0-4AB2-8D92-A154C709E0BA}" dt="2020-11-17T16:47:31.256" v="1150"/>
          <ac:picMkLst>
            <pc:docMk/>
            <pc:sldMk cId="4005010610" sldId="3479"/>
            <ac:picMk id="277" creationId="{844FE365-D96E-4118-9E4A-F966109AAAC5}"/>
          </ac:picMkLst>
        </pc:picChg>
        <pc:picChg chg="mod">
          <ac:chgData name="Graeme Malcolm" userId="0828a162-3a1f-48c4-ad15-5bbb25c8ef77" providerId="ADAL" clId="{F5FC0247-66A0-4AB2-8D92-A154C709E0BA}" dt="2020-11-17T16:47:31.256" v="1150"/>
          <ac:picMkLst>
            <pc:docMk/>
            <pc:sldMk cId="4005010610" sldId="3479"/>
            <ac:picMk id="278" creationId="{F1D4352E-AEC0-44D8-9EE4-37B2F028D0EA}"/>
          </ac:picMkLst>
        </pc:picChg>
        <pc:picChg chg="mod">
          <ac:chgData name="Graeme Malcolm" userId="0828a162-3a1f-48c4-ad15-5bbb25c8ef77" providerId="ADAL" clId="{F5FC0247-66A0-4AB2-8D92-A154C709E0BA}" dt="2020-11-17T16:47:31.256" v="1150"/>
          <ac:picMkLst>
            <pc:docMk/>
            <pc:sldMk cId="4005010610" sldId="3479"/>
            <ac:picMk id="279" creationId="{19D8391D-E34D-491A-8A6C-4D92721CF13F}"/>
          </ac:picMkLst>
        </pc:picChg>
        <pc:picChg chg="mod">
          <ac:chgData name="Graeme Malcolm" userId="0828a162-3a1f-48c4-ad15-5bbb25c8ef77" providerId="ADAL" clId="{F5FC0247-66A0-4AB2-8D92-A154C709E0BA}" dt="2020-11-17T16:47:31.256" v="1150"/>
          <ac:picMkLst>
            <pc:docMk/>
            <pc:sldMk cId="4005010610" sldId="3479"/>
            <ac:picMk id="280" creationId="{437EBA79-D8D6-4EC7-B930-AC9BB625E596}"/>
          </ac:picMkLst>
        </pc:picChg>
        <pc:picChg chg="mod">
          <ac:chgData name="Graeme Malcolm" userId="0828a162-3a1f-48c4-ad15-5bbb25c8ef77" providerId="ADAL" clId="{F5FC0247-66A0-4AB2-8D92-A154C709E0BA}" dt="2020-11-17T16:47:31.256" v="1150"/>
          <ac:picMkLst>
            <pc:docMk/>
            <pc:sldMk cId="4005010610" sldId="3479"/>
            <ac:picMk id="281" creationId="{724C8CFC-3BCF-44A3-B420-3F06DBAE9854}"/>
          </ac:picMkLst>
        </pc:picChg>
        <pc:picChg chg="mod">
          <ac:chgData name="Graeme Malcolm" userId="0828a162-3a1f-48c4-ad15-5bbb25c8ef77" providerId="ADAL" clId="{F5FC0247-66A0-4AB2-8D92-A154C709E0BA}" dt="2020-11-17T16:47:31.256" v="1150"/>
          <ac:picMkLst>
            <pc:docMk/>
            <pc:sldMk cId="4005010610" sldId="3479"/>
            <ac:picMk id="282" creationId="{B0B42EE4-9F95-4E00-B8FB-76BEF682F51D}"/>
          </ac:picMkLst>
        </pc:picChg>
        <pc:picChg chg="mod">
          <ac:chgData name="Graeme Malcolm" userId="0828a162-3a1f-48c4-ad15-5bbb25c8ef77" providerId="ADAL" clId="{F5FC0247-66A0-4AB2-8D92-A154C709E0BA}" dt="2020-11-17T16:47:31.256" v="1150"/>
          <ac:picMkLst>
            <pc:docMk/>
            <pc:sldMk cId="4005010610" sldId="3479"/>
            <ac:picMk id="283" creationId="{D0D98EC3-E88C-4453-B718-55119FDC5422}"/>
          </ac:picMkLst>
        </pc:picChg>
        <pc:picChg chg="mod">
          <ac:chgData name="Graeme Malcolm" userId="0828a162-3a1f-48c4-ad15-5bbb25c8ef77" providerId="ADAL" clId="{F5FC0247-66A0-4AB2-8D92-A154C709E0BA}" dt="2020-11-17T16:47:31.256" v="1150"/>
          <ac:picMkLst>
            <pc:docMk/>
            <pc:sldMk cId="4005010610" sldId="3479"/>
            <ac:picMk id="284" creationId="{74B79A22-2852-45CB-91D4-7C8D248AC801}"/>
          </ac:picMkLst>
        </pc:picChg>
        <pc:picChg chg="mod">
          <ac:chgData name="Graeme Malcolm" userId="0828a162-3a1f-48c4-ad15-5bbb25c8ef77" providerId="ADAL" clId="{F5FC0247-66A0-4AB2-8D92-A154C709E0BA}" dt="2020-11-17T16:47:31.256" v="1150"/>
          <ac:picMkLst>
            <pc:docMk/>
            <pc:sldMk cId="4005010610" sldId="3479"/>
            <ac:picMk id="285" creationId="{C89E173A-7FE7-49C0-8F6D-2C774381C799}"/>
          </ac:picMkLst>
        </pc:picChg>
        <pc:picChg chg="mod">
          <ac:chgData name="Graeme Malcolm" userId="0828a162-3a1f-48c4-ad15-5bbb25c8ef77" providerId="ADAL" clId="{F5FC0247-66A0-4AB2-8D92-A154C709E0BA}" dt="2020-11-17T16:47:31.256" v="1150"/>
          <ac:picMkLst>
            <pc:docMk/>
            <pc:sldMk cId="4005010610" sldId="3479"/>
            <ac:picMk id="286" creationId="{AA5BEE3E-6297-48FF-8081-63AF7389A778}"/>
          </ac:picMkLst>
        </pc:picChg>
        <pc:picChg chg="mod">
          <ac:chgData name="Graeme Malcolm" userId="0828a162-3a1f-48c4-ad15-5bbb25c8ef77" providerId="ADAL" clId="{F5FC0247-66A0-4AB2-8D92-A154C709E0BA}" dt="2020-11-17T16:47:31.256" v="1150"/>
          <ac:picMkLst>
            <pc:docMk/>
            <pc:sldMk cId="4005010610" sldId="3479"/>
            <ac:picMk id="287" creationId="{0D666EAF-494A-4498-9FF0-733F2B185B74}"/>
          </ac:picMkLst>
        </pc:picChg>
        <pc:picChg chg="mod">
          <ac:chgData name="Graeme Malcolm" userId="0828a162-3a1f-48c4-ad15-5bbb25c8ef77" providerId="ADAL" clId="{F5FC0247-66A0-4AB2-8D92-A154C709E0BA}" dt="2020-11-17T16:47:31.256" v="1150"/>
          <ac:picMkLst>
            <pc:docMk/>
            <pc:sldMk cId="4005010610" sldId="3479"/>
            <ac:picMk id="288" creationId="{A63A9867-B77C-4F76-A709-D0E8659FCA25}"/>
          </ac:picMkLst>
        </pc:picChg>
        <pc:picChg chg="mod">
          <ac:chgData name="Graeme Malcolm" userId="0828a162-3a1f-48c4-ad15-5bbb25c8ef77" providerId="ADAL" clId="{F5FC0247-66A0-4AB2-8D92-A154C709E0BA}" dt="2020-11-17T16:47:31.256" v="1150"/>
          <ac:picMkLst>
            <pc:docMk/>
            <pc:sldMk cId="4005010610" sldId="3479"/>
            <ac:picMk id="289" creationId="{D42C5D2D-E2E9-474A-BAEA-6BDA4F74A52E}"/>
          </ac:picMkLst>
        </pc:picChg>
        <pc:picChg chg="mod">
          <ac:chgData name="Graeme Malcolm" userId="0828a162-3a1f-48c4-ad15-5bbb25c8ef77" providerId="ADAL" clId="{F5FC0247-66A0-4AB2-8D92-A154C709E0BA}" dt="2020-11-17T16:47:31.256" v="1150"/>
          <ac:picMkLst>
            <pc:docMk/>
            <pc:sldMk cId="4005010610" sldId="3479"/>
            <ac:picMk id="290" creationId="{A71D96DE-5DE8-4BC6-9A16-C7676D377E02}"/>
          </ac:picMkLst>
        </pc:picChg>
        <pc:picChg chg="mod">
          <ac:chgData name="Graeme Malcolm" userId="0828a162-3a1f-48c4-ad15-5bbb25c8ef77" providerId="ADAL" clId="{F5FC0247-66A0-4AB2-8D92-A154C709E0BA}" dt="2020-11-17T16:47:31.256" v="1150"/>
          <ac:picMkLst>
            <pc:docMk/>
            <pc:sldMk cId="4005010610" sldId="3479"/>
            <ac:picMk id="291" creationId="{576B2214-CFD4-41DC-99F5-895BFDCFA6D5}"/>
          </ac:picMkLst>
        </pc:picChg>
        <pc:picChg chg="mod">
          <ac:chgData name="Graeme Malcolm" userId="0828a162-3a1f-48c4-ad15-5bbb25c8ef77" providerId="ADAL" clId="{F5FC0247-66A0-4AB2-8D92-A154C709E0BA}" dt="2020-11-17T16:47:31.256" v="1150"/>
          <ac:picMkLst>
            <pc:docMk/>
            <pc:sldMk cId="4005010610" sldId="3479"/>
            <ac:picMk id="292" creationId="{8F8F62E2-878F-4DE3-A3B4-C9FF36CD3327}"/>
          </ac:picMkLst>
        </pc:picChg>
        <pc:picChg chg="mod">
          <ac:chgData name="Graeme Malcolm" userId="0828a162-3a1f-48c4-ad15-5bbb25c8ef77" providerId="ADAL" clId="{F5FC0247-66A0-4AB2-8D92-A154C709E0BA}" dt="2020-11-17T16:47:31.256" v="1150"/>
          <ac:picMkLst>
            <pc:docMk/>
            <pc:sldMk cId="4005010610" sldId="3479"/>
            <ac:picMk id="294" creationId="{0BE3050D-2251-474B-8E95-7E08043A25A2}"/>
          </ac:picMkLst>
        </pc:picChg>
        <pc:picChg chg="mod">
          <ac:chgData name="Graeme Malcolm" userId="0828a162-3a1f-48c4-ad15-5bbb25c8ef77" providerId="ADAL" clId="{F5FC0247-66A0-4AB2-8D92-A154C709E0BA}" dt="2020-11-17T16:47:31.256" v="1150"/>
          <ac:picMkLst>
            <pc:docMk/>
            <pc:sldMk cId="4005010610" sldId="3479"/>
            <ac:picMk id="296" creationId="{692CE195-B40A-42AF-92B3-A67B791D2BC5}"/>
          </ac:picMkLst>
        </pc:picChg>
        <pc:picChg chg="mod">
          <ac:chgData name="Graeme Malcolm" userId="0828a162-3a1f-48c4-ad15-5bbb25c8ef77" providerId="ADAL" clId="{F5FC0247-66A0-4AB2-8D92-A154C709E0BA}" dt="2020-11-17T16:47:31.256" v="1150"/>
          <ac:picMkLst>
            <pc:docMk/>
            <pc:sldMk cId="4005010610" sldId="3479"/>
            <ac:picMk id="297" creationId="{EDCF4A2B-1B12-4C15-83FF-3E3784400E49}"/>
          </ac:picMkLst>
        </pc:picChg>
        <pc:picChg chg="mod">
          <ac:chgData name="Graeme Malcolm" userId="0828a162-3a1f-48c4-ad15-5bbb25c8ef77" providerId="ADAL" clId="{F5FC0247-66A0-4AB2-8D92-A154C709E0BA}" dt="2020-11-17T16:48:21.223" v="1154" actId="14100"/>
          <ac:picMkLst>
            <pc:docMk/>
            <pc:sldMk cId="4005010610" sldId="3479"/>
            <ac:picMk id="298" creationId="{42114B81-31EE-42D1-8F38-7E2AE907E2CF}"/>
          </ac:picMkLst>
        </pc:picChg>
        <pc:picChg chg="mod">
          <ac:chgData name="Graeme Malcolm" userId="0828a162-3a1f-48c4-ad15-5bbb25c8ef77" providerId="ADAL" clId="{F5FC0247-66A0-4AB2-8D92-A154C709E0BA}" dt="2020-11-17T16:47:31.256" v="1150"/>
          <ac:picMkLst>
            <pc:docMk/>
            <pc:sldMk cId="4005010610" sldId="3479"/>
            <ac:picMk id="299" creationId="{08CC33FB-AA4C-4B81-8C6B-1A32F170CFAE}"/>
          </ac:picMkLst>
        </pc:picChg>
        <pc:picChg chg="mod">
          <ac:chgData name="Graeme Malcolm" userId="0828a162-3a1f-48c4-ad15-5bbb25c8ef77" providerId="ADAL" clId="{F5FC0247-66A0-4AB2-8D92-A154C709E0BA}" dt="2020-11-17T16:48:21.223" v="1154" actId="14100"/>
          <ac:picMkLst>
            <pc:docMk/>
            <pc:sldMk cId="4005010610" sldId="3479"/>
            <ac:picMk id="300" creationId="{A1270D47-4C57-4849-A135-3E858C419384}"/>
          </ac:picMkLst>
        </pc:picChg>
        <pc:picChg chg="mod">
          <ac:chgData name="Graeme Malcolm" userId="0828a162-3a1f-48c4-ad15-5bbb25c8ef77" providerId="ADAL" clId="{F5FC0247-66A0-4AB2-8D92-A154C709E0BA}" dt="2020-11-17T16:47:31.256" v="1150"/>
          <ac:picMkLst>
            <pc:docMk/>
            <pc:sldMk cId="4005010610" sldId="3479"/>
            <ac:picMk id="301" creationId="{0B17FC2B-2208-4AD0-B2A6-4B9D3F41B828}"/>
          </ac:picMkLst>
        </pc:picChg>
        <pc:picChg chg="mod">
          <ac:chgData name="Graeme Malcolm" userId="0828a162-3a1f-48c4-ad15-5bbb25c8ef77" providerId="ADAL" clId="{F5FC0247-66A0-4AB2-8D92-A154C709E0BA}" dt="2020-11-17T16:48:21.223" v="1154" actId="14100"/>
          <ac:picMkLst>
            <pc:docMk/>
            <pc:sldMk cId="4005010610" sldId="3479"/>
            <ac:picMk id="302" creationId="{83FC2FA8-C9EB-465B-881C-267A9F6E368A}"/>
          </ac:picMkLst>
        </pc:picChg>
        <pc:picChg chg="mod">
          <ac:chgData name="Graeme Malcolm" userId="0828a162-3a1f-48c4-ad15-5bbb25c8ef77" providerId="ADAL" clId="{F5FC0247-66A0-4AB2-8D92-A154C709E0BA}" dt="2020-11-17T16:47:31.256" v="1150"/>
          <ac:picMkLst>
            <pc:docMk/>
            <pc:sldMk cId="4005010610" sldId="3479"/>
            <ac:picMk id="303" creationId="{41DF9C1C-4D40-4AE4-AC22-361E01CF6C55}"/>
          </ac:picMkLst>
        </pc:picChg>
        <pc:picChg chg="mod">
          <ac:chgData name="Graeme Malcolm" userId="0828a162-3a1f-48c4-ad15-5bbb25c8ef77" providerId="ADAL" clId="{F5FC0247-66A0-4AB2-8D92-A154C709E0BA}" dt="2020-11-17T16:48:21.223" v="1154" actId="14100"/>
          <ac:picMkLst>
            <pc:docMk/>
            <pc:sldMk cId="4005010610" sldId="3479"/>
            <ac:picMk id="304" creationId="{6701E915-C0D8-471B-BA9B-3053F9D24221}"/>
          </ac:picMkLst>
        </pc:picChg>
        <pc:picChg chg="mod">
          <ac:chgData name="Graeme Malcolm" userId="0828a162-3a1f-48c4-ad15-5bbb25c8ef77" providerId="ADAL" clId="{F5FC0247-66A0-4AB2-8D92-A154C709E0BA}" dt="2020-11-17T16:47:31.256" v="1150"/>
          <ac:picMkLst>
            <pc:docMk/>
            <pc:sldMk cId="4005010610" sldId="3479"/>
            <ac:picMk id="305" creationId="{3B65D245-56B0-4B0F-9817-3FD1BB352439}"/>
          </ac:picMkLst>
        </pc:picChg>
        <pc:picChg chg="mod">
          <ac:chgData name="Graeme Malcolm" userId="0828a162-3a1f-48c4-ad15-5bbb25c8ef77" providerId="ADAL" clId="{F5FC0247-66A0-4AB2-8D92-A154C709E0BA}" dt="2020-11-17T16:48:21.223" v="1154" actId="14100"/>
          <ac:picMkLst>
            <pc:docMk/>
            <pc:sldMk cId="4005010610" sldId="3479"/>
            <ac:picMk id="306" creationId="{CB30AA6A-636E-4E3B-95EA-E0DE4DD12BC4}"/>
          </ac:picMkLst>
        </pc:picChg>
        <pc:picChg chg="mod">
          <ac:chgData name="Graeme Malcolm" userId="0828a162-3a1f-48c4-ad15-5bbb25c8ef77" providerId="ADAL" clId="{F5FC0247-66A0-4AB2-8D92-A154C709E0BA}" dt="2020-11-17T16:47:31.256" v="1150"/>
          <ac:picMkLst>
            <pc:docMk/>
            <pc:sldMk cId="4005010610" sldId="3479"/>
            <ac:picMk id="307" creationId="{3D28405C-92DD-4264-82CA-B6EFC07633B9}"/>
          </ac:picMkLst>
        </pc:picChg>
        <pc:picChg chg="mod">
          <ac:chgData name="Graeme Malcolm" userId="0828a162-3a1f-48c4-ad15-5bbb25c8ef77" providerId="ADAL" clId="{F5FC0247-66A0-4AB2-8D92-A154C709E0BA}" dt="2020-11-17T16:48:21.223" v="1154" actId="14100"/>
          <ac:picMkLst>
            <pc:docMk/>
            <pc:sldMk cId="4005010610" sldId="3479"/>
            <ac:picMk id="308" creationId="{86AF8910-BE97-4C71-99CF-8FBB7414AACE}"/>
          </ac:picMkLst>
        </pc:picChg>
        <pc:picChg chg="mod">
          <ac:chgData name="Graeme Malcolm" userId="0828a162-3a1f-48c4-ad15-5bbb25c8ef77" providerId="ADAL" clId="{F5FC0247-66A0-4AB2-8D92-A154C709E0BA}" dt="2020-11-17T16:47:31.256" v="1150"/>
          <ac:picMkLst>
            <pc:docMk/>
            <pc:sldMk cId="4005010610" sldId="3479"/>
            <ac:picMk id="309" creationId="{416295A7-30EC-4679-9267-CD34718A4504}"/>
          </ac:picMkLst>
        </pc:picChg>
        <pc:picChg chg="mod">
          <ac:chgData name="Graeme Malcolm" userId="0828a162-3a1f-48c4-ad15-5bbb25c8ef77" providerId="ADAL" clId="{F5FC0247-66A0-4AB2-8D92-A154C709E0BA}" dt="2020-11-17T16:48:21.223" v="1154" actId="14100"/>
          <ac:picMkLst>
            <pc:docMk/>
            <pc:sldMk cId="4005010610" sldId="3479"/>
            <ac:picMk id="310" creationId="{071B1B5E-3E23-4E51-B812-FA6D74384047}"/>
          </ac:picMkLst>
        </pc:picChg>
        <pc:picChg chg="mod">
          <ac:chgData name="Graeme Malcolm" userId="0828a162-3a1f-48c4-ad15-5bbb25c8ef77" providerId="ADAL" clId="{F5FC0247-66A0-4AB2-8D92-A154C709E0BA}" dt="2020-11-17T16:47:31.256" v="1150"/>
          <ac:picMkLst>
            <pc:docMk/>
            <pc:sldMk cId="4005010610" sldId="3479"/>
            <ac:picMk id="311" creationId="{A69145DD-28AB-4C0D-8F2E-EC59A0AA62E6}"/>
          </ac:picMkLst>
        </pc:picChg>
        <pc:picChg chg="mod">
          <ac:chgData name="Graeme Malcolm" userId="0828a162-3a1f-48c4-ad15-5bbb25c8ef77" providerId="ADAL" clId="{F5FC0247-66A0-4AB2-8D92-A154C709E0BA}" dt="2020-11-17T16:48:21.223" v="1154" actId="14100"/>
          <ac:picMkLst>
            <pc:docMk/>
            <pc:sldMk cId="4005010610" sldId="3479"/>
            <ac:picMk id="312" creationId="{D3991AA4-B526-4BFE-9137-914313332396}"/>
          </ac:picMkLst>
        </pc:picChg>
        <pc:picChg chg="mod">
          <ac:chgData name="Graeme Malcolm" userId="0828a162-3a1f-48c4-ad15-5bbb25c8ef77" providerId="ADAL" clId="{F5FC0247-66A0-4AB2-8D92-A154C709E0BA}" dt="2020-11-17T16:47:31.256" v="1150"/>
          <ac:picMkLst>
            <pc:docMk/>
            <pc:sldMk cId="4005010610" sldId="3479"/>
            <ac:picMk id="313" creationId="{699238BD-DC26-49EC-B138-BAC3CDC1C0D3}"/>
          </ac:picMkLst>
        </pc:picChg>
        <pc:picChg chg="mod">
          <ac:chgData name="Graeme Malcolm" userId="0828a162-3a1f-48c4-ad15-5bbb25c8ef77" providerId="ADAL" clId="{F5FC0247-66A0-4AB2-8D92-A154C709E0BA}" dt="2020-11-17T16:48:21.223" v="1154" actId="14100"/>
          <ac:picMkLst>
            <pc:docMk/>
            <pc:sldMk cId="4005010610" sldId="3479"/>
            <ac:picMk id="314" creationId="{03B694AC-287C-4508-83D4-DCCD519B0510}"/>
          </ac:picMkLst>
        </pc:picChg>
        <pc:picChg chg="mod">
          <ac:chgData name="Graeme Malcolm" userId="0828a162-3a1f-48c4-ad15-5bbb25c8ef77" providerId="ADAL" clId="{F5FC0247-66A0-4AB2-8D92-A154C709E0BA}" dt="2020-11-17T16:47:31.256" v="1150"/>
          <ac:picMkLst>
            <pc:docMk/>
            <pc:sldMk cId="4005010610" sldId="3479"/>
            <ac:picMk id="315" creationId="{E937D732-B42C-465F-B3BE-A3BB6540E3FC}"/>
          </ac:picMkLst>
        </pc:picChg>
        <pc:picChg chg="mod">
          <ac:chgData name="Graeme Malcolm" userId="0828a162-3a1f-48c4-ad15-5bbb25c8ef77" providerId="ADAL" clId="{F5FC0247-66A0-4AB2-8D92-A154C709E0BA}" dt="2020-11-17T16:48:21.223" v="1154" actId="14100"/>
          <ac:picMkLst>
            <pc:docMk/>
            <pc:sldMk cId="4005010610" sldId="3479"/>
            <ac:picMk id="316" creationId="{BEAE89CD-2A12-4BB9-91F6-D29CF4E4A40A}"/>
          </ac:picMkLst>
        </pc:picChg>
        <pc:picChg chg="mod">
          <ac:chgData name="Graeme Malcolm" userId="0828a162-3a1f-48c4-ad15-5bbb25c8ef77" providerId="ADAL" clId="{F5FC0247-66A0-4AB2-8D92-A154C709E0BA}" dt="2020-11-17T16:47:31.256" v="1150"/>
          <ac:picMkLst>
            <pc:docMk/>
            <pc:sldMk cId="4005010610" sldId="3479"/>
            <ac:picMk id="317" creationId="{3CC3D921-0E74-4FD7-ACD1-B90CB98BBFD4}"/>
          </ac:picMkLst>
        </pc:picChg>
        <pc:picChg chg="mod">
          <ac:chgData name="Graeme Malcolm" userId="0828a162-3a1f-48c4-ad15-5bbb25c8ef77" providerId="ADAL" clId="{F5FC0247-66A0-4AB2-8D92-A154C709E0BA}" dt="2020-11-17T16:48:21.223" v="1154" actId="14100"/>
          <ac:picMkLst>
            <pc:docMk/>
            <pc:sldMk cId="4005010610" sldId="3479"/>
            <ac:picMk id="318" creationId="{B2A343A2-1EE3-49F2-BED5-3B4D75B558FB}"/>
          </ac:picMkLst>
        </pc:picChg>
        <pc:picChg chg="mod">
          <ac:chgData name="Graeme Malcolm" userId="0828a162-3a1f-48c4-ad15-5bbb25c8ef77" providerId="ADAL" clId="{F5FC0247-66A0-4AB2-8D92-A154C709E0BA}" dt="2020-11-17T16:47:31.256" v="1150"/>
          <ac:picMkLst>
            <pc:docMk/>
            <pc:sldMk cId="4005010610" sldId="3479"/>
            <ac:picMk id="319" creationId="{04935FF6-53C4-4E3B-8529-46A6809058DF}"/>
          </ac:picMkLst>
        </pc:picChg>
        <pc:picChg chg="mod">
          <ac:chgData name="Graeme Malcolm" userId="0828a162-3a1f-48c4-ad15-5bbb25c8ef77" providerId="ADAL" clId="{F5FC0247-66A0-4AB2-8D92-A154C709E0BA}" dt="2020-11-17T16:48:21.223" v="1154" actId="14100"/>
          <ac:picMkLst>
            <pc:docMk/>
            <pc:sldMk cId="4005010610" sldId="3479"/>
            <ac:picMk id="320" creationId="{E6202789-E471-433B-BD46-D81D1C025E31}"/>
          </ac:picMkLst>
        </pc:picChg>
        <pc:picChg chg="mod">
          <ac:chgData name="Graeme Malcolm" userId="0828a162-3a1f-48c4-ad15-5bbb25c8ef77" providerId="ADAL" clId="{F5FC0247-66A0-4AB2-8D92-A154C709E0BA}" dt="2020-11-17T16:47:31.256" v="1150"/>
          <ac:picMkLst>
            <pc:docMk/>
            <pc:sldMk cId="4005010610" sldId="3479"/>
            <ac:picMk id="323" creationId="{E9673128-0417-4CF4-A442-C96DF85CCD0A}"/>
          </ac:picMkLst>
        </pc:picChg>
        <pc:picChg chg="mod">
          <ac:chgData name="Graeme Malcolm" userId="0828a162-3a1f-48c4-ad15-5bbb25c8ef77" providerId="ADAL" clId="{F5FC0247-66A0-4AB2-8D92-A154C709E0BA}" dt="2020-11-17T16:47:31.256" v="1150"/>
          <ac:picMkLst>
            <pc:docMk/>
            <pc:sldMk cId="4005010610" sldId="3479"/>
            <ac:picMk id="327" creationId="{3564F81E-E4F5-4BD4-A4AD-3729A72C6646}"/>
          </ac:picMkLst>
        </pc:picChg>
        <pc:picChg chg="mod">
          <ac:chgData name="Graeme Malcolm" userId="0828a162-3a1f-48c4-ad15-5bbb25c8ef77" providerId="ADAL" clId="{F5FC0247-66A0-4AB2-8D92-A154C709E0BA}" dt="2020-11-17T16:47:31.256" v="1150"/>
          <ac:picMkLst>
            <pc:docMk/>
            <pc:sldMk cId="4005010610" sldId="3479"/>
            <ac:picMk id="328" creationId="{DEAFBA72-CBB7-4A4E-B93F-D4D6B16BBFE6}"/>
          </ac:picMkLst>
        </pc:picChg>
        <pc:picChg chg="mod">
          <ac:chgData name="Graeme Malcolm" userId="0828a162-3a1f-48c4-ad15-5bbb25c8ef77" providerId="ADAL" clId="{F5FC0247-66A0-4AB2-8D92-A154C709E0BA}" dt="2020-11-17T16:47:31.256" v="1150"/>
          <ac:picMkLst>
            <pc:docMk/>
            <pc:sldMk cId="4005010610" sldId="3479"/>
            <ac:picMk id="329" creationId="{EB512F74-6535-4AEF-BC2D-DFC50E3F02AF}"/>
          </ac:picMkLst>
        </pc:picChg>
        <pc:picChg chg="mod">
          <ac:chgData name="Graeme Malcolm" userId="0828a162-3a1f-48c4-ad15-5bbb25c8ef77" providerId="ADAL" clId="{F5FC0247-66A0-4AB2-8D92-A154C709E0BA}" dt="2020-11-17T16:47:31.256" v="1150"/>
          <ac:picMkLst>
            <pc:docMk/>
            <pc:sldMk cId="4005010610" sldId="3479"/>
            <ac:picMk id="330" creationId="{DEA86CCE-9750-407D-BA1C-BF972757E812}"/>
          </ac:picMkLst>
        </pc:picChg>
        <pc:picChg chg="mod">
          <ac:chgData name="Graeme Malcolm" userId="0828a162-3a1f-48c4-ad15-5bbb25c8ef77" providerId="ADAL" clId="{F5FC0247-66A0-4AB2-8D92-A154C709E0BA}" dt="2020-11-17T16:47:31.256" v="1150"/>
          <ac:picMkLst>
            <pc:docMk/>
            <pc:sldMk cId="4005010610" sldId="3479"/>
            <ac:picMk id="331" creationId="{0F0EF2C6-3F87-460C-B254-1A8D0F986EFE}"/>
          </ac:picMkLst>
        </pc:picChg>
        <pc:picChg chg="mod">
          <ac:chgData name="Graeme Malcolm" userId="0828a162-3a1f-48c4-ad15-5bbb25c8ef77" providerId="ADAL" clId="{F5FC0247-66A0-4AB2-8D92-A154C709E0BA}" dt="2020-11-17T16:47:31.256" v="1150"/>
          <ac:picMkLst>
            <pc:docMk/>
            <pc:sldMk cId="4005010610" sldId="3479"/>
            <ac:picMk id="332" creationId="{CEECCD19-3414-4343-A092-8F1C83FE211B}"/>
          </ac:picMkLst>
        </pc:picChg>
        <pc:picChg chg="mod">
          <ac:chgData name="Graeme Malcolm" userId="0828a162-3a1f-48c4-ad15-5bbb25c8ef77" providerId="ADAL" clId="{F5FC0247-66A0-4AB2-8D92-A154C709E0BA}" dt="2020-11-17T16:47:31.256" v="1150"/>
          <ac:picMkLst>
            <pc:docMk/>
            <pc:sldMk cId="4005010610" sldId="3479"/>
            <ac:picMk id="333" creationId="{AE473F4D-84D2-4B00-A917-EF8F2A08375D}"/>
          </ac:picMkLst>
        </pc:picChg>
        <pc:picChg chg="mod">
          <ac:chgData name="Graeme Malcolm" userId="0828a162-3a1f-48c4-ad15-5bbb25c8ef77" providerId="ADAL" clId="{F5FC0247-66A0-4AB2-8D92-A154C709E0BA}" dt="2020-11-17T16:47:31.256" v="1150"/>
          <ac:picMkLst>
            <pc:docMk/>
            <pc:sldMk cId="4005010610" sldId="3479"/>
            <ac:picMk id="334" creationId="{1D840733-BCBE-4ECF-A7DF-5AC3423C07E4}"/>
          </ac:picMkLst>
        </pc:picChg>
        <pc:picChg chg="mod">
          <ac:chgData name="Graeme Malcolm" userId="0828a162-3a1f-48c4-ad15-5bbb25c8ef77" providerId="ADAL" clId="{F5FC0247-66A0-4AB2-8D92-A154C709E0BA}" dt="2020-11-17T16:47:31.256" v="1150"/>
          <ac:picMkLst>
            <pc:docMk/>
            <pc:sldMk cId="4005010610" sldId="3479"/>
            <ac:picMk id="335" creationId="{9544AB0A-70DD-479B-9CE2-C0876B1C109B}"/>
          </ac:picMkLst>
        </pc:picChg>
        <pc:picChg chg="mod">
          <ac:chgData name="Graeme Malcolm" userId="0828a162-3a1f-48c4-ad15-5bbb25c8ef77" providerId="ADAL" clId="{F5FC0247-66A0-4AB2-8D92-A154C709E0BA}" dt="2020-11-17T16:47:31.256" v="1150"/>
          <ac:picMkLst>
            <pc:docMk/>
            <pc:sldMk cId="4005010610" sldId="3479"/>
            <ac:picMk id="336" creationId="{CB2A5FB3-7AF7-44E1-9B56-92F0920EE59D}"/>
          </ac:picMkLst>
        </pc:picChg>
        <pc:picChg chg="mod">
          <ac:chgData name="Graeme Malcolm" userId="0828a162-3a1f-48c4-ad15-5bbb25c8ef77" providerId="ADAL" clId="{F5FC0247-66A0-4AB2-8D92-A154C709E0BA}" dt="2020-11-17T16:47:31.256" v="1150"/>
          <ac:picMkLst>
            <pc:docMk/>
            <pc:sldMk cId="4005010610" sldId="3479"/>
            <ac:picMk id="337" creationId="{D6561837-1AF7-43CF-BFF4-BCB0F7E82044}"/>
          </ac:picMkLst>
        </pc:picChg>
        <pc:picChg chg="mod">
          <ac:chgData name="Graeme Malcolm" userId="0828a162-3a1f-48c4-ad15-5bbb25c8ef77" providerId="ADAL" clId="{F5FC0247-66A0-4AB2-8D92-A154C709E0BA}" dt="2020-11-17T16:47:31.256" v="1150"/>
          <ac:picMkLst>
            <pc:docMk/>
            <pc:sldMk cId="4005010610" sldId="3479"/>
            <ac:picMk id="338" creationId="{A5836F2C-B5FA-44F9-A355-3D08837418E4}"/>
          </ac:picMkLst>
        </pc:picChg>
        <pc:picChg chg="mod">
          <ac:chgData name="Graeme Malcolm" userId="0828a162-3a1f-48c4-ad15-5bbb25c8ef77" providerId="ADAL" clId="{F5FC0247-66A0-4AB2-8D92-A154C709E0BA}" dt="2020-11-17T16:47:31.256" v="1150"/>
          <ac:picMkLst>
            <pc:docMk/>
            <pc:sldMk cId="4005010610" sldId="3479"/>
            <ac:picMk id="339" creationId="{EDA53283-CC5F-4534-AFB7-EA3430A764CC}"/>
          </ac:picMkLst>
        </pc:picChg>
        <pc:picChg chg="mod">
          <ac:chgData name="Graeme Malcolm" userId="0828a162-3a1f-48c4-ad15-5bbb25c8ef77" providerId="ADAL" clId="{F5FC0247-66A0-4AB2-8D92-A154C709E0BA}" dt="2020-11-17T16:47:31.256" v="1150"/>
          <ac:picMkLst>
            <pc:docMk/>
            <pc:sldMk cId="4005010610" sldId="3479"/>
            <ac:picMk id="340" creationId="{D8CDC18D-0E69-4A33-BC83-1FAAD43EAB1C}"/>
          </ac:picMkLst>
        </pc:picChg>
        <pc:picChg chg="mod">
          <ac:chgData name="Graeme Malcolm" userId="0828a162-3a1f-48c4-ad15-5bbb25c8ef77" providerId="ADAL" clId="{F5FC0247-66A0-4AB2-8D92-A154C709E0BA}" dt="2020-11-17T16:47:31.256" v="1150"/>
          <ac:picMkLst>
            <pc:docMk/>
            <pc:sldMk cId="4005010610" sldId="3479"/>
            <ac:picMk id="341" creationId="{37C5ABB7-5CB7-4F3B-803F-04F18F0022F2}"/>
          </ac:picMkLst>
        </pc:picChg>
        <pc:picChg chg="mod">
          <ac:chgData name="Graeme Malcolm" userId="0828a162-3a1f-48c4-ad15-5bbb25c8ef77" providerId="ADAL" clId="{F5FC0247-66A0-4AB2-8D92-A154C709E0BA}" dt="2020-11-17T16:47:31.256" v="1150"/>
          <ac:picMkLst>
            <pc:docMk/>
            <pc:sldMk cId="4005010610" sldId="3479"/>
            <ac:picMk id="342" creationId="{E65231D6-2834-48CA-AB7C-ADEC003202CB}"/>
          </ac:picMkLst>
        </pc:picChg>
        <pc:picChg chg="mod">
          <ac:chgData name="Graeme Malcolm" userId="0828a162-3a1f-48c4-ad15-5bbb25c8ef77" providerId="ADAL" clId="{F5FC0247-66A0-4AB2-8D92-A154C709E0BA}" dt="2020-11-17T16:47:31.256" v="1150"/>
          <ac:picMkLst>
            <pc:docMk/>
            <pc:sldMk cId="4005010610" sldId="3479"/>
            <ac:picMk id="343" creationId="{12EF1156-87F1-4046-9A0C-CF3900C96EDF}"/>
          </ac:picMkLst>
        </pc:picChg>
        <pc:picChg chg="mod">
          <ac:chgData name="Graeme Malcolm" userId="0828a162-3a1f-48c4-ad15-5bbb25c8ef77" providerId="ADAL" clId="{F5FC0247-66A0-4AB2-8D92-A154C709E0BA}" dt="2020-11-17T16:47:31.256" v="1150"/>
          <ac:picMkLst>
            <pc:docMk/>
            <pc:sldMk cId="4005010610" sldId="3479"/>
            <ac:picMk id="344" creationId="{9BB96DC8-D973-468D-9118-0897FA34DE5C}"/>
          </ac:picMkLst>
        </pc:picChg>
        <pc:picChg chg="mod">
          <ac:chgData name="Graeme Malcolm" userId="0828a162-3a1f-48c4-ad15-5bbb25c8ef77" providerId="ADAL" clId="{F5FC0247-66A0-4AB2-8D92-A154C709E0BA}" dt="2020-11-17T16:47:31.256" v="1150"/>
          <ac:picMkLst>
            <pc:docMk/>
            <pc:sldMk cId="4005010610" sldId="3479"/>
            <ac:picMk id="345" creationId="{AACD8746-3E66-4707-89F6-3C56CB6E4A26}"/>
          </ac:picMkLst>
        </pc:picChg>
        <pc:picChg chg="mod">
          <ac:chgData name="Graeme Malcolm" userId="0828a162-3a1f-48c4-ad15-5bbb25c8ef77" providerId="ADAL" clId="{F5FC0247-66A0-4AB2-8D92-A154C709E0BA}" dt="2020-11-17T16:47:31.256" v="1150"/>
          <ac:picMkLst>
            <pc:docMk/>
            <pc:sldMk cId="4005010610" sldId="3479"/>
            <ac:picMk id="346" creationId="{E2AD0076-0F74-4644-B44D-D7A503B1D8BF}"/>
          </ac:picMkLst>
        </pc:picChg>
        <pc:picChg chg="mod">
          <ac:chgData name="Graeme Malcolm" userId="0828a162-3a1f-48c4-ad15-5bbb25c8ef77" providerId="ADAL" clId="{F5FC0247-66A0-4AB2-8D92-A154C709E0BA}" dt="2020-11-17T16:47:31.256" v="1150"/>
          <ac:picMkLst>
            <pc:docMk/>
            <pc:sldMk cId="4005010610" sldId="3479"/>
            <ac:picMk id="347" creationId="{E51C0A29-4151-4228-A153-1BFBF698C083}"/>
          </ac:picMkLst>
        </pc:picChg>
        <pc:picChg chg="mod">
          <ac:chgData name="Graeme Malcolm" userId="0828a162-3a1f-48c4-ad15-5bbb25c8ef77" providerId="ADAL" clId="{F5FC0247-66A0-4AB2-8D92-A154C709E0BA}" dt="2020-11-17T16:47:31.256" v="1150"/>
          <ac:picMkLst>
            <pc:docMk/>
            <pc:sldMk cId="4005010610" sldId="3479"/>
            <ac:picMk id="348" creationId="{4EEF6801-D804-44FB-B96D-BC4513665AFF}"/>
          </ac:picMkLst>
        </pc:picChg>
        <pc:picChg chg="mod">
          <ac:chgData name="Graeme Malcolm" userId="0828a162-3a1f-48c4-ad15-5bbb25c8ef77" providerId="ADAL" clId="{F5FC0247-66A0-4AB2-8D92-A154C709E0BA}" dt="2020-11-17T16:47:31.256" v="1150"/>
          <ac:picMkLst>
            <pc:docMk/>
            <pc:sldMk cId="4005010610" sldId="3479"/>
            <ac:picMk id="349" creationId="{CCCC4099-C8CE-4D7C-B6E6-9963561D5E86}"/>
          </ac:picMkLst>
        </pc:picChg>
        <pc:picChg chg="mod">
          <ac:chgData name="Graeme Malcolm" userId="0828a162-3a1f-48c4-ad15-5bbb25c8ef77" providerId="ADAL" clId="{F5FC0247-66A0-4AB2-8D92-A154C709E0BA}" dt="2020-11-17T16:47:31.256" v="1150"/>
          <ac:picMkLst>
            <pc:docMk/>
            <pc:sldMk cId="4005010610" sldId="3479"/>
            <ac:picMk id="350" creationId="{6D61FEC3-4E16-4EF0-BDB0-E42AED9D0394}"/>
          </ac:picMkLst>
        </pc:picChg>
        <pc:picChg chg="mod">
          <ac:chgData name="Graeme Malcolm" userId="0828a162-3a1f-48c4-ad15-5bbb25c8ef77" providerId="ADAL" clId="{F5FC0247-66A0-4AB2-8D92-A154C709E0BA}" dt="2020-11-17T16:47:31.256" v="1150"/>
          <ac:picMkLst>
            <pc:docMk/>
            <pc:sldMk cId="4005010610" sldId="3479"/>
            <ac:picMk id="351" creationId="{86C49B07-B352-4C66-BE9D-778FEEB48C7C}"/>
          </ac:picMkLst>
        </pc:picChg>
        <pc:picChg chg="mod">
          <ac:chgData name="Graeme Malcolm" userId="0828a162-3a1f-48c4-ad15-5bbb25c8ef77" providerId="ADAL" clId="{F5FC0247-66A0-4AB2-8D92-A154C709E0BA}" dt="2020-11-17T16:47:31.256" v="1150"/>
          <ac:picMkLst>
            <pc:docMk/>
            <pc:sldMk cId="4005010610" sldId="3479"/>
            <ac:picMk id="352" creationId="{D186AEF0-55FC-44B7-9594-B5F2F0C0A550}"/>
          </ac:picMkLst>
        </pc:picChg>
        <pc:picChg chg="mod">
          <ac:chgData name="Graeme Malcolm" userId="0828a162-3a1f-48c4-ad15-5bbb25c8ef77" providerId="ADAL" clId="{F5FC0247-66A0-4AB2-8D92-A154C709E0BA}" dt="2020-11-17T16:47:31.256" v="1150"/>
          <ac:picMkLst>
            <pc:docMk/>
            <pc:sldMk cId="4005010610" sldId="3479"/>
            <ac:picMk id="353" creationId="{A5419D92-08C6-4ADD-84FF-05371CECF954}"/>
          </ac:picMkLst>
        </pc:picChg>
        <pc:picChg chg="mod">
          <ac:chgData name="Graeme Malcolm" userId="0828a162-3a1f-48c4-ad15-5bbb25c8ef77" providerId="ADAL" clId="{F5FC0247-66A0-4AB2-8D92-A154C709E0BA}" dt="2020-11-17T16:47:31.256" v="1150"/>
          <ac:picMkLst>
            <pc:docMk/>
            <pc:sldMk cId="4005010610" sldId="3479"/>
            <ac:picMk id="354" creationId="{AC3BE5ED-4CAD-43F6-88AA-28C36A3949EC}"/>
          </ac:picMkLst>
        </pc:picChg>
        <pc:picChg chg="mod">
          <ac:chgData name="Graeme Malcolm" userId="0828a162-3a1f-48c4-ad15-5bbb25c8ef77" providerId="ADAL" clId="{F5FC0247-66A0-4AB2-8D92-A154C709E0BA}" dt="2020-11-17T16:47:31.256" v="1150"/>
          <ac:picMkLst>
            <pc:docMk/>
            <pc:sldMk cId="4005010610" sldId="3479"/>
            <ac:picMk id="355" creationId="{6284319C-5FA4-4879-A02B-61B382C2A1BE}"/>
          </ac:picMkLst>
        </pc:picChg>
        <pc:picChg chg="mod">
          <ac:chgData name="Graeme Malcolm" userId="0828a162-3a1f-48c4-ad15-5bbb25c8ef77" providerId="ADAL" clId="{F5FC0247-66A0-4AB2-8D92-A154C709E0BA}" dt="2020-11-17T16:47:31.256" v="1150"/>
          <ac:picMkLst>
            <pc:docMk/>
            <pc:sldMk cId="4005010610" sldId="3479"/>
            <ac:picMk id="356" creationId="{F37360D8-E3AA-4BC3-97C1-64B999E26D52}"/>
          </ac:picMkLst>
        </pc:picChg>
        <pc:picChg chg="mod">
          <ac:chgData name="Graeme Malcolm" userId="0828a162-3a1f-48c4-ad15-5bbb25c8ef77" providerId="ADAL" clId="{F5FC0247-66A0-4AB2-8D92-A154C709E0BA}" dt="2020-11-17T16:47:31.256" v="1150"/>
          <ac:picMkLst>
            <pc:docMk/>
            <pc:sldMk cId="4005010610" sldId="3479"/>
            <ac:picMk id="357" creationId="{3B2BB24F-0B4E-4A54-96D6-FCCF72FF888C}"/>
          </ac:picMkLst>
        </pc:picChg>
        <pc:picChg chg="mod">
          <ac:chgData name="Graeme Malcolm" userId="0828a162-3a1f-48c4-ad15-5bbb25c8ef77" providerId="ADAL" clId="{F5FC0247-66A0-4AB2-8D92-A154C709E0BA}" dt="2020-11-17T16:47:31.256" v="1150"/>
          <ac:picMkLst>
            <pc:docMk/>
            <pc:sldMk cId="4005010610" sldId="3479"/>
            <ac:picMk id="358" creationId="{DF4B9A23-F6A5-42AF-AD14-53DB3101F3E6}"/>
          </ac:picMkLst>
        </pc:picChg>
        <pc:picChg chg="mod">
          <ac:chgData name="Graeme Malcolm" userId="0828a162-3a1f-48c4-ad15-5bbb25c8ef77" providerId="ADAL" clId="{F5FC0247-66A0-4AB2-8D92-A154C709E0BA}" dt="2020-11-17T16:47:31.256" v="1150"/>
          <ac:picMkLst>
            <pc:docMk/>
            <pc:sldMk cId="4005010610" sldId="3479"/>
            <ac:picMk id="359" creationId="{BEE5110D-E3CC-4A61-B3B8-FC15D5EA75AB}"/>
          </ac:picMkLst>
        </pc:picChg>
        <pc:picChg chg="mod">
          <ac:chgData name="Graeme Malcolm" userId="0828a162-3a1f-48c4-ad15-5bbb25c8ef77" providerId="ADAL" clId="{F5FC0247-66A0-4AB2-8D92-A154C709E0BA}" dt="2020-11-17T16:47:31.256" v="1150"/>
          <ac:picMkLst>
            <pc:docMk/>
            <pc:sldMk cId="4005010610" sldId="3479"/>
            <ac:picMk id="360" creationId="{DCA6E18D-9D2B-41F4-896D-CADBFF8A43AC}"/>
          </ac:picMkLst>
        </pc:picChg>
        <pc:picChg chg="mod">
          <ac:chgData name="Graeme Malcolm" userId="0828a162-3a1f-48c4-ad15-5bbb25c8ef77" providerId="ADAL" clId="{F5FC0247-66A0-4AB2-8D92-A154C709E0BA}" dt="2020-11-17T16:47:31.256" v="1150"/>
          <ac:picMkLst>
            <pc:docMk/>
            <pc:sldMk cId="4005010610" sldId="3479"/>
            <ac:picMk id="361" creationId="{C0DC8218-2E4B-4D17-8F3C-A741D8C06A75}"/>
          </ac:picMkLst>
        </pc:picChg>
        <pc:picChg chg="mod">
          <ac:chgData name="Graeme Malcolm" userId="0828a162-3a1f-48c4-ad15-5bbb25c8ef77" providerId="ADAL" clId="{F5FC0247-66A0-4AB2-8D92-A154C709E0BA}" dt="2020-11-17T16:47:31.256" v="1150"/>
          <ac:picMkLst>
            <pc:docMk/>
            <pc:sldMk cId="4005010610" sldId="3479"/>
            <ac:picMk id="362" creationId="{1A2CC412-12D4-40A4-ACB2-F8793D885255}"/>
          </ac:picMkLst>
        </pc:picChg>
        <pc:picChg chg="mod">
          <ac:chgData name="Graeme Malcolm" userId="0828a162-3a1f-48c4-ad15-5bbb25c8ef77" providerId="ADAL" clId="{F5FC0247-66A0-4AB2-8D92-A154C709E0BA}" dt="2020-11-17T16:47:31.256" v="1150"/>
          <ac:picMkLst>
            <pc:docMk/>
            <pc:sldMk cId="4005010610" sldId="3479"/>
            <ac:picMk id="363" creationId="{D007773B-4736-41D2-A74E-2142CD2DA99D}"/>
          </ac:picMkLst>
        </pc:picChg>
        <pc:picChg chg="mod">
          <ac:chgData name="Graeme Malcolm" userId="0828a162-3a1f-48c4-ad15-5bbb25c8ef77" providerId="ADAL" clId="{F5FC0247-66A0-4AB2-8D92-A154C709E0BA}" dt="2020-11-17T16:47:31.256" v="1150"/>
          <ac:picMkLst>
            <pc:docMk/>
            <pc:sldMk cId="4005010610" sldId="3479"/>
            <ac:picMk id="364" creationId="{C4ED6E97-07FC-4AB8-96F8-1D4890F9FAB8}"/>
          </ac:picMkLst>
        </pc:picChg>
        <pc:picChg chg="mod">
          <ac:chgData name="Graeme Malcolm" userId="0828a162-3a1f-48c4-ad15-5bbb25c8ef77" providerId="ADAL" clId="{F5FC0247-66A0-4AB2-8D92-A154C709E0BA}" dt="2020-11-17T16:47:31.256" v="1150"/>
          <ac:picMkLst>
            <pc:docMk/>
            <pc:sldMk cId="4005010610" sldId="3479"/>
            <ac:picMk id="365" creationId="{12B02C12-3505-4518-A61E-C389F0418FDE}"/>
          </ac:picMkLst>
        </pc:picChg>
        <pc:picChg chg="mod">
          <ac:chgData name="Graeme Malcolm" userId="0828a162-3a1f-48c4-ad15-5bbb25c8ef77" providerId="ADAL" clId="{F5FC0247-66A0-4AB2-8D92-A154C709E0BA}" dt="2020-11-17T16:47:31.256" v="1150"/>
          <ac:picMkLst>
            <pc:docMk/>
            <pc:sldMk cId="4005010610" sldId="3479"/>
            <ac:picMk id="366" creationId="{1F14F112-FFE1-4946-AA17-90CFE7FE4FCC}"/>
          </ac:picMkLst>
        </pc:picChg>
        <pc:picChg chg="mod">
          <ac:chgData name="Graeme Malcolm" userId="0828a162-3a1f-48c4-ad15-5bbb25c8ef77" providerId="ADAL" clId="{F5FC0247-66A0-4AB2-8D92-A154C709E0BA}" dt="2020-11-17T16:47:31.256" v="1150"/>
          <ac:picMkLst>
            <pc:docMk/>
            <pc:sldMk cId="4005010610" sldId="3479"/>
            <ac:picMk id="367" creationId="{A778BBF7-CB6D-45F7-929B-D53DFF764CF3}"/>
          </ac:picMkLst>
        </pc:picChg>
        <pc:picChg chg="mod">
          <ac:chgData name="Graeme Malcolm" userId="0828a162-3a1f-48c4-ad15-5bbb25c8ef77" providerId="ADAL" clId="{F5FC0247-66A0-4AB2-8D92-A154C709E0BA}" dt="2020-11-17T16:47:31.256" v="1150"/>
          <ac:picMkLst>
            <pc:docMk/>
            <pc:sldMk cId="4005010610" sldId="3479"/>
            <ac:picMk id="368" creationId="{C2E3F601-7E60-4760-9033-22EFCE173289}"/>
          </ac:picMkLst>
        </pc:picChg>
        <pc:picChg chg="mod">
          <ac:chgData name="Graeme Malcolm" userId="0828a162-3a1f-48c4-ad15-5bbb25c8ef77" providerId="ADAL" clId="{F5FC0247-66A0-4AB2-8D92-A154C709E0BA}" dt="2020-11-17T16:47:31.256" v="1150"/>
          <ac:picMkLst>
            <pc:docMk/>
            <pc:sldMk cId="4005010610" sldId="3479"/>
            <ac:picMk id="369" creationId="{FEF76F71-E2BF-4736-A9A9-ACEB561C4A67}"/>
          </ac:picMkLst>
        </pc:picChg>
        <pc:cxnChg chg="mod">
          <ac:chgData name="Graeme Malcolm" userId="0828a162-3a1f-48c4-ad15-5bbb25c8ef77" providerId="ADAL" clId="{F5FC0247-66A0-4AB2-8D92-A154C709E0BA}" dt="2020-11-17T16:47:17.803" v="1144"/>
          <ac:cxnSpMkLst>
            <pc:docMk/>
            <pc:sldMk cId="4005010610" sldId="3479"/>
            <ac:cxnSpMk id="10" creationId="{6D27DCAD-302B-45D7-BE73-82164DA61FA7}"/>
          </ac:cxnSpMkLst>
        </pc:cxnChg>
        <pc:cxnChg chg="mod">
          <ac:chgData name="Graeme Malcolm" userId="0828a162-3a1f-48c4-ad15-5bbb25c8ef77" providerId="ADAL" clId="{F5FC0247-66A0-4AB2-8D92-A154C709E0BA}" dt="2020-11-17T16:47:17.803" v="1144"/>
          <ac:cxnSpMkLst>
            <pc:docMk/>
            <pc:sldMk cId="4005010610" sldId="3479"/>
            <ac:cxnSpMk id="80" creationId="{CBCDB4C0-B554-47BB-9776-98C557347BB8}"/>
          </ac:cxnSpMkLst>
        </pc:cxnChg>
        <pc:cxnChg chg="mod">
          <ac:chgData name="Graeme Malcolm" userId="0828a162-3a1f-48c4-ad15-5bbb25c8ef77" providerId="ADAL" clId="{F5FC0247-66A0-4AB2-8D92-A154C709E0BA}" dt="2020-11-17T16:47:28.122" v="1148"/>
          <ac:cxnSpMkLst>
            <pc:docMk/>
            <pc:sldMk cId="4005010610" sldId="3479"/>
            <ac:cxnSpMk id="132" creationId="{C548FC76-EBEC-4B03-9882-2B1ED0C5FB53}"/>
          </ac:cxnSpMkLst>
        </pc:cxnChg>
        <pc:cxnChg chg="mod">
          <ac:chgData name="Graeme Malcolm" userId="0828a162-3a1f-48c4-ad15-5bbb25c8ef77" providerId="ADAL" clId="{F5FC0247-66A0-4AB2-8D92-A154C709E0BA}" dt="2020-11-17T16:47:28.122" v="1148"/>
          <ac:cxnSpMkLst>
            <pc:docMk/>
            <pc:sldMk cId="4005010610" sldId="3479"/>
            <ac:cxnSpMk id="202" creationId="{EC36AE66-D6A2-44F1-B553-13A64B61D333}"/>
          </ac:cxnSpMkLst>
        </pc:cxnChg>
        <pc:cxnChg chg="mod">
          <ac:chgData name="Graeme Malcolm" userId="0828a162-3a1f-48c4-ad15-5bbb25c8ef77" providerId="ADAL" clId="{F5FC0247-66A0-4AB2-8D92-A154C709E0BA}" dt="2020-11-17T16:47:31.256" v="1150"/>
          <ac:cxnSpMkLst>
            <pc:docMk/>
            <pc:sldMk cId="4005010610" sldId="3479"/>
            <ac:cxnSpMk id="254" creationId="{EF982EF8-E5B6-45C8-8036-2D90E22817F1}"/>
          </ac:cxnSpMkLst>
        </pc:cxnChg>
        <pc:cxnChg chg="mod">
          <ac:chgData name="Graeme Malcolm" userId="0828a162-3a1f-48c4-ad15-5bbb25c8ef77" providerId="ADAL" clId="{F5FC0247-66A0-4AB2-8D92-A154C709E0BA}" dt="2020-11-17T16:47:31.256" v="1150"/>
          <ac:cxnSpMkLst>
            <pc:docMk/>
            <pc:sldMk cId="4005010610" sldId="3479"/>
            <ac:cxnSpMk id="324" creationId="{DE8C400F-6B17-4B39-83B9-3F80D6175A0D}"/>
          </ac:cxnSpMkLst>
        </pc:cxnChg>
      </pc:sldChg>
      <pc:sldChg chg="addSp delSp modSp new mod modNotes modNotesTx">
        <pc:chgData name="Graeme Malcolm" userId="0828a162-3a1f-48c4-ad15-5bbb25c8ef77" providerId="ADAL" clId="{F5FC0247-66A0-4AB2-8D92-A154C709E0BA}" dt="2020-12-01T02:45:31.677" v="11386" actId="20577"/>
        <pc:sldMkLst>
          <pc:docMk/>
          <pc:sldMk cId="1305420688" sldId="3480"/>
        </pc:sldMkLst>
        <pc:spChg chg="mod">
          <ac:chgData name="Graeme Malcolm" userId="0828a162-3a1f-48c4-ad15-5bbb25c8ef77" providerId="ADAL" clId="{F5FC0247-66A0-4AB2-8D92-A154C709E0BA}" dt="2020-11-25T01:32:46.427" v="11349"/>
          <ac:spMkLst>
            <pc:docMk/>
            <pc:sldMk cId="1305420688" sldId="3480"/>
            <ac:spMk id="2" creationId="{F309DB1C-C878-4E3E-8CA7-893237DC184F}"/>
          </ac:spMkLst>
        </pc:spChg>
        <pc:spChg chg="mod">
          <ac:chgData name="Graeme Malcolm" userId="0828a162-3a1f-48c4-ad15-5bbb25c8ef77" providerId="ADAL" clId="{F5FC0247-66A0-4AB2-8D92-A154C709E0BA}" dt="2020-11-25T01:32:46.427" v="11349"/>
          <ac:spMkLst>
            <pc:docMk/>
            <pc:sldMk cId="1305420688" sldId="3480"/>
            <ac:spMk id="3" creationId="{47A5C91E-768A-4BAB-B6B8-A6598F7EA692}"/>
          </ac:spMkLst>
        </pc:spChg>
        <pc:spChg chg="add del">
          <ac:chgData name="Graeme Malcolm" userId="0828a162-3a1f-48c4-ad15-5bbb25c8ef77" providerId="ADAL" clId="{F5FC0247-66A0-4AB2-8D92-A154C709E0BA}" dt="2020-11-25T01:29:38.117" v="11276" actId="22"/>
          <ac:spMkLst>
            <pc:docMk/>
            <pc:sldMk cId="1305420688" sldId="3480"/>
            <ac:spMk id="5" creationId="{775D6601-255B-484E-A9FE-72E62FB5D3E5}"/>
          </ac:spMkLst>
        </pc:spChg>
      </pc:sldChg>
      <pc:sldChg chg="addSp delSp modSp new mod modClrScheme chgLayout modNotes modNotesTx">
        <pc:chgData name="Graeme Malcolm" userId="0828a162-3a1f-48c4-ad15-5bbb25c8ef77" providerId="ADAL" clId="{F5FC0247-66A0-4AB2-8D92-A154C709E0BA}" dt="2020-12-01T02:43:30.782" v="11383" actId="14100"/>
        <pc:sldMkLst>
          <pc:docMk/>
          <pc:sldMk cId="1751336248" sldId="3481"/>
        </pc:sldMkLst>
        <pc:spChg chg="del mod ord">
          <ac:chgData name="Graeme Malcolm" userId="0828a162-3a1f-48c4-ad15-5bbb25c8ef77" providerId="ADAL" clId="{F5FC0247-66A0-4AB2-8D92-A154C709E0BA}" dt="2020-11-17T19:53:48.014" v="1821" actId="700"/>
          <ac:spMkLst>
            <pc:docMk/>
            <pc:sldMk cId="1751336248" sldId="3481"/>
            <ac:spMk id="2" creationId="{C0E087AF-EF77-41F3-A583-498FD4F4D959}"/>
          </ac:spMkLst>
        </pc:spChg>
        <pc:spChg chg="del">
          <ac:chgData name="Graeme Malcolm" userId="0828a162-3a1f-48c4-ad15-5bbb25c8ef77" providerId="ADAL" clId="{F5FC0247-66A0-4AB2-8D92-A154C709E0BA}" dt="2020-11-17T19:53:48.014" v="1821" actId="700"/>
          <ac:spMkLst>
            <pc:docMk/>
            <pc:sldMk cId="1751336248" sldId="3481"/>
            <ac:spMk id="3" creationId="{BB3A2082-516F-4C9B-8F5E-D179E7F70F4A}"/>
          </ac:spMkLst>
        </pc:spChg>
        <pc:spChg chg="add mod ord">
          <ac:chgData name="Graeme Malcolm" userId="0828a162-3a1f-48c4-ad15-5bbb25c8ef77" providerId="ADAL" clId="{F5FC0247-66A0-4AB2-8D92-A154C709E0BA}" dt="2020-11-25T01:32:46.427" v="11349"/>
          <ac:spMkLst>
            <pc:docMk/>
            <pc:sldMk cId="1751336248" sldId="3481"/>
            <ac:spMk id="4" creationId="{16ACBEF0-DEBA-4162-A2EE-1A6F3AEF10A3}"/>
          </ac:spMkLst>
        </pc:spChg>
        <pc:spChg chg="add mod ord">
          <ac:chgData name="Graeme Malcolm" userId="0828a162-3a1f-48c4-ad15-5bbb25c8ef77" providerId="ADAL" clId="{F5FC0247-66A0-4AB2-8D92-A154C709E0BA}" dt="2020-11-25T01:32:46.427" v="11349"/>
          <ac:spMkLst>
            <pc:docMk/>
            <pc:sldMk cId="1751336248" sldId="3481"/>
            <ac:spMk id="5" creationId="{D9C28259-E56D-452D-9C38-CDA13A3E8247}"/>
          </ac:spMkLst>
        </pc:spChg>
        <pc:spChg chg="add del mod">
          <ac:chgData name="Graeme Malcolm" userId="0828a162-3a1f-48c4-ad15-5bbb25c8ef77" providerId="ADAL" clId="{F5FC0247-66A0-4AB2-8D92-A154C709E0BA}" dt="2020-11-25T00:14:49.765" v="11226" actId="478"/>
          <ac:spMkLst>
            <pc:docMk/>
            <pc:sldMk cId="1751336248" sldId="3481"/>
            <ac:spMk id="16" creationId="{0B5FC9C9-AC53-4CC0-B932-C9E0D061279E}"/>
          </ac:spMkLst>
        </pc:spChg>
        <pc:spChg chg="add del mod">
          <ac:chgData name="Graeme Malcolm" userId="0828a162-3a1f-48c4-ad15-5bbb25c8ef77" providerId="ADAL" clId="{F5FC0247-66A0-4AB2-8D92-A154C709E0BA}" dt="2020-11-25T00:14:52.999" v="11228" actId="478"/>
          <ac:spMkLst>
            <pc:docMk/>
            <pc:sldMk cId="1751336248" sldId="3481"/>
            <ac:spMk id="17" creationId="{CBFA9D35-58FC-4A66-87C3-AFCF272F8977}"/>
          </ac:spMkLst>
        </pc:spChg>
        <pc:spChg chg="add del mod">
          <ac:chgData name="Graeme Malcolm" userId="0828a162-3a1f-48c4-ad15-5bbb25c8ef77" providerId="ADAL" clId="{F5FC0247-66A0-4AB2-8D92-A154C709E0BA}" dt="2020-11-25T00:14:51.143" v="11227" actId="478"/>
          <ac:spMkLst>
            <pc:docMk/>
            <pc:sldMk cId="1751336248" sldId="3481"/>
            <ac:spMk id="18" creationId="{9423AB77-E824-4BAE-BEE9-2A86B470E7C8}"/>
          </ac:spMkLst>
        </pc:spChg>
        <pc:spChg chg="add mod">
          <ac:chgData name="Graeme Malcolm" userId="0828a162-3a1f-48c4-ad15-5bbb25c8ef77" providerId="ADAL" clId="{F5FC0247-66A0-4AB2-8D92-A154C709E0BA}" dt="2020-11-25T01:32:46.427" v="11349"/>
          <ac:spMkLst>
            <pc:docMk/>
            <pc:sldMk cId="1751336248" sldId="3481"/>
            <ac:spMk id="19" creationId="{043C4BD6-F099-4BD9-B702-32D23FF2B8D9}"/>
          </ac:spMkLst>
        </pc:spChg>
        <pc:spChg chg="mod">
          <ac:chgData name="Graeme Malcolm" userId="0828a162-3a1f-48c4-ad15-5bbb25c8ef77" providerId="ADAL" clId="{F5FC0247-66A0-4AB2-8D92-A154C709E0BA}" dt="2020-11-25T01:32:46.427" v="11349"/>
          <ac:spMkLst>
            <pc:docMk/>
            <pc:sldMk cId="1751336248" sldId="3481"/>
            <ac:spMk id="25" creationId="{05BEBD58-1AF2-4F71-A87F-D4F0D79CD112}"/>
          </ac:spMkLst>
        </pc:spChg>
        <pc:spChg chg="mod">
          <ac:chgData name="Graeme Malcolm" userId="0828a162-3a1f-48c4-ad15-5bbb25c8ef77" providerId="ADAL" clId="{F5FC0247-66A0-4AB2-8D92-A154C709E0BA}" dt="2020-11-25T01:32:46.427" v="11349"/>
          <ac:spMkLst>
            <pc:docMk/>
            <pc:sldMk cId="1751336248" sldId="3481"/>
            <ac:spMk id="26" creationId="{38525E15-9BD2-4E1F-9630-5927C1DCD385}"/>
          </ac:spMkLst>
        </pc:spChg>
        <pc:spChg chg="add mod">
          <ac:chgData name="Graeme Malcolm" userId="0828a162-3a1f-48c4-ad15-5bbb25c8ef77" providerId="ADAL" clId="{F5FC0247-66A0-4AB2-8D92-A154C709E0BA}" dt="2020-11-25T01:32:46.427" v="11349"/>
          <ac:spMkLst>
            <pc:docMk/>
            <pc:sldMk cId="1751336248" sldId="3481"/>
            <ac:spMk id="27" creationId="{5EEBBE74-F577-4331-9664-3DCC9DB20676}"/>
          </ac:spMkLst>
        </pc:spChg>
        <pc:spChg chg="mod">
          <ac:chgData name="Graeme Malcolm" userId="0828a162-3a1f-48c4-ad15-5bbb25c8ef77" providerId="ADAL" clId="{F5FC0247-66A0-4AB2-8D92-A154C709E0BA}" dt="2020-11-25T00:14:58.149" v="11230"/>
          <ac:spMkLst>
            <pc:docMk/>
            <pc:sldMk cId="1751336248" sldId="3481"/>
            <ac:spMk id="28" creationId="{93614D5C-7C25-4678-8C1E-F2CC075D1D69}"/>
          </ac:spMkLst>
        </pc:spChg>
        <pc:spChg chg="mod">
          <ac:chgData name="Graeme Malcolm" userId="0828a162-3a1f-48c4-ad15-5bbb25c8ef77" providerId="ADAL" clId="{F5FC0247-66A0-4AB2-8D92-A154C709E0BA}" dt="2020-11-25T00:14:58.149" v="11230"/>
          <ac:spMkLst>
            <pc:docMk/>
            <pc:sldMk cId="1751336248" sldId="3481"/>
            <ac:spMk id="39" creationId="{349744C4-E9A6-4B90-AEF0-CBFBA9F7F8AE}"/>
          </ac:spMkLst>
        </pc:spChg>
        <pc:spChg chg="mod">
          <ac:chgData name="Graeme Malcolm" userId="0828a162-3a1f-48c4-ad15-5bbb25c8ef77" providerId="ADAL" clId="{F5FC0247-66A0-4AB2-8D92-A154C709E0BA}" dt="2020-11-25T01:32:46.427" v="11349"/>
          <ac:spMkLst>
            <pc:docMk/>
            <pc:sldMk cId="1751336248" sldId="3481"/>
            <ac:spMk id="42" creationId="{65F4A0B0-9A61-426F-B1F2-67A78CF91459}"/>
          </ac:spMkLst>
        </pc:spChg>
        <pc:spChg chg="mod">
          <ac:chgData name="Graeme Malcolm" userId="0828a162-3a1f-48c4-ad15-5bbb25c8ef77" providerId="ADAL" clId="{F5FC0247-66A0-4AB2-8D92-A154C709E0BA}" dt="2020-11-25T00:14:58.149" v="11230"/>
          <ac:spMkLst>
            <pc:docMk/>
            <pc:sldMk cId="1751336248" sldId="3481"/>
            <ac:spMk id="44" creationId="{8911B615-AE21-410B-B474-708FA10FB7ED}"/>
          </ac:spMkLst>
        </pc:spChg>
        <pc:spChg chg="mod">
          <ac:chgData name="Graeme Malcolm" userId="0828a162-3a1f-48c4-ad15-5bbb25c8ef77" providerId="ADAL" clId="{F5FC0247-66A0-4AB2-8D92-A154C709E0BA}" dt="2020-11-25T00:14:58.149" v="11230"/>
          <ac:spMkLst>
            <pc:docMk/>
            <pc:sldMk cId="1751336248" sldId="3481"/>
            <ac:spMk id="46" creationId="{57FC4281-7366-4ED9-90BE-EDC18C064786}"/>
          </ac:spMkLst>
        </pc:spChg>
        <pc:spChg chg="mod">
          <ac:chgData name="Graeme Malcolm" userId="0828a162-3a1f-48c4-ad15-5bbb25c8ef77" providerId="ADAL" clId="{F5FC0247-66A0-4AB2-8D92-A154C709E0BA}" dt="2020-11-25T00:14:58.149" v="11230"/>
          <ac:spMkLst>
            <pc:docMk/>
            <pc:sldMk cId="1751336248" sldId="3481"/>
            <ac:spMk id="48" creationId="{65304B5B-7FDF-4A84-A9CD-7C13FB34B62F}"/>
          </ac:spMkLst>
        </pc:spChg>
        <pc:spChg chg="mod">
          <ac:chgData name="Graeme Malcolm" userId="0828a162-3a1f-48c4-ad15-5bbb25c8ef77" providerId="ADAL" clId="{F5FC0247-66A0-4AB2-8D92-A154C709E0BA}" dt="2020-11-25T00:14:58.149" v="11230"/>
          <ac:spMkLst>
            <pc:docMk/>
            <pc:sldMk cId="1751336248" sldId="3481"/>
            <ac:spMk id="49" creationId="{276C2A30-9F08-45AF-942F-D22F368B75B8}"/>
          </ac:spMkLst>
        </pc:spChg>
        <pc:spChg chg="mod">
          <ac:chgData name="Graeme Malcolm" userId="0828a162-3a1f-48c4-ad15-5bbb25c8ef77" providerId="ADAL" clId="{F5FC0247-66A0-4AB2-8D92-A154C709E0BA}" dt="2020-12-01T02:43:30.782" v="11383" actId="14100"/>
          <ac:spMkLst>
            <pc:docMk/>
            <pc:sldMk cId="1751336248" sldId="3481"/>
            <ac:spMk id="50" creationId="{7AC6657B-824F-47A8-8652-B4661FFB2C1F}"/>
          </ac:spMkLst>
        </pc:spChg>
        <pc:spChg chg="mod">
          <ac:chgData name="Graeme Malcolm" userId="0828a162-3a1f-48c4-ad15-5bbb25c8ef77" providerId="ADAL" clId="{F5FC0247-66A0-4AB2-8D92-A154C709E0BA}" dt="2020-11-25T00:15:55.182" v="11241" actId="20577"/>
          <ac:spMkLst>
            <pc:docMk/>
            <pc:sldMk cId="1751336248" sldId="3481"/>
            <ac:spMk id="52" creationId="{5FCE3432-0362-42A5-882E-5C7E9293E076}"/>
          </ac:spMkLst>
        </pc:spChg>
        <pc:spChg chg="mod">
          <ac:chgData name="Graeme Malcolm" userId="0828a162-3a1f-48c4-ad15-5bbb25c8ef77" providerId="ADAL" clId="{F5FC0247-66A0-4AB2-8D92-A154C709E0BA}" dt="2020-11-25T00:14:58.149" v="11230"/>
          <ac:spMkLst>
            <pc:docMk/>
            <pc:sldMk cId="1751336248" sldId="3481"/>
            <ac:spMk id="54" creationId="{B23997F0-9740-465F-877B-69ECBB2734C6}"/>
          </ac:spMkLst>
        </pc:spChg>
        <pc:spChg chg="mod">
          <ac:chgData name="Graeme Malcolm" userId="0828a162-3a1f-48c4-ad15-5bbb25c8ef77" providerId="ADAL" clId="{F5FC0247-66A0-4AB2-8D92-A154C709E0BA}" dt="2020-11-25T00:14:58.149" v="11230"/>
          <ac:spMkLst>
            <pc:docMk/>
            <pc:sldMk cId="1751336248" sldId="3481"/>
            <ac:spMk id="55" creationId="{37CEEB90-DC3E-40A8-BE05-924D36F96F18}"/>
          </ac:spMkLst>
        </pc:spChg>
        <pc:spChg chg="mod">
          <ac:chgData name="Graeme Malcolm" userId="0828a162-3a1f-48c4-ad15-5bbb25c8ef77" providerId="ADAL" clId="{F5FC0247-66A0-4AB2-8D92-A154C709E0BA}" dt="2020-11-25T00:14:58.149" v="11230"/>
          <ac:spMkLst>
            <pc:docMk/>
            <pc:sldMk cId="1751336248" sldId="3481"/>
            <ac:spMk id="56" creationId="{3CBB0CC9-04E1-4C3E-9E6A-FBCB6405B154}"/>
          </ac:spMkLst>
        </pc:spChg>
        <pc:spChg chg="mod">
          <ac:chgData name="Graeme Malcolm" userId="0828a162-3a1f-48c4-ad15-5bbb25c8ef77" providerId="ADAL" clId="{F5FC0247-66A0-4AB2-8D92-A154C709E0BA}" dt="2020-11-25T01:32:46.427" v="11349"/>
          <ac:spMkLst>
            <pc:docMk/>
            <pc:sldMk cId="1751336248" sldId="3481"/>
            <ac:spMk id="57" creationId="{0D3D89F0-3697-49BC-B001-C8A50CE5F273}"/>
          </ac:spMkLst>
        </pc:spChg>
        <pc:spChg chg="mod">
          <ac:chgData name="Graeme Malcolm" userId="0828a162-3a1f-48c4-ad15-5bbb25c8ef77" providerId="ADAL" clId="{F5FC0247-66A0-4AB2-8D92-A154C709E0BA}" dt="2020-11-25T00:14:58.149" v="11230"/>
          <ac:spMkLst>
            <pc:docMk/>
            <pc:sldMk cId="1751336248" sldId="3481"/>
            <ac:spMk id="58" creationId="{58197BC9-0231-499E-A18C-78DC97391968}"/>
          </ac:spMkLst>
        </pc:spChg>
        <pc:spChg chg="mod">
          <ac:chgData name="Graeme Malcolm" userId="0828a162-3a1f-48c4-ad15-5bbb25c8ef77" providerId="ADAL" clId="{F5FC0247-66A0-4AB2-8D92-A154C709E0BA}" dt="2020-11-25T01:32:46.427" v="11349"/>
          <ac:spMkLst>
            <pc:docMk/>
            <pc:sldMk cId="1751336248" sldId="3481"/>
            <ac:spMk id="59" creationId="{07137118-EA7F-45E0-9FA6-9F0A13B439C2}"/>
          </ac:spMkLst>
        </pc:spChg>
        <pc:grpChg chg="add mod">
          <ac:chgData name="Graeme Malcolm" userId="0828a162-3a1f-48c4-ad15-5bbb25c8ef77" providerId="ADAL" clId="{F5FC0247-66A0-4AB2-8D92-A154C709E0BA}" dt="2020-11-25T00:14:58.149" v="11230"/>
          <ac:grpSpMkLst>
            <pc:docMk/>
            <pc:sldMk cId="1751336248" sldId="3481"/>
            <ac:grpSpMk id="22" creationId="{7465011C-3F2D-4E6C-8471-9C6EFFAEEFB6}"/>
          </ac:grpSpMkLst>
        </pc:grpChg>
        <pc:grpChg chg="mod">
          <ac:chgData name="Graeme Malcolm" userId="0828a162-3a1f-48c4-ad15-5bbb25c8ef77" providerId="ADAL" clId="{F5FC0247-66A0-4AB2-8D92-A154C709E0BA}" dt="2020-11-25T00:14:58.149" v="11230"/>
          <ac:grpSpMkLst>
            <pc:docMk/>
            <pc:sldMk cId="1751336248" sldId="3481"/>
            <ac:grpSpMk id="24" creationId="{75C7EA5E-E429-4B29-8FD3-9C29F59F12AE}"/>
          </ac:grpSpMkLst>
        </pc:grpChg>
        <pc:grpChg chg="mod">
          <ac:chgData name="Graeme Malcolm" userId="0828a162-3a1f-48c4-ad15-5bbb25c8ef77" providerId="ADAL" clId="{F5FC0247-66A0-4AB2-8D92-A154C709E0BA}" dt="2020-11-25T00:14:58.149" v="11230"/>
          <ac:grpSpMkLst>
            <pc:docMk/>
            <pc:sldMk cId="1751336248" sldId="3481"/>
            <ac:grpSpMk id="40" creationId="{DBB25BA3-7ED3-4792-BBE2-552A43D5451E}"/>
          </ac:grpSpMkLst>
        </pc:grpChg>
        <pc:grpChg chg="mod">
          <ac:chgData name="Graeme Malcolm" userId="0828a162-3a1f-48c4-ad15-5bbb25c8ef77" providerId="ADAL" clId="{F5FC0247-66A0-4AB2-8D92-A154C709E0BA}" dt="2020-11-25T00:14:58.149" v="11230"/>
          <ac:grpSpMkLst>
            <pc:docMk/>
            <pc:sldMk cId="1751336248" sldId="3481"/>
            <ac:grpSpMk id="41" creationId="{C291A66F-E7AA-4625-9020-9AEC19BB6874}"/>
          </ac:grpSpMkLst>
        </pc:grpChg>
        <pc:grpChg chg="mod">
          <ac:chgData name="Graeme Malcolm" userId="0828a162-3a1f-48c4-ad15-5bbb25c8ef77" providerId="ADAL" clId="{F5FC0247-66A0-4AB2-8D92-A154C709E0BA}" dt="2020-11-25T00:14:58.149" v="11230"/>
          <ac:grpSpMkLst>
            <pc:docMk/>
            <pc:sldMk cId="1751336248" sldId="3481"/>
            <ac:grpSpMk id="43" creationId="{C321054F-3916-43A2-AD61-6AD9C2D5EE44}"/>
          </ac:grpSpMkLst>
        </pc:grpChg>
        <pc:grpChg chg="mod">
          <ac:chgData name="Graeme Malcolm" userId="0828a162-3a1f-48c4-ad15-5bbb25c8ef77" providerId="ADAL" clId="{F5FC0247-66A0-4AB2-8D92-A154C709E0BA}" dt="2020-11-25T00:14:58.149" v="11230"/>
          <ac:grpSpMkLst>
            <pc:docMk/>
            <pc:sldMk cId="1751336248" sldId="3481"/>
            <ac:grpSpMk id="47" creationId="{771A077C-5E9B-4A67-8F4C-D1D391EDC59F}"/>
          </ac:grpSpMkLst>
        </pc:grpChg>
        <pc:grpChg chg="mod">
          <ac:chgData name="Graeme Malcolm" userId="0828a162-3a1f-48c4-ad15-5bbb25c8ef77" providerId="ADAL" clId="{F5FC0247-66A0-4AB2-8D92-A154C709E0BA}" dt="2020-11-25T00:14:58.149" v="11230"/>
          <ac:grpSpMkLst>
            <pc:docMk/>
            <pc:sldMk cId="1751336248" sldId="3481"/>
            <ac:grpSpMk id="51" creationId="{D1885101-AB25-40A3-8137-5C0F6CEC0E19}"/>
          </ac:grpSpMkLst>
        </pc:grpChg>
        <pc:picChg chg="add del mod">
          <ac:chgData name="Graeme Malcolm" userId="0828a162-3a1f-48c4-ad15-5bbb25c8ef77" providerId="ADAL" clId="{F5FC0247-66A0-4AB2-8D92-A154C709E0BA}" dt="2020-11-25T00:14:56.570" v="11229" actId="478"/>
          <ac:picMkLst>
            <pc:docMk/>
            <pc:sldMk cId="1751336248" sldId="3481"/>
            <ac:picMk id="3" creationId="{723641DE-6419-45DB-B2A7-8E403FDE8600}"/>
          </ac:picMkLst>
        </pc:picChg>
        <pc:picChg chg="add del mod">
          <ac:chgData name="Graeme Malcolm" userId="0828a162-3a1f-48c4-ad15-5bbb25c8ef77" providerId="ADAL" clId="{F5FC0247-66A0-4AB2-8D92-A154C709E0BA}" dt="2020-11-25T00:14:56.570" v="11229" actId="478"/>
          <ac:picMkLst>
            <pc:docMk/>
            <pc:sldMk cId="1751336248" sldId="3481"/>
            <ac:picMk id="7" creationId="{A0C82857-17F2-414C-B5EC-FA1D9A570BA4}"/>
          </ac:picMkLst>
        </pc:picChg>
        <pc:picChg chg="add del mod">
          <ac:chgData name="Graeme Malcolm" userId="0828a162-3a1f-48c4-ad15-5bbb25c8ef77" providerId="ADAL" clId="{F5FC0247-66A0-4AB2-8D92-A154C709E0BA}" dt="2020-11-25T00:14:56.570" v="11229" actId="478"/>
          <ac:picMkLst>
            <pc:docMk/>
            <pc:sldMk cId="1751336248" sldId="3481"/>
            <ac:picMk id="8" creationId="{4352F43D-4E43-42B0-B916-96EAC506E853}"/>
          </ac:picMkLst>
        </pc:picChg>
        <pc:picChg chg="add del mod">
          <ac:chgData name="Graeme Malcolm" userId="0828a162-3a1f-48c4-ad15-5bbb25c8ef77" providerId="ADAL" clId="{F5FC0247-66A0-4AB2-8D92-A154C709E0BA}" dt="2020-11-25T00:14:56.570" v="11229" actId="478"/>
          <ac:picMkLst>
            <pc:docMk/>
            <pc:sldMk cId="1751336248" sldId="3481"/>
            <ac:picMk id="9" creationId="{32FC77C7-B53C-4E0A-872C-C74A0AB2D5D4}"/>
          </ac:picMkLst>
        </pc:picChg>
        <pc:picChg chg="add del mod">
          <ac:chgData name="Graeme Malcolm" userId="0828a162-3a1f-48c4-ad15-5bbb25c8ef77" providerId="ADAL" clId="{F5FC0247-66A0-4AB2-8D92-A154C709E0BA}" dt="2020-11-25T00:14:56.570" v="11229" actId="478"/>
          <ac:picMkLst>
            <pc:docMk/>
            <pc:sldMk cId="1751336248" sldId="3481"/>
            <ac:picMk id="10" creationId="{FCE55928-F8D7-4C78-8A37-9B43CBFB8923}"/>
          </ac:picMkLst>
        </pc:picChg>
        <pc:picChg chg="add del mod">
          <ac:chgData name="Graeme Malcolm" userId="0828a162-3a1f-48c4-ad15-5bbb25c8ef77" providerId="ADAL" clId="{F5FC0247-66A0-4AB2-8D92-A154C709E0BA}" dt="2020-11-25T00:14:56.570" v="11229" actId="478"/>
          <ac:picMkLst>
            <pc:docMk/>
            <pc:sldMk cId="1751336248" sldId="3481"/>
            <ac:picMk id="11" creationId="{064EA963-E69B-4DF7-A51A-8F2E44F3DE42}"/>
          </ac:picMkLst>
        </pc:picChg>
        <pc:picChg chg="add del mod">
          <ac:chgData name="Graeme Malcolm" userId="0828a162-3a1f-48c4-ad15-5bbb25c8ef77" providerId="ADAL" clId="{F5FC0247-66A0-4AB2-8D92-A154C709E0BA}" dt="2020-11-25T00:14:56.570" v="11229" actId="478"/>
          <ac:picMkLst>
            <pc:docMk/>
            <pc:sldMk cId="1751336248" sldId="3481"/>
            <ac:picMk id="12" creationId="{432FF82D-DAD7-45B8-A146-22316AD1DF23}"/>
          </ac:picMkLst>
        </pc:picChg>
        <pc:picChg chg="add del mod">
          <ac:chgData name="Graeme Malcolm" userId="0828a162-3a1f-48c4-ad15-5bbb25c8ef77" providerId="ADAL" clId="{F5FC0247-66A0-4AB2-8D92-A154C709E0BA}" dt="2020-11-25T00:14:56.570" v="11229" actId="478"/>
          <ac:picMkLst>
            <pc:docMk/>
            <pc:sldMk cId="1751336248" sldId="3481"/>
            <ac:picMk id="13" creationId="{D5DDE7E4-A947-4F20-8605-B6BCFF2A79AC}"/>
          </ac:picMkLst>
        </pc:picChg>
        <pc:picChg chg="add del mod">
          <ac:chgData name="Graeme Malcolm" userId="0828a162-3a1f-48c4-ad15-5bbb25c8ef77" providerId="ADAL" clId="{F5FC0247-66A0-4AB2-8D92-A154C709E0BA}" dt="2020-11-25T00:14:56.570" v="11229" actId="478"/>
          <ac:picMkLst>
            <pc:docMk/>
            <pc:sldMk cId="1751336248" sldId="3481"/>
            <ac:picMk id="14" creationId="{20175398-4A36-4586-971F-9A41273B8634}"/>
          </ac:picMkLst>
        </pc:picChg>
        <pc:picChg chg="add del mod">
          <ac:chgData name="Graeme Malcolm" userId="0828a162-3a1f-48c4-ad15-5bbb25c8ef77" providerId="ADAL" clId="{F5FC0247-66A0-4AB2-8D92-A154C709E0BA}" dt="2020-11-25T00:14:56.570" v="11229" actId="478"/>
          <ac:picMkLst>
            <pc:docMk/>
            <pc:sldMk cId="1751336248" sldId="3481"/>
            <ac:picMk id="15" creationId="{4DCE2D89-9776-4B29-844E-0C51F2035B31}"/>
          </ac:picMkLst>
        </pc:picChg>
        <pc:picChg chg="mod">
          <ac:chgData name="Graeme Malcolm" userId="0828a162-3a1f-48c4-ad15-5bbb25c8ef77" providerId="ADAL" clId="{F5FC0247-66A0-4AB2-8D92-A154C709E0BA}" dt="2020-11-25T00:14:58.149" v="11230"/>
          <ac:picMkLst>
            <pc:docMk/>
            <pc:sldMk cId="1751336248" sldId="3481"/>
            <ac:picMk id="29" creationId="{29D0664C-33F4-47E9-AC07-086E433491FE}"/>
          </ac:picMkLst>
        </pc:picChg>
        <pc:picChg chg="mod">
          <ac:chgData name="Graeme Malcolm" userId="0828a162-3a1f-48c4-ad15-5bbb25c8ef77" providerId="ADAL" clId="{F5FC0247-66A0-4AB2-8D92-A154C709E0BA}" dt="2020-11-25T00:14:58.149" v="11230"/>
          <ac:picMkLst>
            <pc:docMk/>
            <pc:sldMk cId="1751336248" sldId="3481"/>
            <ac:picMk id="30" creationId="{6B274358-7E69-4931-8574-7DA5DD69C417}"/>
          </ac:picMkLst>
        </pc:picChg>
        <pc:picChg chg="mod">
          <ac:chgData name="Graeme Malcolm" userId="0828a162-3a1f-48c4-ad15-5bbb25c8ef77" providerId="ADAL" clId="{F5FC0247-66A0-4AB2-8D92-A154C709E0BA}" dt="2020-11-25T00:14:58.149" v="11230"/>
          <ac:picMkLst>
            <pc:docMk/>
            <pc:sldMk cId="1751336248" sldId="3481"/>
            <ac:picMk id="31" creationId="{5F2FFF17-0B5B-4FC8-A04B-16255546C505}"/>
          </ac:picMkLst>
        </pc:picChg>
        <pc:picChg chg="mod">
          <ac:chgData name="Graeme Malcolm" userId="0828a162-3a1f-48c4-ad15-5bbb25c8ef77" providerId="ADAL" clId="{F5FC0247-66A0-4AB2-8D92-A154C709E0BA}" dt="2020-11-25T00:14:58.149" v="11230"/>
          <ac:picMkLst>
            <pc:docMk/>
            <pc:sldMk cId="1751336248" sldId="3481"/>
            <ac:picMk id="32" creationId="{B6A303B7-A099-401B-B444-64936DC3E25C}"/>
          </ac:picMkLst>
        </pc:picChg>
        <pc:picChg chg="mod">
          <ac:chgData name="Graeme Malcolm" userId="0828a162-3a1f-48c4-ad15-5bbb25c8ef77" providerId="ADAL" clId="{F5FC0247-66A0-4AB2-8D92-A154C709E0BA}" dt="2020-11-25T00:14:58.149" v="11230"/>
          <ac:picMkLst>
            <pc:docMk/>
            <pc:sldMk cId="1751336248" sldId="3481"/>
            <ac:picMk id="33" creationId="{6F2F801B-40CD-4903-93FC-084F8808DF60}"/>
          </ac:picMkLst>
        </pc:picChg>
        <pc:picChg chg="mod">
          <ac:chgData name="Graeme Malcolm" userId="0828a162-3a1f-48c4-ad15-5bbb25c8ef77" providerId="ADAL" clId="{F5FC0247-66A0-4AB2-8D92-A154C709E0BA}" dt="2020-11-25T00:14:58.149" v="11230"/>
          <ac:picMkLst>
            <pc:docMk/>
            <pc:sldMk cId="1751336248" sldId="3481"/>
            <ac:picMk id="34" creationId="{BFF8E5E8-C407-49D9-930F-7801B53CE490}"/>
          </ac:picMkLst>
        </pc:picChg>
        <pc:picChg chg="mod">
          <ac:chgData name="Graeme Malcolm" userId="0828a162-3a1f-48c4-ad15-5bbb25c8ef77" providerId="ADAL" clId="{F5FC0247-66A0-4AB2-8D92-A154C709E0BA}" dt="2020-11-25T00:14:58.149" v="11230"/>
          <ac:picMkLst>
            <pc:docMk/>
            <pc:sldMk cId="1751336248" sldId="3481"/>
            <ac:picMk id="35" creationId="{96B0F962-79A1-43BD-8B13-D79F19364ECB}"/>
          </ac:picMkLst>
        </pc:picChg>
        <pc:picChg chg="mod">
          <ac:chgData name="Graeme Malcolm" userId="0828a162-3a1f-48c4-ad15-5bbb25c8ef77" providerId="ADAL" clId="{F5FC0247-66A0-4AB2-8D92-A154C709E0BA}" dt="2020-11-25T00:14:58.149" v="11230"/>
          <ac:picMkLst>
            <pc:docMk/>
            <pc:sldMk cId="1751336248" sldId="3481"/>
            <ac:picMk id="36" creationId="{30AB629C-C5BE-40EB-8F5D-03F8C492489B}"/>
          </ac:picMkLst>
        </pc:picChg>
        <pc:picChg chg="mod">
          <ac:chgData name="Graeme Malcolm" userId="0828a162-3a1f-48c4-ad15-5bbb25c8ef77" providerId="ADAL" clId="{F5FC0247-66A0-4AB2-8D92-A154C709E0BA}" dt="2020-11-25T00:14:58.149" v="11230"/>
          <ac:picMkLst>
            <pc:docMk/>
            <pc:sldMk cId="1751336248" sldId="3481"/>
            <ac:picMk id="37" creationId="{84A36ADF-D50F-427D-9538-E973894418C3}"/>
          </ac:picMkLst>
        </pc:picChg>
        <pc:picChg chg="mod">
          <ac:chgData name="Graeme Malcolm" userId="0828a162-3a1f-48c4-ad15-5bbb25c8ef77" providerId="ADAL" clId="{F5FC0247-66A0-4AB2-8D92-A154C709E0BA}" dt="2020-11-25T00:14:58.149" v="11230"/>
          <ac:picMkLst>
            <pc:docMk/>
            <pc:sldMk cId="1751336248" sldId="3481"/>
            <ac:picMk id="38" creationId="{AE8DA784-05BC-4BB6-A6B2-CE627CB11794}"/>
          </ac:picMkLst>
        </pc:picChg>
        <pc:cxnChg chg="add mod ord">
          <ac:chgData name="Graeme Malcolm" userId="0828a162-3a1f-48c4-ad15-5bbb25c8ef77" providerId="ADAL" clId="{F5FC0247-66A0-4AB2-8D92-A154C709E0BA}" dt="2020-12-01T02:43:30.782" v="11383" actId="14100"/>
          <ac:cxnSpMkLst>
            <pc:docMk/>
            <pc:sldMk cId="1751336248" sldId="3481"/>
            <ac:cxnSpMk id="21" creationId="{43C2E6CE-E804-4691-A431-F58FFB5146B2}"/>
          </ac:cxnSpMkLst>
        </pc:cxnChg>
        <pc:cxnChg chg="add mod ord">
          <ac:chgData name="Graeme Malcolm" userId="0828a162-3a1f-48c4-ad15-5bbb25c8ef77" providerId="ADAL" clId="{F5FC0247-66A0-4AB2-8D92-A154C709E0BA}" dt="2020-11-25T00:15:32.342" v="11237" actId="14100"/>
          <ac:cxnSpMkLst>
            <pc:docMk/>
            <pc:sldMk cId="1751336248" sldId="3481"/>
            <ac:cxnSpMk id="23" creationId="{6D15F8A9-80A7-492E-AE56-DD6888A83942}"/>
          </ac:cxnSpMkLst>
        </pc:cxnChg>
        <pc:cxnChg chg="mod">
          <ac:chgData name="Graeme Malcolm" userId="0828a162-3a1f-48c4-ad15-5bbb25c8ef77" providerId="ADAL" clId="{F5FC0247-66A0-4AB2-8D92-A154C709E0BA}" dt="2020-11-25T00:14:58.149" v="11230"/>
          <ac:cxnSpMkLst>
            <pc:docMk/>
            <pc:sldMk cId="1751336248" sldId="3481"/>
            <ac:cxnSpMk id="45" creationId="{38CB0A64-D0C9-4998-80F4-D3A41549445C}"/>
          </ac:cxnSpMkLst>
        </pc:cxnChg>
        <pc:cxnChg chg="mod">
          <ac:chgData name="Graeme Malcolm" userId="0828a162-3a1f-48c4-ad15-5bbb25c8ef77" providerId="ADAL" clId="{F5FC0247-66A0-4AB2-8D92-A154C709E0BA}" dt="2020-11-25T00:14:58.149" v="11230"/>
          <ac:cxnSpMkLst>
            <pc:docMk/>
            <pc:sldMk cId="1751336248" sldId="3481"/>
            <ac:cxnSpMk id="53" creationId="{59149EB1-8F3A-4921-9BC3-63DE38EF8809}"/>
          </ac:cxnSpMkLst>
        </pc:cxnChg>
      </pc:sldChg>
      <pc:sldChg chg="addSp delSp modSp add mod modNotes modNotesTx">
        <pc:chgData name="Graeme Malcolm" userId="0828a162-3a1f-48c4-ad15-5bbb25c8ef77" providerId="ADAL" clId="{F5FC0247-66A0-4AB2-8D92-A154C709E0BA}" dt="2020-12-01T02:41:41.515" v="11371" actId="14100"/>
        <pc:sldMkLst>
          <pc:docMk/>
          <pc:sldMk cId="604505279" sldId="3482"/>
        </pc:sldMkLst>
        <pc:spChg chg="add mod">
          <ac:chgData name="Graeme Malcolm" userId="0828a162-3a1f-48c4-ad15-5bbb25c8ef77" providerId="ADAL" clId="{F5FC0247-66A0-4AB2-8D92-A154C709E0BA}" dt="2020-11-18T15:41:11.244" v="2531" actId="208"/>
          <ac:spMkLst>
            <pc:docMk/>
            <pc:sldMk cId="604505279" sldId="3482"/>
            <ac:spMk id="2" creationId="{9042546E-13A0-49DB-AC36-075385968C2D}"/>
          </ac:spMkLst>
        </pc:spChg>
        <pc:spChg chg="mod">
          <ac:chgData name="Graeme Malcolm" userId="0828a162-3a1f-48c4-ad15-5bbb25c8ef77" providerId="ADAL" clId="{F5FC0247-66A0-4AB2-8D92-A154C709E0BA}" dt="2020-11-25T01:32:46.427" v="11349"/>
          <ac:spMkLst>
            <pc:docMk/>
            <pc:sldMk cId="604505279" sldId="3482"/>
            <ac:spMk id="4" creationId="{16ACBEF0-DEBA-4162-A2EE-1A6F3AEF10A3}"/>
          </ac:spMkLst>
        </pc:spChg>
        <pc:spChg chg="mod">
          <ac:chgData name="Graeme Malcolm" userId="0828a162-3a1f-48c4-ad15-5bbb25c8ef77" providerId="ADAL" clId="{F5FC0247-66A0-4AB2-8D92-A154C709E0BA}" dt="2020-11-25T01:32:46.427" v="11349"/>
          <ac:spMkLst>
            <pc:docMk/>
            <pc:sldMk cId="604505279" sldId="3482"/>
            <ac:spMk id="5" creationId="{D9C28259-E56D-452D-9C38-CDA13A3E8247}"/>
          </ac:spMkLst>
        </pc:spChg>
        <pc:spChg chg="del mod">
          <ac:chgData name="Graeme Malcolm" userId="0828a162-3a1f-48c4-ad15-5bbb25c8ef77" providerId="ADAL" clId="{F5FC0247-66A0-4AB2-8D92-A154C709E0BA}" dt="2020-11-25T00:16:37.355" v="11247" actId="478"/>
          <ac:spMkLst>
            <pc:docMk/>
            <pc:sldMk cId="604505279" sldId="3482"/>
            <ac:spMk id="16" creationId="{0B5FC9C9-AC53-4CC0-B932-C9E0D061279E}"/>
          </ac:spMkLst>
        </pc:spChg>
        <pc:spChg chg="del">
          <ac:chgData name="Graeme Malcolm" userId="0828a162-3a1f-48c4-ad15-5bbb25c8ef77" providerId="ADAL" clId="{F5FC0247-66A0-4AB2-8D92-A154C709E0BA}" dt="2020-11-25T00:16:40.975" v="11250" actId="478"/>
          <ac:spMkLst>
            <pc:docMk/>
            <pc:sldMk cId="604505279" sldId="3482"/>
            <ac:spMk id="17" creationId="{CBFA9D35-58FC-4A66-87C3-AFCF272F8977}"/>
          </ac:spMkLst>
        </pc:spChg>
        <pc:spChg chg="del mod">
          <ac:chgData name="Graeme Malcolm" userId="0828a162-3a1f-48c4-ad15-5bbb25c8ef77" providerId="ADAL" clId="{F5FC0247-66A0-4AB2-8D92-A154C709E0BA}" dt="2020-11-25T00:16:38.923" v="11248" actId="478"/>
          <ac:spMkLst>
            <pc:docMk/>
            <pc:sldMk cId="604505279" sldId="3482"/>
            <ac:spMk id="18" creationId="{9423AB77-E824-4BAE-BEE9-2A86B470E7C8}"/>
          </ac:spMkLst>
        </pc:spChg>
        <pc:spChg chg="mod">
          <ac:chgData name="Graeme Malcolm" userId="0828a162-3a1f-48c4-ad15-5bbb25c8ef77" providerId="ADAL" clId="{F5FC0247-66A0-4AB2-8D92-A154C709E0BA}" dt="2020-11-25T01:32:46.427" v="11349"/>
          <ac:spMkLst>
            <pc:docMk/>
            <pc:sldMk cId="604505279" sldId="3482"/>
            <ac:spMk id="19" creationId="{043C4BD6-F099-4BD9-B702-32D23FF2B8D9}"/>
          </ac:spMkLst>
        </pc:spChg>
        <pc:spChg chg="add mod">
          <ac:chgData name="Graeme Malcolm" userId="0828a162-3a1f-48c4-ad15-5bbb25c8ef77" providerId="ADAL" clId="{F5FC0247-66A0-4AB2-8D92-A154C709E0BA}" dt="2020-11-18T15:41:15.971" v="2533" actId="1076"/>
          <ac:spMkLst>
            <pc:docMk/>
            <pc:sldMk cId="604505279" sldId="3482"/>
            <ac:spMk id="22" creationId="{15933047-F6AB-4A41-95C6-7138C711B30F}"/>
          </ac:spMkLst>
        </pc:spChg>
        <pc:spChg chg="add mod">
          <ac:chgData name="Graeme Malcolm" userId="0828a162-3a1f-48c4-ad15-5bbb25c8ef77" providerId="ADAL" clId="{F5FC0247-66A0-4AB2-8D92-A154C709E0BA}" dt="2020-11-18T15:41:18.291" v="2535" actId="1076"/>
          <ac:spMkLst>
            <pc:docMk/>
            <pc:sldMk cId="604505279" sldId="3482"/>
            <ac:spMk id="24" creationId="{7091E393-B3FE-450D-ADEC-04C088771558}"/>
          </ac:spMkLst>
        </pc:spChg>
        <pc:spChg chg="add mod">
          <ac:chgData name="Graeme Malcolm" userId="0828a162-3a1f-48c4-ad15-5bbb25c8ef77" providerId="ADAL" clId="{F5FC0247-66A0-4AB2-8D92-A154C709E0BA}" dt="2020-11-18T15:41:20.171" v="2537" actId="1076"/>
          <ac:spMkLst>
            <pc:docMk/>
            <pc:sldMk cId="604505279" sldId="3482"/>
            <ac:spMk id="25" creationId="{6366FC66-6D14-4544-8F93-4F76167F8845}"/>
          </ac:spMkLst>
        </pc:spChg>
        <pc:spChg chg="add mod">
          <ac:chgData name="Graeme Malcolm" userId="0828a162-3a1f-48c4-ad15-5bbb25c8ef77" providerId="ADAL" clId="{F5FC0247-66A0-4AB2-8D92-A154C709E0BA}" dt="2020-11-18T15:41:20.375" v="2538"/>
          <ac:spMkLst>
            <pc:docMk/>
            <pc:sldMk cId="604505279" sldId="3482"/>
            <ac:spMk id="26" creationId="{5B400FC9-9810-4706-89BD-D7C5B153531F}"/>
          </ac:spMkLst>
        </pc:spChg>
        <pc:spChg chg="mod">
          <ac:chgData name="Graeme Malcolm" userId="0828a162-3a1f-48c4-ad15-5bbb25c8ef77" providerId="ADAL" clId="{F5FC0247-66A0-4AB2-8D92-A154C709E0BA}" dt="2020-11-25T01:32:46.427" v="11349"/>
          <ac:spMkLst>
            <pc:docMk/>
            <pc:sldMk cId="604505279" sldId="3482"/>
            <ac:spMk id="27" creationId="{5EEBBE74-F577-4331-9664-3DCC9DB20676}"/>
          </ac:spMkLst>
        </pc:spChg>
        <pc:spChg chg="add mod">
          <ac:chgData name="Graeme Malcolm" userId="0828a162-3a1f-48c4-ad15-5bbb25c8ef77" providerId="ADAL" clId="{F5FC0247-66A0-4AB2-8D92-A154C709E0BA}" dt="2020-11-18T15:41:23.258" v="2540" actId="1076"/>
          <ac:spMkLst>
            <pc:docMk/>
            <pc:sldMk cId="604505279" sldId="3482"/>
            <ac:spMk id="28" creationId="{ECAB1C71-24BB-4457-A811-E3B60B7F59C1}"/>
          </ac:spMkLst>
        </pc:spChg>
        <pc:spChg chg="add mod">
          <ac:chgData name="Graeme Malcolm" userId="0828a162-3a1f-48c4-ad15-5bbb25c8ef77" providerId="ADAL" clId="{F5FC0247-66A0-4AB2-8D92-A154C709E0BA}" dt="2020-11-18T15:41:25.290" v="2542" actId="1076"/>
          <ac:spMkLst>
            <pc:docMk/>
            <pc:sldMk cId="604505279" sldId="3482"/>
            <ac:spMk id="29" creationId="{5B24B21D-92D1-47EB-B184-CFCED42D0FE4}"/>
          </ac:spMkLst>
        </pc:spChg>
        <pc:spChg chg="add mod">
          <ac:chgData name="Graeme Malcolm" userId="0828a162-3a1f-48c4-ad15-5bbb25c8ef77" providerId="ADAL" clId="{F5FC0247-66A0-4AB2-8D92-A154C709E0BA}" dt="2020-11-18T15:41:28.491" v="2544" actId="1076"/>
          <ac:spMkLst>
            <pc:docMk/>
            <pc:sldMk cId="604505279" sldId="3482"/>
            <ac:spMk id="30" creationId="{B2A77F80-393C-4A7D-AE6B-43583A0AC8A6}"/>
          </ac:spMkLst>
        </pc:spChg>
        <pc:spChg chg="add mod">
          <ac:chgData name="Graeme Malcolm" userId="0828a162-3a1f-48c4-ad15-5bbb25c8ef77" providerId="ADAL" clId="{F5FC0247-66A0-4AB2-8D92-A154C709E0BA}" dt="2020-11-18T15:41:31.139" v="2546" actId="1076"/>
          <ac:spMkLst>
            <pc:docMk/>
            <pc:sldMk cId="604505279" sldId="3482"/>
            <ac:spMk id="31" creationId="{0211E987-28B2-4CB1-B9DB-9C2DFD08AD2F}"/>
          </ac:spMkLst>
        </pc:spChg>
        <pc:spChg chg="add mod">
          <ac:chgData name="Graeme Malcolm" userId="0828a162-3a1f-48c4-ad15-5bbb25c8ef77" providerId="ADAL" clId="{F5FC0247-66A0-4AB2-8D92-A154C709E0BA}" dt="2020-11-18T15:41:33.538" v="2548" actId="1076"/>
          <ac:spMkLst>
            <pc:docMk/>
            <pc:sldMk cId="604505279" sldId="3482"/>
            <ac:spMk id="32" creationId="{94D43FF9-D20E-41AC-AFED-7ADB56856E91}"/>
          </ac:spMkLst>
        </pc:spChg>
        <pc:spChg chg="add mod">
          <ac:chgData name="Graeme Malcolm" userId="0828a162-3a1f-48c4-ad15-5bbb25c8ef77" providerId="ADAL" clId="{F5FC0247-66A0-4AB2-8D92-A154C709E0BA}" dt="2020-11-18T15:41:35.674" v="2550" actId="1076"/>
          <ac:spMkLst>
            <pc:docMk/>
            <pc:sldMk cId="604505279" sldId="3482"/>
            <ac:spMk id="33" creationId="{4FC7384B-9480-4E08-8EE8-9CA6E81F1B26}"/>
          </ac:spMkLst>
        </pc:spChg>
        <pc:spChg chg="add mod">
          <ac:chgData name="Graeme Malcolm" userId="0828a162-3a1f-48c4-ad15-5bbb25c8ef77" providerId="ADAL" clId="{F5FC0247-66A0-4AB2-8D92-A154C709E0BA}" dt="2020-11-18T15:41:37.634" v="2552" actId="1076"/>
          <ac:spMkLst>
            <pc:docMk/>
            <pc:sldMk cId="604505279" sldId="3482"/>
            <ac:spMk id="34" creationId="{0829B5F6-45ED-4A82-B6A6-DBC57AA91D35}"/>
          </ac:spMkLst>
        </pc:spChg>
        <pc:spChg chg="add mod">
          <ac:chgData name="Graeme Malcolm" userId="0828a162-3a1f-48c4-ad15-5bbb25c8ef77" providerId="ADAL" clId="{F5FC0247-66A0-4AB2-8D92-A154C709E0BA}" dt="2020-11-18T15:41:43.122" v="2554" actId="1076"/>
          <ac:spMkLst>
            <pc:docMk/>
            <pc:sldMk cId="604505279" sldId="3482"/>
            <ac:spMk id="35" creationId="{43A1FB2E-4753-42B0-BCA7-1E8B312D41F7}"/>
          </ac:spMkLst>
        </pc:spChg>
        <pc:spChg chg="add mod">
          <ac:chgData name="Graeme Malcolm" userId="0828a162-3a1f-48c4-ad15-5bbb25c8ef77" providerId="ADAL" clId="{F5FC0247-66A0-4AB2-8D92-A154C709E0BA}" dt="2020-11-18T15:41:45.818" v="2556" actId="1076"/>
          <ac:spMkLst>
            <pc:docMk/>
            <pc:sldMk cId="604505279" sldId="3482"/>
            <ac:spMk id="36" creationId="{93A506D1-6E3B-454C-983F-E3110F4B165C}"/>
          </ac:spMkLst>
        </pc:spChg>
        <pc:spChg chg="add mod">
          <ac:chgData name="Graeme Malcolm" userId="0828a162-3a1f-48c4-ad15-5bbb25c8ef77" providerId="ADAL" clId="{F5FC0247-66A0-4AB2-8D92-A154C709E0BA}" dt="2020-11-18T15:41:48.449" v="2558" actId="1076"/>
          <ac:spMkLst>
            <pc:docMk/>
            <pc:sldMk cId="604505279" sldId="3482"/>
            <ac:spMk id="37" creationId="{353C0F0F-FCEA-4D19-919D-6896F336DE17}"/>
          </ac:spMkLst>
        </pc:spChg>
        <pc:spChg chg="add mod">
          <ac:chgData name="Graeme Malcolm" userId="0828a162-3a1f-48c4-ad15-5bbb25c8ef77" providerId="ADAL" clId="{F5FC0247-66A0-4AB2-8D92-A154C709E0BA}" dt="2020-11-18T15:41:51.058" v="2560" actId="1076"/>
          <ac:spMkLst>
            <pc:docMk/>
            <pc:sldMk cId="604505279" sldId="3482"/>
            <ac:spMk id="38" creationId="{F3D28207-82AA-49B0-862C-F615E527769D}"/>
          </ac:spMkLst>
        </pc:spChg>
        <pc:spChg chg="add mod">
          <ac:chgData name="Graeme Malcolm" userId="0828a162-3a1f-48c4-ad15-5bbb25c8ef77" providerId="ADAL" clId="{F5FC0247-66A0-4AB2-8D92-A154C709E0BA}" dt="2020-11-18T15:41:54.577" v="2562" actId="1076"/>
          <ac:spMkLst>
            <pc:docMk/>
            <pc:sldMk cId="604505279" sldId="3482"/>
            <ac:spMk id="39" creationId="{0B0F12EE-558E-40EF-A89B-27707B61BD4A}"/>
          </ac:spMkLst>
        </pc:spChg>
        <pc:spChg chg="add del mod">
          <ac:chgData name="Graeme Malcolm" userId="0828a162-3a1f-48c4-ad15-5bbb25c8ef77" providerId="ADAL" clId="{F5FC0247-66A0-4AB2-8D92-A154C709E0BA}" dt="2020-11-18T15:41:56.828" v="2564" actId="478"/>
          <ac:spMkLst>
            <pc:docMk/>
            <pc:sldMk cId="604505279" sldId="3482"/>
            <ac:spMk id="40" creationId="{4CDC56D8-9F7E-4D4F-9434-6E05E0E89191}"/>
          </ac:spMkLst>
        </pc:spChg>
        <pc:spChg chg="mod">
          <ac:chgData name="Graeme Malcolm" userId="0828a162-3a1f-48c4-ad15-5bbb25c8ef77" providerId="ADAL" clId="{F5FC0247-66A0-4AB2-8D92-A154C709E0BA}" dt="2020-11-25T00:16:46.876" v="11254"/>
          <ac:spMkLst>
            <pc:docMk/>
            <pc:sldMk cId="604505279" sldId="3482"/>
            <ac:spMk id="43" creationId="{FB0304BC-D4A5-4A27-9303-EC2CFD204353}"/>
          </ac:spMkLst>
        </pc:spChg>
        <pc:spChg chg="mod">
          <ac:chgData name="Graeme Malcolm" userId="0828a162-3a1f-48c4-ad15-5bbb25c8ef77" providerId="ADAL" clId="{F5FC0247-66A0-4AB2-8D92-A154C709E0BA}" dt="2020-11-25T00:16:46.876" v="11254"/>
          <ac:spMkLst>
            <pc:docMk/>
            <pc:sldMk cId="604505279" sldId="3482"/>
            <ac:spMk id="44" creationId="{B514CC00-46A2-42B8-BD18-CE728B86342F}"/>
          </ac:spMkLst>
        </pc:spChg>
        <pc:spChg chg="mod">
          <ac:chgData name="Graeme Malcolm" userId="0828a162-3a1f-48c4-ad15-5bbb25c8ef77" providerId="ADAL" clId="{F5FC0247-66A0-4AB2-8D92-A154C709E0BA}" dt="2020-11-25T00:16:46.876" v="11254"/>
          <ac:spMkLst>
            <pc:docMk/>
            <pc:sldMk cId="604505279" sldId="3482"/>
            <ac:spMk id="45" creationId="{CC5FD28D-EDF3-48BC-8B0C-6769C5AAD8F7}"/>
          </ac:spMkLst>
        </pc:spChg>
        <pc:spChg chg="mod">
          <ac:chgData name="Graeme Malcolm" userId="0828a162-3a1f-48c4-ad15-5bbb25c8ef77" providerId="ADAL" clId="{F5FC0247-66A0-4AB2-8D92-A154C709E0BA}" dt="2020-11-25T00:16:46.876" v="11254"/>
          <ac:spMkLst>
            <pc:docMk/>
            <pc:sldMk cId="604505279" sldId="3482"/>
            <ac:spMk id="46" creationId="{6F6F9AC7-27F9-4E88-BED2-13C5F26A54F0}"/>
          </ac:spMkLst>
        </pc:spChg>
        <pc:spChg chg="mod">
          <ac:chgData name="Graeme Malcolm" userId="0828a162-3a1f-48c4-ad15-5bbb25c8ef77" providerId="ADAL" clId="{F5FC0247-66A0-4AB2-8D92-A154C709E0BA}" dt="2020-11-25T00:16:46.876" v="11254"/>
          <ac:spMkLst>
            <pc:docMk/>
            <pc:sldMk cId="604505279" sldId="3482"/>
            <ac:spMk id="47" creationId="{44FE58E6-E8AE-4A9D-95CA-0EDA5A17D95A}"/>
          </ac:spMkLst>
        </pc:spChg>
        <pc:spChg chg="mod">
          <ac:chgData name="Graeme Malcolm" userId="0828a162-3a1f-48c4-ad15-5bbb25c8ef77" providerId="ADAL" clId="{F5FC0247-66A0-4AB2-8D92-A154C709E0BA}" dt="2020-11-25T00:16:46.876" v="11254"/>
          <ac:spMkLst>
            <pc:docMk/>
            <pc:sldMk cId="604505279" sldId="3482"/>
            <ac:spMk id="48" creationId="{71DB79E1-19C0-4A51-92F2-24F54B22579D}"/>
          </ac:spMkLst>
        </pc:spChg>
        <pc:spChg chg="mod">
          <ac:chgData name="Graeme Malcolm" userId="0828a162-3a1f-48c4-ad15-5bbb25c8ef77" providerId="ADAL" clId="{F5FC0247-66A0-4AB2-8D92-A154C709E0BA}" dt="2020-11-25T00:16:46.876" v="11254"/>
          <ac:spMkLst>
            <pc:docMk/>
            <pc:sldMk cId="604505279" sldId="3482"/>
            <ac:spMk id="49" creationId="{583F61B5-02F3-4EA1-9910-1DD4D968507A}"/>
          </ac:spMkLst>
        </pc:spChg>
        <pc:spChg chg="mod">
          <ac:chgData name="Graeme Malcolm" userId="0828a162-3a1f-48c4-ad15-5bbb25c8ef77" providerId="ADAL" clId="{F5FC0247-66A0-4AB2-8D92-A154C709E0BA}" dt="2020-11-25T00:16:46.876" v="11254"/>
          <ac:spMkLst>
            <pc:docMk/>
            <pc:sldMk cId="604505279" sldId="3482"/>
            <ac:spMk id="50" creationId="{8248215D-C2B2-473A-82FD-6D0848DED180}"/>
          </ac:spMkLst>
        </pc:spChg>
        <pc:spChg chg="mod">
          <ac:chgData name="Graeme Malcolm" userId="0828a162-3a1f-48c4-ad15-5bbb25c8ef77" providerId="ADAL" clId="{F5FC0247-66A0-4AB2-8D92-A154C709E0BA}" dt="2020-11-25T00:16:46.876" v="11254"/>
          <ac:spMkLst>
            <pc:docMk/>
            <pc:sldMk cId="604505279" sldId="3482"/>
            <ac:spMk id="51" creationId="{A49348A1-135C-4C1F-BCA5-5BB936396688}"/>
          </ac:spMkLst>
        </pc:spChg>
        <pc:spChg chg="mod">
          <ac:chgData name="Graeme Malcolm" userId="0828a162-3a1f-48c4-ad15-5bbb25c8ef77" providerId="ADAL" clId="{F5FC0247-66A0-4AB2-8D92-A154C709E0BA}" dt="2020-11-25T00:16:46.876" v="11254"/>
          <ac:spMkLst>
            <pc:docMk/>
            <pc:sldMk cId="604505279" sldId="3482"/>
            <ac:spMk id="52" creationId="{6DDCD24A-610D-43BE-BE34-E5C8CA9D3E12}"/>
          </ac:spMkLst>
        </pc:spChg>
        <pc:spChg chg="mod">
          <ac:chgData name="Graeme Malcolm" userId="0828a162-3a1f-48c4-ad15-5bbb25c8ef77" providerId="ADAL" clId="{F5FC0247-66A0-4AB2-8D92-A154C709E0BA}" dt="2020-11-25T00:16:46.876" v="11254"/>
          <ac:spMkLst>
            <pc:docMk/>
            <pc:sldMk cId="604505279" sldId="3482"/>
            <ac:spMk id="53" creationId="{0FB5AB2C-7E8D-4830-B789-995DEF442BF9}"/>
          </ac:spMkLst>
        </pc:spChg>
        <pc:spChg chg="mod">
          <ac:chgData name="Graeme Malcolm" userId="0828a162-3a1f-48c4-ad15-5bbb25c8ef77" providerId="ADAL" clId="{F5FC0247-66A0-4AB2-8D92-A154C709E0BA}" dt="2020-11-25T00:16:46.876" v="11254"/>
          <ac:spMkLst>
            <pc:docMk/>
            <pc:sldMk cId="604505279" sldId="3482"/>
            <ac:spMk id="54" creationId="{6E89455C-34C8-4263-866B-3242B08C1A68}"/>
          </ac:spMkLst>
        </pc:spChg>
        <pc:spChg chg="mod">
          <ac:chgData name="Graeme Malcolm" userId="0828a162-3a1f-48c4-ad15-5bbb25c8ef77" providerId="ADAL" clId="{F5FC0247-66A0-4AB2-8D92-A154C709E0BA}" dt="2020-11-25T00:16:46.876" v="11254"/>
          <ac:spMkLst>
            <pc:docMk/>
            <pc:sldMk cId="604505279" sldId="3482"/>
            <ac:spMk id="55" creationId="{D67E66CB-46B2-4CE3-9A9A-5694E922D59E}"/>
          </ac:spMkLst>
        </pc:spChg>
        <pc:spChg chg="mod">
          <ac:chgData name="Graeme Malcolm" userId="0828a162-3a1f-48c4-ad15-5bbb25c8ef77" providerId="ADAL" clId="{F5FC0247-66A0-4AB2-8D92-A154C709E0BA}" dt="2020-11-25T00:16:46.876" v="11254"/>
          <ac:spMkLst>
            <pc:docMk/>
            <pc:sldMk cId="604505279" sldId="3482"/>
            <ac:spMk id="56" creationId="{4D1F868C-50F7-4ABE-A7B4-5E5EA25370F4}"/>
          </ac:spMkLst>
        </pc:spChg>
        <pc:spChg chg="mod">
          <ac:chgData name="Graeme Malcolm" userId="0828a162-3a1f-48c4-ad15-5bbb25c8ef77" providerId="ADAL" clId="{F5FC0247-66A0-4AB2-8D92-A154C709E0BA}" dt="2020-11-25T00:16:46.876" v="11254"/>
          <ac:spMkLst>
            <pc:docMk/>
            <pc:sldMk cId="604505279" sldId="3482"/>
            <ac:spMk id="57" creationId="{EC71E90A-56EE-4469-BED9-01B0717F9026}"/>
          </ac:spMkLst>
        </pc:spChg>
        <pc:spChg chg="mod">
          <ac:chgData name="Graeme Malcolm" userId="0828a162-3a1f-48c4-ad15-5bbb25c8ef77" providerId="ADAL" clId="{F5FC0247-66A0-4AB2-8D92-A154C709E0BA}" dt="2020-11-25T00:16:46.876" v="11254"/>
          <ac:spMkLst>
            <pc:docMk/>
            <pc:sldMk cId="604505279" sldId="3482"/>
            <ac:spMk id="58" creationId="{B0864DDC-85E5-4D4F-8AA2-3720443F6D5C}"/>
          </ac:spMkLst>
        </pc:spChg>
        <pc:spChg chg="mod">
          <ac:chgData name="Graeme Malcolm" userId="0828a162-3a1f-48c4-ad15-5bbb25c8ef77" providerId="ADAL" clId="{F5FC0247-66A0-4AB2-8D92-A154C709E0BA}" dt="2020-11-25T00:16:46.876" v="11254"/>
          <ac:spMkLst>
            <pc:docMk/>
            <pc:sldMk cId="604505279" sldId="3482"/>
            <ac:spMk id="59" creationId="{BDFF7765-A296-49D7-B20C-EF138CD6C41B}"/>
          </ac:spMkLst>
        </pc:spChg>
        <pc:spChg chg="mod">
          <ac:chgData name="Graeme Malcolm" userId="0828a162-3a1f-48c4-ad15-5bbb25c8ef77" providerId="ADAL" clId="{F5FC0247-66A0-4AB2-8D92-A154C709E0BA}" dt="2020-11-25T01:32:46.427" v="11349"/>
          <ac:spMkLst>
            <pc:docMk/>
            <pc:sldMk cId="604505279" sldId="3482"/>
            <ac:spMk id="61" creationId="{E2E55721-CEAA-4CBF-A07C-D6C2ED7AFF0B}"/>
          </ac:spMkLst>
        </pc:spChg>
        <pc:spChg chg="mod">
          <ac:chgData name="Graeme Malcolm" userId="0828a162-3a1f-48c4-ad15-5bbb25c8ef77" providerId="ADAL" clId="{F5FC0247-66A0-4AB2-8D92-A154C709E0BA}" dt="2020-11-25T01:32:46.427" v="11349"/>
          <ac:spMkLst>
            <pc:docMk/>
            <pc:sldMk cId="604505279" sldId="3482"/>
            <ac:spMk id="62" creationId="{0E6E5499-3B08-44DB-BFEF-A36E99DC076D}"/>
          </ac:spMkLst>
        </pc:spChg>
        <pc:spChg chg="mod">
          <ac:chgData name="Graeme Malcolm" userId="0828a162-3a1f-48c4-ad15-5bbb25c8ef77" providerId="ADAL" clId="{F5FC0247-66A0-4AB2-8D92-A154C709E0BA}" dt="2020-11-25T00:16:46.876" v="11254"/>
          <ac:spMkLst>
            <pc:docMk/>
            <pc:sldMk cId="604505279" sldId="3482"/>
            <ac:spMk id="63" creationId="{82FFA79A-7C8B-4327-9FD2-7B3A53E54C59}"/>
          </ac:spMkLst>
        </pc:spChg>
        <pc:spChg chg="mod">
          <ac:chgData name="Graeme Malcolm" userId="0828a162-3a1f-48c4-ad15-5bbb25c8ef77" providerId="ADAL" clId="{F5FC0247-66A0-4AB2-8D92-A154C709E0BA}" dt="2020-11-25T00:16:46.876" v="11254"/>
          <ac:spMkLst>
            <pc:docMk/>
            <pc:sldMk cId="604505279" sldId="3482"/>
            <ac:spMk id="74" creationId="{5B0D4810-04C5-4623-AD8B-489E69CE0AF3}"/>
          </ac:spMkLst>
        </pc:spChg>
        <pc:spChg chg="mod">
          <ac:chgData name="Graeme Malcolm" userId="0828a162-3a1f-48c4-ad15-5bbb25c8ef77" providerId="ADAL" clId="{F5FC0247-66A0-4AB2-8D92-A154C709E0BA}" dt="2020-11-25T01:32:46.427" v="11349"/>
          <ac:spMkLst>
            <pc:docMk/>
            <pc:sldMk cId="604505279" sldId="3482"/>
            <ac:spMk id="77" creationId="{09DE207C-2156-4430-A52F-3E502430B065}"/>
          </ac:spMkLst>
        </pc:spChg>
        <pc:spChg chg="mod">
          <ac:chgData name="Graeme Malcolm" userId="0828a162-3a1f-48c4-ad15-5bbb25c8ef77" providerId="ADAL" clId="{F5FC0247-66A0-4AB2-8D92-A154C709E0BA}" dt="2020-11-25T00:16:46.876" v="11254"/>
          <ac:spMkLst>
            <pc:docMk/>
            <pc:sldMk cId="604505279" sldId="3482"/>
            <ac:spMk id="79" creationId="{1B41EDFB-47B7-4DE9-AA13-63F87CBF1478}"/>
          </ac:spMkLst>
        </pc:spChg>
        <pc:spChg chg="mod">
          <ac:chgData name="Graeme Malcolm" userId="0828a162-3a1f-48c4-ad15-5bbb25c8ef77" providerId="ADAL" clId="{F5FC0247-66A0-4AB2-8D92-A154C709E0BA}" dt="2020-11-25T00:16:46.876" v="11254"/>
          <ac:spMkLst>
            <pc:docMk/>
            <pc:sldMk cId="604505279" sldId="3482"/>
            <ac:spMk id="81" creationId="{3A55D275-E9F8-4758-ABDD-E978085D2C83}"/>
          </ac:spMkLst>
        </pc:spChg>
        <pc:spChg chg="mod">
          <ac:chgData name="Graeme Malcolm" userId="0828a162-3a1f-48c4-ad15-5bbb25c8ef77" providerId="ADAL" clId="{F5FC0247-66A0-4AB2-8D92-A154C709E0BA}" dt="2020-11-25T00:16:46.876" v="11254"/>
          <ac:spMkLst>
            <pc:docMk/>
            <pc:sldMk cId="604505279" sldId="3482"/>
            <ac:spMk id="83" creationId="{B67EDC0E-A656-44C3-B261-BEA29EF21D40}"/>
          </ac:spMkLst>
        </pc:spChg>
        <pc:spChg chg="mod">
          <ac:chgData name="Graeme Malcolm" userId="0828a162-3a1f-48c4-ad15-5bbb25c8ef77" providerId="ADAL" clId="{F5FC0247-66A0-4AB2-8D92-A154C709E0BA}" dt="2020-11-25T00:16:46.876" v="11254"/>
          <ac:spMkLst>
            <pc:docMk/>
            <pc:sldMk cId="604505279" sldId="3482"/>
            <ac:spMk id="84" creationId="{316AFADD-547C-4313-9BE7-B4CFDEB99D99}"/>
          </ac:spMkLst>
        </pc:spChg>
        <pc:spChg chg="mod">
          <ac:chgData name="Graeme Malcolm" userId="0828a162-3a1f-48c4-ad15-5bbb25c8ef77" providerId="ADAL" clId="{F5FC0247-66A0-4AB2-8D92-A154C709E0BA}" dt="2020-12-01T02:41:41.515" v="11371" actId="14100"/>
          <ac:spMkLst>
            <pc:docMk/>
            <pc:sldMk cId="604505279" sldId="3482"/>
            <ac:spMk id="85" creationId="{7F5CDE38-8842-4C12-96CD-2E0360B16849}"/>
          </ac:spMkLst>
        </pc:spChg>
        <pc:spChg chg="mod">
          <ac:chgData name="Graeme Malcolm" userId="0828a162-3a1f-48c4-ad15-5bbb25c8ef77" providerId="ADAL" clId="{F5FC0247-66A0-4AB2-8D92-A154C709E0BA}" dt="2020-11-25T00:16:46.876" v="11254"/>
          <ac:spMkLst>
            <pc:docMk/>
            <pc:sldMk cId="604505279" sldId="3482"/>
            <ac:spMk id="87" creationId="{EB8A9097-274A-4E6D-AD8D-F95E8952FD69}"/>
          </ac:spMkLst>
        </pc:spChg>
        <pc:spChg chg="mod">
          <ac:chgData name="Graeme Malcolm" userId="0828a162-3a1f-48c4-ad15-5bbb25c8ef77" providerId="ADAL" clId="{F5FC0247-66A0-4AB2-8D92-A154C709E0BA}" dt="2020-11-25T00:16:46.876" v="11254"/>
          <ac:spMkLst>
            <pc:docMk/>
            <pc:sldMk cId="604505279" sldId="3482"/>
            <ac:spMk id="89" creationId="{00FC318E-5B43-4F3A-B613-D53D9D45BC72}"/>
          </ac:spMkLst>
        </pc:spChg>
        <pc:spChg chg="mod">
          <ac:chgData name="Graeme Malcolm" userId="0828a162-3a1f-48c4-ad15-5bbb25c8ef77" providerId="ADAL" clId="{F5FC0247-66A0-4AB2-8D92-A154C709E0BA}" dt="2020-11-25T00:16:46.876" v="11254"/>
          <ac:spMkLst>
            <pc:docMk/>
            <pc:sldMk cId="604505279" sldId="3482"/>
            <ac:spMk id="90" creationId="{0322A281-6F3B-477A-8861-E6B96FDC3496}"/>
          </ac:spMkLst>
        </pc:spChg>
        <pc:spChg chg="mod">
          <ac:chgData name="Graeme Malcolm" userId="0828a162-3a1f-48c4-ad15-5bbb25c8ef77" providerId="ADAL" clId="{F5FC0247-66A0-4AB2-8D92-A154C709E0BA}" dt="2020-11-25T00:16:46.876" v="11254"/>
          <ac:spMkLst>
            <pc:docMk/>
            <pc:sldMk cId="604505279" sldId="3482"/>
            <ac:spMk id="91" creationId="{12DA6520-9FAA-4B37-8647-C7E080E8CCBF}"/>
          </ac:spMkLst>
        </pc:spChg>
        <pc:spChg chg="mod">
          <ac:chgData name="Graeme Malcolm" userId="0828a162-3a1f-48c4-ad15-5bbb25c8ef77" providerId="ADAL" clId="{F5FC0247-66A0-4AB2-8D92-A154C709E0BA}" dt="2020-11-25T01:32:46.427" v="11349"/>
          <ac:spMkLst>
            <pc:docMk/>
            <pc:sldMk cId="604505279" sldId="3482"/>
            <ac:spMk id="92" creationId="{A7F83993-B964-4FD4-B858-3BEA23028582}"/>
          </ac:spMkLst>
        </pc:spChg>
        <pc:spChg chg="mod">
          <ac:chgData name="Graeme Malcolm" userId="0828a162-3a1f-48c4-ad15-5bbb25c8ef77" providerId="ADAL" clId="{F5FC0247-66A0-4AB2-8D92-A154C709E0BA}" dt="2020-11-25T00:16:46.876" v="11254"/>
          <ac:spMkLst>
            <pc:docMk/>
            <pc:sldMk cId="604505279" sldId="3482"/>
            <ac:spMk id="93" creationId="{6ADFD926-E3ED-42CB-8B67-31C8EF510CD5}"/>
          </ac:spMkLst>
        </pc:spChg>
        <pc:spChg chg="mod">
          <ac:chgData name="Graeme Malcolm" userId="0828a162-3a1f-48c4-ad15-5bbb25c8ef77" providerId="ADAL" clId="{F5FC0247-66A0-4AB2-8D92-A154C709E0BA}" dt="2020-11-25T01:32:46.427" v="11349"/>
          <ac:spMkLst>
            <pc:docMk/>
            <pc:sldMk cId="604505279" sldId="3482"/>
            <ac:spMk id="94" creationId="{49617071-0FFF-481F-964C-4B3EA89BBEAD}"/>
          </ac:spMkLst>
        </pc:spChg>
        <pc:grpChg chg="add del mod">
          <ac:chgData name="Graeme Malcolm" userId="0828a162-3a1f-48c4-ad15-5bbb25c8ef77" providerId="ADAL" clId="{F5FC0247-66A0-4AB2-8D92-A154C709E0BA}" dt="2020-11-25T00:16:39.869" v="11249" actId="478"/>
          <ac:grpSpMkLst>
            <pc:docMk/>
            <pc:sldMk cId="604505279" sldId="3482"/>
            <ac:grpSpMk id="6" creationId="{66674605-8DC5-4FDC-8022-13D7F9DA4828}"/>
          </ac:grpSpMkLst>
        </pc:grpChg>
        <pc:grpChg chg="add mod">
          <ac:chgData name="Graeme Malcolm" userId="0828a162-3a1f-48c4-ad15-5bbb25c8ef77" providerId="ADAL" clId="{F5FC0247-66A0-4AB2-8D92-A154C709E0BA}" dt="2020-11-25T00:16:46.876" v="11254"/>
          <ac:grpSpMkLst>
            <pc:docMk/>
            <pc:sldMk cId="604505279" sldId="3482"/>
            <ac:grpSpMk id="40" creationId="{7D44C9D4-C432-4785-AD7F-6FEC1F6A5C3A}"/>
          </ac:grpSpMkLst>
        </pc:grpChg>
        <pc:grpChg chg="mod">
          <ac:chgData name="Graeme Malcolm" userId="0828a162-3a1f-48c4-ad15-5bbb25c8ef77" providerId="ADAL" clId="{F5FC0247-66A0-4AB2-8D92-A154C709E0BA}" dt="2020-11-25T00:16:46.876" v="11254"/>
          <ac:grpSpMkLst>
            <pc:docMk/>
            <pc:sldMk cId="604505279" sldId="3482"/>
            <ac:grpSpMk id="41" creationId="{530D76E5-8580-42CD-874F-0F454C50606C}"/>
          </ac:grpSpMkLst>
        </pc:grpChg>
        <pc:grpChg chg="mod">
          <ac:chgData name="Graeme Malcolm" userId="0828a162-3a1f-48c4-ad15-5bbb25c8ef77" providerId="ADAL" clId="{F5FC0247-66A0-4AB2-8D92-A154C709E0BA}" dt="2020-11-25T00:16:46.876" v="11254"/>
          <ac:grpSpMkLst>
            <pc:docMk/>
            <pc:sldMk cId="604505279" sldId="3482"/>
            <ac:grpSpMk id="42" creationId="{51F6042B-17B7-443E-AE52-559A0D675B1A}"/>
          </ac:grpSpMkLst>
        </pc:grpChg>
        <pc:grpChg chg="mod">
          <ac:chgData name="Graeme Malcolm" userId="0828a162-3a1f-48c4-ad15-5bbb25c8ef77" providerId="ADAL" clId="{F5FC0247-66A0-4AB2-8D92-A154C709E0BA}" dt="2020-11-25T00:16:46.876" v="11254"/>
          <ac:grpSpMkLst>
            <pc:docMk/>
            <pc:sldMk cId="604505279" sldId="3482"/>
            <ac:grpSpMk id="60" creationId="{4E07E0BC-379A-40EE-B5FF-A591B8DCB033}"/>
          </ac:grpSpMkLst>
        </pc:grpChg>
        <pc:grpChg chg="mod">
          <ac:chgData name="Graeme Malcolm" userId="0828a162-3a1f-48c4-ad15-5bbb25c8ef77" providerId="ADAL" clId="{F5FC0247-66A0-4AB2-8D92-A154C709E0BA}" dt="2020-11-25T00:16:46.876" v="11254"/>
          <ac:grpSpMkLst>
            <pc:docMk/>
            <pc:sldMk cId="604505279" sldId="3482"/>
            <ac:grpSpMk id="75" creationId="{948283F5-8A38-4A22-A80C-82C68C092A98}"/>
          </ac:grpSpMkLst>
        </pc:grpChg>
        <pc:grpChg chg="mod">
          <ac:chgData name="Graeme Malcolm" userId="0828a162-3a1f-48c4-ad15-5bbb25c8ef77" providerId="ADAL" clId="{F5FC0247-66A0-4AB2-8D92-A154C709E0BA}" dt="2020-11-25T00:16:46.876" v="11254"/>
          <ac:grpSpMkLst>
            <pc:docMk/>
            <pc:sldMk cId="604505279" sldId="3482"/>
            <ac:grpSpMk id="76" creationId="{ED24EB11-EA33-4AF9-9605-4A3D9D54231A}"/>
          </ac:grpSpMkLst>
        </pc:grpChg>
        <pc:grpChg chg="mod">
          <ac:chgData name="Graeme Malcolm" userId="0828a162-3a1f-48c4-ad15-5bbb25c8ef77" providerId="ADAL" clId="{F5FC0247-66A0-4AB2-8D92-A154C709E0BA}" dt="2020-11-25T00:16:46.876" v="11254"/>
          <ac:grpSpMkLst>
            <pc:docMk/>
            <pc:sldMk cId="604505279" sldId="3482"/>
            <ac:grpSpMk id="78" creationId="{91263A43-4B83-4F28-9032-3080285AB5CC}"/>
          </ac:grpSpMkLst>
        </pc:grpChg>
        <pc:grpChg chg="mod">
          <ac:chgData name="Graeme Malcolm" userId="0828a162-3a1f-48c4-ad15-5bbb25c8ef77" providerId="ADAL" clId="{F5FC0247-66A0-4AB2-8D92-A154C709E0BA}" dt="2020-11-25T00:16:46.876" v="11254"/>
          <ac:grpSpMkLst>
            <pc:docMk/>
            <pc:sldMk cId="604505279" sldId="3482"/>
            <ac:grpSpMk id="82" creationId="{E9B0A922-0C5D-49E9-87CB-0FDFD35DEC5B}"/>
          </ac:grpSpMkLst>
        </pc:grpChg>
        <pc:grpChg chg="mod">
          <ac:chgData name="Graeme Malcolm" userId="0828a162-3a1f-48c4-ad15-5bbb25c8ef77" providerId="ADAL" clId="{F5FC0247-66A0-4AB2-8D92-A154C709E0BA}" dt="2020-11-25T00:16:46.876" v="11254"/>
          <ac:grpSpMkLst>
            <pc:docMk/>
            <pc:sldMk cId="604505279" sldId="3482"/>
            <ac:grpSpMk id="86" creationId="{A2925B13-FE30-4FBF-AF12-4A9F4B442346}"/>
          </ac:grpSpMkLst>
        </pc:grpChg>
        <pc:picChg chg="del">
          <ac:chgData name="Graeme Malcolm" userId="0828a162-3a1f-48c4-ad15-5bbb25c8ef77" providerId="ADAL" clId="{F5FC0247-66A0-4AB2-8D92-A154C709E0BA}" dt="2020-11-25T00:16:42.724" v="11252" actId="478"/>
          <ac:picMkLst>
            <pc:docMk/>
            <pc:sldMk cId="604505279" sldId="3482"/>
            <ac:picMk id="3" creationId="{723641DE-6419-45DB-B2A7-8E403FDE8600}"/>
          </ac:picMkLst>
        </pc:picChg>
        <pc:picChg chg="del">
          <ac:chgData name="Graeme Malcolm" userId="0828a162-3a1f-48c4-ad15-5bbb25c8ef77" providerId="ADAL" clId="{F5FC0247-66A0-4AB2-8D92-A154C709E0BA}" dt="2020-11-25T00:16:45.102" v="11253" actId="478"/>
          <ac:picMkLst>
            <pc:docMk/>
            <pc:sldMk cId="604505279" sldId="3482"/>
            <ac:picMk id="7" creationId="{A0C82857-17F2-414C-B5EC-FA1D9A570BA4}"/>
          </ac:picMkLst>
        </pc:picChg>
        <pc:picChg chg="del mod">
          <ac:chgData name="Graeme Malcolm" userId="0828a162-3a1f-48c4-ad15-5bbb25c8ef77" providerId="ADAL" clId="{F5FC0247-66A0-4AB2-8D92-A154C709E0BA}" dt="2020-11-25T00:16:45.102" v="11253" actId="478"/>
          <ac:picMkLst>
            <pc:docMk/>
            <pc:sldMk cId="604505279" sldId="3482"/>
            <ac:picMk id="8" creationId="{4352F43D-4E43-42B0-B916-96EAC506E853}"/>
          </ac:picMkLst>
        </pc:picChg>
        <pc:picChg chg="del">
          <ac:chgData name="Graeme Malcolm" userId="0828a162-3a1f-48c4-ad15-5bbb25c8ef77" providerId="ADAL" clId="{F5FC0247-66A0-4AB2-8D92-A154C709E0BA}" dt="2020-11-25T00:16:45.102" v="11253" actId="478"/>
          <ac:picMkLst>
            <pc:docMk/>
            <pc:sldMk cId="604505279" sldId="3482"/>
            <ac:picMk id="9" creationId="{32FC77C7-B53C-4E0A-872C-C74A0AB2D5D4}"/>
          </ac:picMkLst>
        </pc:picChg>
        <pc:picChg chg="del">
          <ac:chgData name="Graeme Malcolm" userId="0828a162-3a1f-48c4-ad15-5bbb25c8ef77" providerId="ADAL" clId="{F5FC0247-66A0-4AB2-8D92-A154C709E0BA}" dt="2020-11-25T00:16:45.102" v="11253" actId="478"/>
          <ac:picMkLst>
            <pc:docMk/>
            <pc:sldMk cId="604505279" sldId="3482"/>
            <ac:picMk id="10" creationId="{FCE55928-F8D7-4C78-8A37-9B43CBFB8923}"/>
          </ac:picMkLst>
        </pc:picChg>
        <pc:picChg chg="del">
          <ac:chgData name="Graeme Malcolm" userId="0828a162-3a1f-48c4-ad15-5bbb25c8ef77" providerId="ADAL" clId="{F5FC0247-66A0-4AB2-8D92-A154C709E0BA}" dt="2020-11-25T00:16:41.840" v="11251" actId="478"/>
          <ac:picMkLst>
            <pc:docMk/>
            <pc:sldMk cId="604505279" sldId="3482"/>
            <ac:picMk id="11" creationId="{064EA963-E69B-4DF7-A51A-8F2E44F3DE42}"/>
          </ac:picMkLst>
        </pc:picChg>
        <pc:picChg chg="del">
          <ac:chgData name="Graeme Malcolm" userId="0828a162-3a1f-48c4-ad15-5bbb25c8ef77" providerId="ADAL" clId="{F5FC0247-66A0-4AB2-8D92-A154C709E0BA}" dt="2020-11-25T00:16:45.102" v="11253" actId="478"/>
          <ac:picMkLst>
            <pc:docMk/>
            <pc:sldMk cId="604505279" sldId="3482"/>
            <ac:picMk id="12" creationId="{432FF82D-DAD7-45B8-A146-22316AD1DF23}"/>
          </ac:picMkLst>
        </pc:picChg>
        <pc:picChg chg="del">
          <ac:chgData name="Graeme Malcolm" userId="0828a162-3a1f-48c4-ad15-5bbb25c8ef77" providerId="ADAL" clId="{F5FC0247-66A0-4AB2-8D92-A154C709E0BA}" dt="2020-11-25T00:16:45.102" v="11253" actId="478"/>
          <ac:picMkLst>
            <pc:docMk/>
            <pc:sldMk cId="604505279" sldId="3482"/>
            <ac:picMk id="13" creationId="{D5DDE7E4-A947-4F20-8605-B6BCFF2A79AC}"/>
          </ac:picMkLst>
        </pc:picChg>
        <pc:picChg chg="del">
          <ac:chgData name="Graeme Malcolm" userId="0828a162-3a1f-48c4-ad15-5bbb25c8ef77" providerId="ADAL" clId="{F5FC0247-66A0-4AB2-8D92-A154C709E0BA}" dt="2020-11-25T00:16:45.102" v="11253" actId="478"/>
          <ac:picMkLst>
            <pc:docMk/>
            <pc:sldMk cId="604505279" sldId="3482"/>
            <ac:picMk id="14" creationId="{20175398-4A36-4586-971F-9A41273B8634}"/>
          </ac:picMkLst>
        </pc:picChg>
        <pc:picChg chg="del">
          <ac:chgData name="Graeme Malcolm" userId="0828a162-3a1f-48c4-ad15-5bbb25c8ef77" providerId="ADAL" clId="{F5FC0247-66A0-4AB2-8D92-A154C709E0BA}" dt="2020-11-25T00:16:45.102" v="11253" actId="478"/>
          <ac:picMkLst>
            <pc:docMk/>
            <pc:sldMk cId="604505279" sldId="3482"/>
            <ac:picMk id="15" creationId="{4DCE2D89-9776-4B29-844E-0C51F2035B31}"/>
          </ac:picMkLst>
        </pc:picChg>
        <pc:picChg chg="mod">
          <ac:chgData name="Graeme Malcolm" userId="0828a162-3a1f-48c4-ad15-5bbb25c8ef77" providerId="ADAL" clId="{F5FC0247-66A0-4AB2-8D92-A154C709E0BA}" dt="2020-11-25T00:16:46.876" v="11254"/>
          <ac:picMkLst>
            <pc:docMk/>
            <pc:sldMk cId="604505279" sldId="3482"/>
            <ac:picMk id="64" creationId="{7F0801F8-1F64-4B16-A746-803AB127B472}"/>
          </ac:picMkLst>
        </pc:picChg>
        <pc:picChg chg="mod">
          <ac:chgData name="Graeme Malcolm" userId="0828a162-3a1f-48c4-ad15-5bbb25c8ef77" providerId="ADAL" clId="{F5FC0247-66A0-4AB2-8D92-A154C709E0BA}" dt="2020-11-25T00:16:46.876" v="11254"/>
          <ac:picMkLst>
            <pc:docMk/>
            <pc:sldMk cId="604505279" sldId="3482"/>
            <ac:picMk id="65" creationId="{2E785824-3C62-4756-976D-FA6236CC784E}"/>
          </ac:picMkLst>
        </pc:picChg>
        <pc:picChg chg="mod">
          <ac:chgData name="Graeme Malcolm" userId="0828a162-3a1f-48c4-ad15-5bbb25c8ef77" providerId="ADAL" clId="{F5FC0247-66A0-4AB2-8D92-A154C709E0BA}" dt="2020-12-01T02:41:13.021" v="11370" actId="207"/>
          <ac:picMkLst>
            <pc:docMk/>
            <pc:sldMk cId="604505279" sldId="3482"/>
            <ac:picMk id="66" creationId="{A543232A-D4BA-4EEF-B173-624E37ADD09A}"/>
          </ac:picMkLst>
        </pc:picChg>
        <pc:picChg chg="mod">
          <ac:chgData name="Graeme Malcolm" userId="0828a162-3a1f-48c4-ad15-5bbb25c8ef77" providerId="ADAL" clId="{F5FC0247-66A0-4AB2-8D92-A154C709E0BA}" dt="2020-11-25T00:16:46.876" v="11254"/>
          <ac:picMkLst>
            <pc:docMk/>
            <pc:sldMk cId="604505279" sldId="3482"/>
            <ac:picMk id="67" creationId="{94BA3185-9800-4303-8414-FB75BA1AC997}"/>
          </ac:picMkLst>
        </pc:picChg>
        <pc:picChg chg="mod">
          <ac:chgData name="Graeme Malcolm" userId="0828a162-3a1f-48c4-ad15-5bbb25c8ef77" providerId="ADAL" clId="{F5FC0247-66A0-4AB2-8D92-A154C709E0BA}" dt="2020-11-25T00:16:46.876" v="11254"/>
          <ac:picMkLst>
            <pc:docMk/>
            <pc:sldMk cId="604505279" sldId="3482"/>
            <ac:picMk id="68" creationId="{BC5DDC81-D8BF-458C-A361-AC8A71CC4474}"/>
          </ac:picMkLst>
        </pc:picChg>
        <pc:picChg chg="mod">
          <ac:chgData name="Graeme Malcolm" userId="0828a162-3a1f-48c4-ad15-5bbb25c8ef77" providerId="ADAL" clId="{F5FC0247-66A0-4AB2-8D92-A154C709E0BA}" dt="2020-11-25T00:16:46.876" v="11254"/>
          <ac:picMkLst>
            <pc:docMk/>
            <pc:sldMk cId="604505279" sldId="3482"/>
            <ac:picMk id="69" creationId="{572DD9E6-4711-4633-B98C-91C3CD30B682}"/>
          </ac:picMkLst>
        </pc:picChg>
        <pc:picChg chg="mod">
          <ac:chgData name="Graeme Malcolm" userId="0828a162-3a1f-48c4-ad15-5bbb25c8ef77" providerId="ADAL" clId="{F5FC0247-66A0-4AB2-8D92-A154C709E0BA}" dt="2020-11-25T00:16:46.876" v="11254"/>
          <ac:picMkLst>
            <pc:docMk/>
            <pc:sldMk cId="604505279" sldId="3482"/>
            <ac:picMk id="70" creationId="{F1D00641-32ED-4A7E-A5EA-2EC3511C12E2}"/>
          </ac:picMkLst>
        </pc:picChg>
        <pc:picChg chg="mod">
          <ac:chgData name="Graeme Malcolm" userId="0828a162-3a1f-48c4-ad15-5bbb25c8ef77" providerId="ADAL" clId="{F5FC0247-66A0-4AB2-8D92-A154C709E0BA}" dt="2020-11-25T00:16:46.876" v="11254"/>
          <ac:picMkLst>
            <pc:docMk/>
            <pc:sldMk cId="604505279" sldId="3482"/>
            <ac:picMk id="71" creationId="{1548FAB9-F611-4D25-84A2-683B787E301C}"/>
          </ac:picMkLst>
        </pc:picChg>
        <pc:picChg chg="mod">
          <ac:chgData name="Graeme Malcolm" userId="0828a162-3a1f-48c4-ad15-5bbb25c8ef77" providerId="ADAL" clId="{F5FC0247-66A0-4AB2-8D92-A154C709E0BA}" dt="2020-11-25T00:16:46.876" v="11254"/>
          <ac:picMkLst>
            <pc:docMk/>
            <pc:sldMk cId="604505279" sldId="3482"/>
            <ac:picMk id="72" creationId="{6573A05A-EB14-4209-B623-F4E572268A5C}"/>
          </ac:picMkLst>
        </pc:picChg>
        <pc:picChg chg="mod">
          <ac:chgData name="Graeme Malcolm" userId="0828a162-3a1f-48c4-ad15-5bbb25c8ef77" providerId="ADAL" clId="{F5FC0247-66A0-4AB2-8D92-A154C709E0BA}" dt="2020-11-25T00:16:46.876" v="11254"/>
          <ac:picMkLst>
            <pc:docMk/>
            <pc:sldMk cId="604505279" sldId="3482"/>
            <ac:picMk id="73" creationId="{5B83D19D-ADAD-4FE7-A9D6-9F950683A309}"/>
          </ac:picMkLst>
        </pc:picChg>
        <pc:cxnChg chg="del mod">
          <ac:chgData name="Graeme Malcolm" userId="0828a162-3a1f-48c4-ad15-5bbb25c8ef77" providerId="ADAL" clId="{F5FC0247-66A0-4AB2-8D92-A154C709E0BA}" dt="2020-11-25T00:16:56.163" v="11256" actId="478"/>
          <ac:cxnSpMkLst>
            <pc:docMk/>
            <pc:sldMk cId="604505279" sldId="3482"/>
            <ac:cxnSpMk id="21" creationId="{43C2E6CE-E804-4691-A431-F58FFB5146B2}"/>
          </ac:cxnSpMkLst>
        </pc:cxnChg>
        <pc:cxnChg chg="del mod">
          <ac:chgData name="Graeme Malcolm" userId="0828a162-3a1f-48c4-ad15-5bbb25c8ef77" providerId="ADAL" clId="{F5FC0247-66A0-4AB2-8D92-A154C709E0BA}" dt="2020-11-25T00:16:55.137" v="11255" actId="478"/>
          <ac:cxnSpMkLst>
            <pc:docMk/>
            <pc:sldMk cId="604505279" sldId="3482"/>
            <ac:cxnSpMk id="23" creationId="{6D15F8A9-80A7-492E-AE56-DD6888A83942}"/>
          </ac:cxnSpMkLst>
        </pc:cxnChg>
        <pc:cxnChg chg="mod">
          <ac:chgData name="Graeme Malcolm" userId="0828a162-3a1f-48c4-ad15-5bbb25c8ef77" providerId="ADAL" clId="{F5FC0247-66A0-4AB2-8D92-A154C709E0BA}" dt="2020-11-25T00:16:46.876" v="11254"/>
          <ac:cxnSpMkLst>
            <pc:docMk/>
            <pc:sldMk cId="604505279" sldId="3482"/>
            <ac:cxnSpMk id="80" creationId="{EAC21377-D8DA-4932-B934-1E65A1E2637B}"/>
          </ac:cxnSpMkLst>
        </pc:cxnChg>
        <pc:cxnChg chg="mod">
          <ac:chgData name="Graeme Malcolm" userId="0828a162-3a1f-48c4-ad15-5bbb25c8ef77" providerId="ADAL" clId="{F5FC0247-66A0-4AB2-8D92-A154C709E0BA}" dt="2020-11-25T00:16:46.876" v="11254"/>
          <ac:cxnSpMkLst>
            <pc:docMk/>
            <pc:sldMk cId="604505279" sldId="3482"/>
            <ac:cxnSpMk id="88" creationId="{AF1F663C-01D4-4B4D-8BA6-E36F24B8EA2E}"/>
          </ac:cxnSpMkLst>
        </pc:cxnChg>
      </pc:sldChg>
      <pc:sldChg chg="addSp delSp modSp new mod chgLayout modNotes modNotesTx">
        <pc:chgData name="Graeme Malcolm" userId="0828a162-3a1f-48c4-ad15-5bbb25c8ef77" providerId="ADAL" clId="{F5FC0247-66A0-4AB2-8D92-A154C709E0BA}" dt="2020-12-01T02:58:40.800" v="12131" actId="404"/>
        <pc:sldMkLst>
          <pc:docMk/>
          <pc:sldMk cId="1067518628" sldId="3483"/>
        </pc:sldMkLst>
        <pc:spChg chg="mod ord">
          <ac:chgData name="Graeme Malcolm" userId="0828a162-3a1f-48c4-ad15-5bbb25c8ef77" providerId="ADAL" clId="{F5FC0247-66A0-4AB2-8D92-A154C709E0BA}" dt="2020-11-25T01:32:46.427" v="11349"/>
          <ac:spMkLst>
            <pc:docMk/>
            <pc:sldMk cId="1067518628" sldId="3483"/>
            <ac:spMk id="2" creationId="{B9F97F96-898E-49A6-BD64-FC60EDA09F89}"/>
          </ac:spMkLst>
        </pc:spChg>
        <pc:spChg chg="del">
          <ac:chgData name="Graeme Malcolm" userId="0828a162-3a1f-48c4-ad15-5bbb25c8ef77" providerId="ADAL" clId="{F5FC0247-66A0-4AB2-8D92-A154C709E0BA}" dt="2020-11-19T19:17:26.224" v="2955" actId="478"/>
          <ac:spMkLst>
            <pc:docMk/>
            <pc:sldMk cId="1067518628" sldId="3483"/>
            <ac:spMk id="3" creationId="{F815F199-1167-4654-9A00-3795E483D888}"/>
          </ac:spMkLst>
        </pc:spChg>
        <pc:spChg chg="add del mod">
          <ac:chgData name="Graeme Malcolm" userId="0828a162-3a1f-48c4-ad15-5bbb25c8ef77" providerId="ADAL" clId="{F5FC0247-66A0-4AB2-8D92-A154C709E0BA}" dt="2020-11-19T19:56:18.792" v="3914" actId="478"/>
          <ac:spMkLst>
            <pc:docMk/>
            <pc:sldMk cId="1067518628" sldId="3483"/>
            <ac:spMk id="37" creationId="{1F467922-7875-473B-B986-6404798D2C4D}"/>
          </ac:spMkLst>
        </pc:spChg>
        <pc:spChg chg="add del mod">
          <ac:chgData name="Graeme Malcolm" userId="0828a162-3a1f-48c4-ad15-5bbb25c8ef77" providerId="ADAL" clId="{F5FC0247-66A0-4AB2-8D92-A154C709E0BA}" dt="2020-11-19T19:56:18.792" v="3914" actId="478"/>
          <ac:spMkLst>
            <pc:docMk/>
            <pc:sldMk cId="1067518628" sldId="3483"/>
            <ac:spMk id="38" creationId="{9DE6679D-6A4D-42C3-B833-0E82988016ED}"/>
          </ac:spMkLst>
        </pc:spChg>
        <pc:spChg chg="add del mod">
          <ac:chgData name="Graeme Malcolm" userId="0828a162-3a1f-48c4-ad15-5bbb25c8ef77" providerId="ADAL" clId="{F5FC0247-66A0-4AB2-8D92-A154C709E0BA}" dt="2020-11-19T19:56:18.792" v="3914" actId="478"/>
          <ac:spMkLst>
            <pc:docMk/>
            <pc:sldMk cId="1067518628" sldId="3483"/>
            <ac:spMk id="39" creationId="{59660110-5AE6-4795-94AE-3639F1ECD4AA}"/>
          </ac:spMkLst>
        </pc:spChg>
        <pc:spChg chg="add mod ord">
          <ac:chgData name="Graeme Malcolm" userId="0828a162-3a1f-48c4-ad15-5bbb25c8ef77" providerId="ADAL" clId="{F5FC0247-66A0-4AB2-8D92-A154C709E0BA}" dt="2020-12-01T02:58:40.800" v="12131" actId="404"/>
          <ac:spMkLst>
            <pc:docMk/>
            <pc:sldMk cId="1067518628" sldId="3483"/>
            <ac:spMk id="55" creationId="{2B185E85-1059-402D-9EDF-51B71F12DF48}"/>
          </ac:spMkLst>
        </pc:spChg>
        <pc:spChg chg="mod">
          <ac:chgData name="Graeme Malcolm" userId="0828a162-3a1f-48c4-ad15-5bbb25c8ef77" providerId="ADAL" clId="{F5FC0247-66A0-4AB2-8D92-A154C709E0BA}" dt="2020-11-19T19:47:00.782" v="3532"/>
          <ac:spMkLst>
            <pc:docMk/>
            <pc:sldMk cId="1067518628" sldId="3483"/>
            <ac:spMk id="57" creationId="{E92B2D34-967F-4F35-ADF1-A030481DF776}"/>
          </ac:spMkLst>
        </pc:spChg>
        <pc:spChg chg="mod">
          <ac:chgData name="Graeme Malcolm" userId="0828a162-3a1f-48c4-ad15-5bbb25c8ef77" providerId="ADAL" clId="{F5FC0247-66A0-4AB2-8D92-A154C709E0BA}" dt="2020-11-19T19:47:00.782" v="3532"/>
          <ac:spMkLst>
            <pc:docMk/>
            <pc:sldMk cId="1067518628" sldId="3483"/>
            <ac:spMk id="58" creationId="{6D70CC5C-C864-452F-B518-0F518BD785C3}"/>
          </ac:spMkLst>
        </pc:spChg>
        <pc:spChg chg="mod">
          <ac:chgData name="Graeme Malcolm" userId="0828a162-3a1f-48c4-ad15-5bbb25c8ef77" providerId="ADAL" clId="{F5FC0247-66A0-4AB2-8D92-A154C709E0BA}" dt="2020-11-19T19:47:00.782" v="3532"/>
          <ac:spMkLst>
            <pc:docMk/>
            <pc:sldMk cId="1067518628" sldId="3483"/>
            <ac:spMk id="59" creationId="{57FE5234-BB97-4765-BCA8-DA6341EA904C}"/>
          </ac:spMkLst>
        </pc:spChg>
        <pc:spChg chg="mod">
          <ac:chgData name="Graeme Malcolm" userId="0828a162-3a1f-48c4-ad15-5bbb25c8ef77" providerId="ADAL" clId="{F5FC0247-66A0-4AB2-8D92-A154C709E0BA}" dt="2020-11-19T19:47:00.782" v="3532"/>
          <ac:spMkLst>
            <pc:docMk/>
            <pc:sldMk cId="1067518628" sldId="3483"/>
            <ac:spMk id="60" creationId="{132CC887-E94D-470F-91BA-E3C1D8A8DB23}"/>
          </ac:spMkLst>
        </pc:spChg>
        <pc:spChg chg="mod">
          <ac:chgData name="Graeme Malcolm" userId="0828a162-3a1f-48c4-ad15-5bbb25c8ef77" providerId="ADAL" clId="{F5FC0247-66A0-4AB2-8D92-A154C709E0BA}" dt="2020-11-19T19:47:00.782" v="3532"/>
          <ac:spMkLst>
            <pc:docMk/>
            <pc:sldMk cId="1067518628" sldId="3483"/>
            <ac:spMk id="61" creationId="{87DD24EC-3723-4542-BC71-AA3059D663A6}"/>
          </ac:spMkLst>
        </pc:spChg>
        <pc:spChg chg="mod">
          <ac:chgData name="Graeme Malcolm" userId="0828a162-3a1f-48c4-ad15-5bbb25c8ef77" providerId="ADAL" clId="{F5FC0247-66A0-4AB2-8D92-A154C709E0BA}" dt="2020-11-19T19:47:00.782" v="3532"/>
          <ac:spMkLst>
            <pc:docMk/>
            <pc:sldMk cId="1067518628" sldId="3483"/>
            <ac:spMk id="62" creationId="{4B755860-3B6B-4C1B-BF19-A6FBC7440EC4}"/>
          </ac:spMkLst>
        </pc:spChg>
        <pc:spChg chg="mod">
          <ac:chgData name="Graeme Malcolm" userId="0828a162-3a1f-48c4-ad15-5bbb25c8ef77" providerId="ADAL" clId="{F5FC0247-66A0-4AB2-8D92-A154C709E0BA}" dt="2020-11-19T19:47:00.782" v="3532"/>
          <ac:spMkLst>
            <pc:docMk/>
            <pc:sldMk cId="1067518628" sldId="3483"/>
            <ac:spMk id="63" creationId="{9119BD04-22F5-427E-AF75-2CE90C5ED568}"/>
          </ac:spMkLst>
        </pc:spChg>
        <pc:spChg chg="mod">
          <ac:chgData name="Graeme Malcolm" userId="0828a162-3a1f-48c4-ad15-5bbb25c8ef77" providerId="ADAL" clId="{F5FC0247-66A0-4AB2-8D92-A154C709E0BA}" dt="2020-11-19T19:47:00.782" v="3532"/>
          <ac:spMkLst>
            <pc:docMk/>
            <pc:sldMk cId="1067518628" sldId="3483"/>
            <ac:spMk id="64" creationId="{8DCB0BD5-402E-4975-8882-199EEAAD791C}"/>
          </ac:spMkLst>
        </pc:spChg>
        <pc:spChg chg="mod">
          <ac:chgData name="Graeme Malcolm" userId="0828a162-3a1f-48c4-ad15-5bbb25c8ef77" providerId="ADAL" clId="{F5FC0247-66A0-4AB2-8D92-A154C709E0BA}" dt="2020-11-19T19:47:00.782" v="3532"/>
          <ac:spMkLst>
            <pc:docMk/>
            <pc:sldMk cId="1067518628" sldId="3483"/>
            <ac:spMk id="65" creationId="{05E73776-7F16-4864-B6CB-743E7DDF3A23}"/>
          </ac:spMkLst>
        </pc:spChg>
        <pc:spChg chg="mod">
          <ac:chgData name="Graeme Malcolm" userId="0828a162-3a1f-48c4-ad15-5bbb25c8ef77" providerId="ADAL" clId="{F5FC0247-66A0-4AB2-8D92-A154C709E0BA}" dt="2020-11-19T19:47:00.782" v="3532"/>
          <ac:spMkLst>
            <pc:docMk/>
            <pc:sldMk cId="1067518628" sldId="3483"/>
            <ac:spMk id="66" creationId="{2C6CD474-A9D1-4776-9316-B73D74165D93}"/>
          </ac:spMkLst>
        </pc:spChg>
        <pc:spChg chg="mod">
          <ac:chgData name="Graeme Malcolm" userId="0828a162-3a1f-48c4-ad15-5bbb25c8ef77" providerId="ADAL" clId="{F5FC0247-66A0-4AB2-8D92-A154C709E0BA}" dt="2020-11-19T19:47:00.782" v="3532"/>
          <ac:spMkLst>
            <pc:docMk/>
            <pc:sldMk cId="1067518628" sldId="3483"/>
            <ac:spMk id="67" creationId="{E7137D79-BDB3-4856-8219-72FE30319B7B}"/>
          </ac:spMkLst>
        </pc:spChg>
        <pc:spChg chg="mod">
          <ac:chgData name="Graeme Malcolm" userId="0828a162-3a1f-48c4-ad15-5bbb25c8ef77" providerId="ADAL" clId="{F5FC0247-66A0-4AB2-8D92-A154C709E0BA}" dt="2020-11-19T19:47:00.782" v="3532"/>
          <ac:spMkLst>
            <pc:docMk/>
            <pc:sldMk cId="1067518628" sldId="3483"/>
            <ac:spMk id="68" creationId="{443DFE0D-50BF-448E-9592-E7EFC6AAD15C}"/>
          </ac:spMkLst>
        </pc:spChg>
        <pc:spChg chg="mod">
          <ac:chgData name="Graeme Malcolm" userId="0828a162-3a1f-48c4-ad15-5bbb25c8ef77" providerId="ADAL" clId="{F5FC0247-66A0-4AB2-8D92-A154C709E0BA}" dt="2020-11-19T19:47:00.782" v="3532"/>
          <ac:spMkLst>
            <pc:docMk/>
            <pc:sldMk cId="1067518628" sldId="3483"/>
            <ac:spMk id="69" creationId="{7D7726CB-65C7-4392-9E0F-080423FAC28D}"/>
          </ac:spMkLst>
        </pc:spChg>
        <pc:spChg chg="mod">
          <ac:chgData name="Graeme Malcolm" userId="0828a162-3a1f-48c4-ad15-5bbb25c8ef77" providerId="ADAL" clId="{F5FC0247-66A0-4AB2-8D92-A154C709E0BA}" dt="2020-11-19T19:47:00.782" v="3532"/>
          <ac:spMkLst>
            <pc:docMk/>
            <pc:sldMk cId="1067518628" sldId="3483"/>
            <ac:spMk id="70" creationId="{1E5E9473-E3BC-480A-A9C6-A225821F7C89}"/>
          </ac:spMkLst>
        </pc:spChg>
        <pc:spChg chg="mod">
          <ac:chgData name="Graeme Malcolm" userId="0828a162-3a1f-48c4-ad15-5bbb25c8ef77" providerId="ADAL" clId="{F5FC0247-66A0-4AB2-8D92-A154C709E0BA}" dt="2020-11-19T19:47:00.782" v="3532"/>
          <ac:spMkLst>
            <pc:docMk/>
            <pc:sldMk cId="1067518628" sldId="3483"/>
            <ac:spMk id="71" creationId="{2BAF6960-8C14-4B50-9CBC-9CDADF49DC4C}"/>
          </ac:spMkLst>
        </pc:spChg>
        <pc:spChg chg="mod">
          <ac:chgData name="Graeme Malcolm" userId="0828a162-3a1f-48c4-ad15-5bbb25c8ef77" providerId="ADAL" clId="{F5FC0247-66A0-4AB2-8D92-A154C709E0BA}" dt="2020-11-19T19:47:00.782" v="3532"/>
          <ac:spMkLst>
            <pc:docMk/>
            <pc:sldMk cId="1067518628" sldId="3483"/>
            <ac:spMk id="72" creationId="{AA8F55CE-1FA6-4220-8D5F-DBA4282F706F}"/>
          </ac:spMkLst>
        </pc:spChg>
        <pc:spChg chg="mod">
          <ac:chgData name="Graeme Malcolm" userId="0828a162-3a1f-48c4-ad15-5bbb25c8ef77" providerId="ADAL" clId="{F5FC0247-66A0-4AB2-8D92-A154C709E0BA}" dt="2020-11-19T19:47:00.782" v="3532"/>
          <ac:spMkLst>
            <pc:docMk/>
            <pc:sldMk cId="1067518628" sldId="3483"/>
            <ac:spMk id="73" creationId="{EB50D70D-B43A-4F17-AA45-18C5ADC3D87B}"/>
          </ac:spMkLst>
        </pc:spChg>
        <pc:spChg chg="add mod">
          <ac:chgData name="Graeme Malcolm" userId="0828a162-3a1f-48c4-ad15-5bbb25c8ef77" providerId="ADAL" clId="{F5FC0247-66A0-4AB2-8D92-A154C709E0BA}" dt="2020-11-19T20:02:12.994" v="4132" actId="1076"/>
          <ac:spMkLst>
            <pc:docMk/>
            <pc:sldMk cId="1067518628" sldId="3483"/>
            <ac:spMk id="81" creationId="{0C7AC6A6-3F2D-4020-BD4C-9E030E9F2DAB}"/>
          </ac:spMkLst>
        </pc:spChg>
        <pc:spChg chg="add mod">
          <ac:chgData name="Graeme Malcolm" userId="0828a162-3a1f-48c4-ad15-5bbb25c8ef77" providerId="ADAL" clId="{F5FC0247-66A0-4AB2-8D92-A154C709E0BA}" dt="2020-11-19T20:02:12.994" v="4132" actId="1076"/>
          <ac:spMkLst>
            <pc:docMk/>
            <pc:sldMk cId="1067518628" sldId="3483"/>
            <ac:spMk id="82" creationId="{F5B93DE6-F414-4C1D-A960-086026652531}"/>
          </ac:spMkLst>
        </pc:spChg>
        <pc:spChg chg="add mod">
          <ac:chgData name="Graeme Malcolm" userId="0828a162-3a1f-48c4-ad15-5bbb25c8ef77" providerId="ADAL" clId="{F5FC0247-66A0-4AB2-8D92-A154C709E0BA}" dt="2020-11-19T20:02:12.994" v="4132" actId="1076"/>
          <ac:spMkLst>
            <pc:docMk/>
            <pc:sldMk cId="1067518628" sldId="3483"/>
            <ac:spMk id="84" creationId="{381EC445-9004-47D6-8AAB-0F98D0845CF3}"/>
          </ac:spMkLst>
        </pc:spChg>
        <pc:grpChg chg="add">
          <ac:chgData name="Graeme Malcolm" userId="0828a162-3a1f-48c4-ad15-5bbb25c8ef77" providerId="ADAL" clId="{F5FC0247-66A0-4AB2-8D92-A154C709E0BA}" dt="2020-11-25T00:20:27.240" v="11259" actId="164"/>
          <ac:grpSpMkLst>
            <pc:docMk/>
            <pc:sldMk cId="1067518628" sldId="3483"/>
            <ac:grpSpMk id="3" creationId="{8D3FD7A7-B019-4A99-9FA2-25A03A748FAC}"/>
          </ac:grpSpMkLst>
        </pc:grpChg>
        <pc:grpChg chg="add del mod">
          <ac:chgData name="Graeme Malcolm" userId="0828a162-3a1f-48c4-ad15-5bbb25c8ef77" providerId="ADAL" clId="{F5FC0247-66A0-4AB2-8D92-A154C709E0BA}" dt="2020-11-19T19:56:18.792" v="3914" actId="478"/>
          <ac:grpSpMkLst>
            <pc:docMk/>
            <pc:sldMk cId="1067518628" sldId="3483"/>
            <ac:grpSpMk id="34" creationId="{8767C4A7-DE08-4F8C-AAB8-A39FDDBB46D4}"/>
          </ac:grpSpMkLst>
        </pc:grpChg>
        <pc:grpChg chg="add del mod">
          <ac:chgData name="Graeme Malcolm" userId="0828a162-3a1f-48c4-ad15-5bbb25c8ef77" providerId="ADAL" clId="{F5FC0247-66A0-4AB2-8D92-A154C709E0BA}" dt="2020-11-19T19:56:18.792" v="3914" actId="478"/>
          <ac:grpSpMkLst>
            <pc:docMk/>
            <pc:sldMk cId="1067518628" sldId="3483"/>
            <ac:grpSpMk id="35" creationId="{5DD4C5B8-C796-45F0-A6E1-27F8F15E76CE}"/>
          </ac:grpSpMkLst>
        </pc:grpChg>
        <pc:grpChg chg="add del mod">
          <ac:chgData name="Graeme Malcolm" userId="0828a162-3a1f-48c4-ad15-5bbb25c8ef77" providerId="ADAL" clId="{F5FC0247-66A0-4AB2-8D92-A154C709E0BA}" dt="2020-11-19T19:56:18.792" v="3914" actId="478"/>
          <ac:grpSpMkLst>
            <pc:docMk/>
            <pc:sldMk cId="1067518628" sldId="3483"/>
            <ac:grpSpMk id="56" creationId="{27B129E3-8463-42B1-B97E-8DFEE63A329D}"/>
          </ac:grpSpMkLst>
        </pc:grpChg>
        <pc:picChg chg="add">
          <ac:chgData name="Graeme Malcolm" userId="0828a162-3a1f-48c4-ad15-5bbb25c8ef77" providerId="ADAL" clId="{F5FC0247-66A0-4AB2-8D92-A154C709E0BA}" dt="2020-11-19T19:10:50.917" v="2822" actId="22"/>
          <ac:picMkLst>
            <pc:docMk/>
            <pc:sldMk cId="1067518628" sldId="3483"/>
            <ac:picMk id="5" creationId="{C1F6BE66-2929-40E9-8E93-B7BEC5554A44}"/>
          </ac:picMkLst>
        </pc:picChg>
        <pc:picChg chg="add">
          <ac:chgData name="Graeme Malcolm" userId="0828a162-3a1f-48c4-ad15-5bbb25c8ef77" providerId="ADAL" clId="{F5FC0247-66A0-4AB2-8D92-A154C709E0BA}" dt="2020-11-19T19:10:50.917" v="2822" actId="22"/>
          <ac:picMkLst>
            <pc:docMk/>
            <pc:sldMk cId="1067518628" sldId="3483"/>
            <ac:picMk id="7" creationId="{61700E80-0205-4535-9A23-2B855D32F912}"/>
          </ac:picMkLst>
        </pc:picChg>
        <pc:picChg chg="add">
          <ac:chgData name="Graeme Malcolm" userId="0828a162-3a1f-48c4-ad15-5bbb25c8ef77" providerId="ADAL" clId="{F5FC0247-66A0-4AB2-8D92-A154C709E0BA}" dt="2020-11-19T19:10:50.917" v="2822" actId="22"/>
          <ac:picMkLst>
            <pc:docMk/>
            <pc:sldMk cId="1067518628" sldId="3483"/>
            <ac:picMk id="9" creationId="{3675D940-E2B0-4AFF-94A3-3DAB170754EF}"/>
          </ac:picMkLst>
        </pc:picChg>
        <pc:picChg chg="add">
          <ac:chgData name="Graeme Malcolm" userId="0828a162-3a1f-48c4-ad15-5bbb25c8ef77" providerId="ADAL" clId="{F5FC0247-66A0-4AB2-8D92-A154C709E0BA}" dt="2020-11-19T19:10:50.917" v="2822" actId="22"/>
          <ac:picMkLst>
            <pc:docMk/>
            <pc:sldMk cId="1067518628" sldId="3483"/>
            <ac:picMk id="11" creationId="{B8D6F62B-1CE6-48A6-B1C7-D6EA58AA9350}"/>
          </ac:picMkLst>
        </pc:picChg>
        <pc:picChg chg="add">
          <ac:chgData name="Graeme Malcolm" userId="0828a162-3a1f-48c4-ad15-5bbb25c8ef77" providerId="ADAL" clId="{F5FC0247-66A0-4AB2-8D92-A154C709E0BA}" dt="2020-11-19T19:10:50.917" v="2822" actId="22"/>
          <ac:picMkLst>
            <pc:docMk/>
            <pc:sldMk cId="1067518628" sldId="3483"/>
            <ac:picMk id="13" creationId="{104EAA07-E1DE-49F8-85DF-938ABF10ED7A}"/>
          </ac:picMkLst>
        </pc:picChg>
        <pc:picChg chg="add">
          <ac:chgData name="Graeme Malcolm" userId="0828a162-3a1f-48c4-ad15-5bbb25c8ef77" providerId="ADAL" clId="{F5FC0247-66A0-4AB2-8D92-A154C709E0BA}" dt="2020-11-19T19:10:50.917" v="2822" actId="22"/>
          <ac:picMkLst>
            <pc:docMk/>
            <pc:sldMk cId="1067518628" sldId="3483"/>
            <ac:picMk id="15" creationId="{69FE2696-21F5-4FB6-A90E-44D67315C3A6}"/>
          </ac:picMkLst>
        </pc:picChg>
        <pc:picChg chg="add">
          <ac:chgData name="Graeme Malcolm" userId="0828a162-3a1f-48c4-ad15-5bbb25c8ef77" providerId="ADAL" clId="{F5FC0247-66A0-4AB2-8D92-A154C709E0BA}" dt="2020-11-19T19:10:50.917" v="2822" actId="22"/>
          <ac:picMkLst>
            <pc:docMk/>
            <pc:sldMk cId="1067518628" sldId="3483"/>
            <ac:picMk id="17" creationId="{278E2BE2-C4B5-493B-8002-4EABBDC79479}"/>
          </ac:picMkLst>
        </pc:picChg>
        <pc:picChg chg="add">
          <ac:chgData name="Graeme Malcolm" userId="0828a162-3a1f-48c4-ad15-5bbb25c8ef77" providerId="ADAL" clId="{F5FC0247-66A0-4AB2-8D92-A154C709E0BA}" dt="2020-11-19T19:10:50.917" v="2822" actId="22"/>
          <ac:picMkLst>
            <pc:docMk/>
            <pc:sldMk cId="1067518628" sldId="3483"/>
            <ac:picMk id="19" creationId="{CED9B130-695C-4EEF-8FDC-23ACFFC4D36F}"/>
          </ac:picMkLst>
        </pc:picChg>
        <pc:picChg chg="add">
          <ac:chgData name="Graeme Malcolm" userId="0828a162-3a1f-48c4-ad15-5bbb25c8ef77" providerId="ADAL" clId="{F5FC0247-66A0-4AB2-8D92-A154C709E0BA}" dt="2020-11-19T19:10:50.917" v="2822" actId="22"/>
          <ac:picMkLst>
            <pc:docMk/>
            <pc:sldMk cId="1067518628" sldId="3483"/>
            <ac:picMk id="21" creationId="{44F94731-AF34-4FEB-B599-769E6848DAAA}"/>
          </ac:picMkLst>
        </pc:picChg>
        <pc:picChg chg="add">
          <ac:chgData name="Graeme Malcolm" userId="0828a162-3a1f-48c4-ad15-5bbb25c8ef77" providerId="ADAL" clId="{F5FC0247-66A0-4AB2-8D92-A154C709E0BA}" dt="2020-11-19T19:10:50.917" v="2822" actId="22"/>
          <ac:picMkLst>
            <pc:docMk/>
            <pc:sldMk cId="1067518628" sldId="3483"/>
            <ac:picMk id="23" creationId="{8ACE121C-BDE3-40FB-9DAC-FAAFF5EF14BF}"/>
          </ac:picMkLst>
        </pc:picChg>
        <pc:picChg chg="add mod">
          <ac:chgData name="Graeme Malcolm" userId="0828a162-3a1f-48c4-ad15-5bbb25c8ef77" providerId="ADAL" clId="{F5FC0247-66A0-4AB2-8D92-A154C709E0BA}" dt="2020-11-19T19:10:56.952" v="2824" actId="1076"/>
          <ac:picMkLst>
            <pc:docMk/>
            <pc:sldMk cId="1067518628" sldId="3483"/>
            <ac:picMk id="24" creationId="{C77B90CE-8EA0-4AD3-9C3C-4B3FE43F8E2E}"/>
          </ac:picMkLst>
        </pc:picChg>
        <pc:picChg chg="add mod">
          <ac:chgData name="Graeme Malcolm" userId="0828a162-3a1f-48c4-ad15-5bbb25c8ef77" providerId="ADAL" clId="{F5FC0247-66A0-4AB2-8D92-A154C709E0BA}" dt="2020-11-19T19:10:56.952" v="2824" actId="1076"/>
          <ac:picMkLst>
            <pc:docMk/>
            <pc:sldMk cId="1067518628" sldId="3483"/>
            <ac:picMk id="25" creationId="{1CDC314B-47D5-4B72-A6BA-50D53C5D2AF8}"/>
          </ac:picMkLst>
        </pc:picChg>
        <pc:picChg chg="add del mod">
          <ac:chgData name="Graeme Malcolm" userId="0828a162-3a1f-48c4-ad15-5bbb25c8ef77" providerId="ADAL" clId="{F5FC0247-66A0-4AB2-8D92-A154C709E0BA}" dt="2020-11-19T19:12:24.875" v="2825" actId="478"/>
          <ac:picMkLst>
            <pc:docMk/>
            <pc:sldMk cId="1067518628" sldId="3483"/>
            <ac:picMk id="26" creationId="{13EE8862-C867-4042-BA2B-87C33DCE5A32}"/>
          </ac:picMkLst>
        </pc:picChg>
        <pc:picChg chg="add mod">
          <ac:chgData name="Graeme Malcolm" userId="0828a162-3a1f-48c4-ad15-5bbb25c8ef77" providerId="ADAL" clId="{F5FC0247-66A0-4AB2-8D92-A154C709E0BA}" dt="2020-11-19T19:10:56.952" v="2824" actId="1076"/>
          <ac:picMkLst>
            <pc:docMk/>
            <pc:sldMk cId="1067518628" sldId="3483"/>
            <ac:picMk id="27" creationId="{C991BC9E-0C3F-4E25-801F-7377D2D368A0}"/>
          </ac:picMkLst>
        </pc:picChg>
        <pc:picChg chg="add mod">
          <ac:chgData name="Graeme Malcolm" userId="0828a162-3a1f-48c4-ad15-5bbb25c8ef77" providerId="ADAL" clId="{F5FC0247-66A0-4AB2-8D92-A154C709E0BA}" dt="2020-11-19T19:10:56.952" v="2824" actId="1076"/>
          <ac:picMkLst>
            <pc:docMk/>
            <pc:sldMk cId="1067518628" sldId="3483"/>
            <ac:picMk id="28" creationId="{80FF3A22-C89B-4609-98B6-B9F1AC52C2D6}"/>
          </ac:picMkLst>
        </pc:picChg>
        <pc:picChg chg="add mod">
          <ac:chgData name="Graeme Malcolm" userId="0828a162-3a1f-48c4-ad15-5bbb25c8ef77" providerId="ADAL" clId="{F5FC0247-66A0-4AB2-8D92-A154C709E0BA}" dt="2020-11-19T19:10:56.952" v="2824" actId="1076"/>
          <ac:picMkLst>
            <pc:docMk/>
            <pc:sldMk cId="1067518628" sldId="3483"/>
            <ac:picMk id="29" creationId="{64D94272-61F2-4621-8CB7-8F931B84B244}"/>
          </ac:picMkLst>
        </pc:picChg>
        <pc:picChg chg="add mod">
          <ac:chgData name="Graeme Malcolm" userId="0828a162-3a1f-48c4-ad15-5bbb25c8ef77" providerId="ADAL" clId="{F5FC0247-66A0-4AB2-8D92-A154C709E0BA}" dt="2020-11-19T19:10:56.952" v="2824" actId="1076"/>
          <ac:picMkLst>
            <pc:docMk/>
            <pc:sldMk cId="1067518628" sldId="3483"/>
            <ac:picMk id="30" creationId="{6E15033F-ADA0-4140-9518-E671CD910023}"/>
          </ac:picMkLst>
        </pc:picChg>
        <pc:picChg chg="add mod">
          <ac:chgData name="Graeme Malcolm" userId="0828a162-3a1f-48c4-ad15-5bbb25c8ef77" providerId="ADAL" clId="{F5FC0247-66A0-4AB2-8D92-A154C709E0BA}" dt="2020-11-19T19:10:56.952" v="2824" actId="1076"/>
          <ac:picMkLst>
            <pc:docMk/>
            <pc:sldMk cId="1067518628" sldId="3483"/>
            <ac:picMk id="31" creationId="{07552B70-563A-4AAA-AB12-1AD8C6BBAAAB}"/>
          </ac:picMkLst>
        </pc:picChg>
        <pc:picChg chg="add mod">
          <ac:chgData name="Graeme Malcolm" userId="0828a162-3a1f-48c4-ad15-5bbb25c8ef77" providerId="ADAL" clId="{F5FC0247-66A0-4AB2-8D92-A154C709E0BA}" dt="2020-11-19T19:10:56.952" v="2824" actId="1076"/>
          <ac:picMkLst>
            <pc:docMk/>
            <pc:sldMk cId="1067518628" sldId="3483"/>
            <ac:picMk id="32" creationId="{EB799195-F11E-4D0D-9B4F-B8B7B1482316}"/>
          </ac:picMkLst>
        </pc:picChg>
        <pc:picChg chg="add mod">
          <ac:chgData name="Graeme Malcolm" userId="0828a162-3a1f-48c4-ad15-5bbb25c8ef77" providerId="ADAL" clId="{F5FC0247-66A0-4AB2-8D92-A154C709E0BA}" dt="2020-11-19T19:10:56.952" v="2824" actId="1076"/>
          <ac:picMkLst>
            <pc:docMk/>
            <pc:sldMk cId="1067518628" sldId="3483"/>
            <ac:picMk id="33" creationId="{BD3282A6-DA96-4295-8408-F580DA84AF49}"/>
          </ac:picMkLst>
        </pc:picChg>
        <pc:cxnChg chg="add del mod">
          <ac:chgData name="Graeme Malcolm" userId="0828a162-3a1f-48c4-ad15-5bbb25c8ef77" providerId="ADAL" clId="{F5FC0247-66A0-4AB2-8D92-A154C709E0BA}" dt="2020-11-19T19:56:18.792" v="3914" actId="478"/>
          <ac:cxnSpMkLst>
            <pc:docMk/>
            <pc:sldMk cId="1067518628" sldId="3483"/>
            <ac:cxnSpMk id="41" creationId="{01E8074E-827B-4FB2-AE22-204F6CDDE8B5}"/>
          </ac:cxnSpMkLst>
        </pc:cxnChg>
        <pc:cxnChg chg="add del mod">
          <ac:chgData name="Graeme Malcolm" userId="0828a162-3a1f-48c4-ad15-5bbb25c8ef77" providerId="ADAL" clId="{F5FC0247-66A0-4AB2-8D92-A154C709E0BA}" dt="2020-11-19T19:56:18.792" v="3914" actId="478"/>
          <ac:cxnSpMkLst>
            <pc:docMk/>
            <pc:sldMk cId="1067518628" sldId="3483"/>
            <ac:cxnSpMk id="42" creationId="{7CC0F0B6-789E-4F55-A19E-96E6863F8141}"/>
          </ac:cxnSpMkLst>
        </pc:cxnChg>
        <pc:cxnChg chg="add mod">
          <ac:chgData name="Graeme Malcolm" userId="0828a162-3a1f-48c4-ad15-5bbb25c8ef77" providerId="ADAL" clId="{F5FC0247-66A0-4AB2-8D92-A154C709E0BA}" dt="2020-11-19T20:02:12.994" v="4132" actId="1076"/>
          <ac:cxnSpMkLst>
            <pc:docMk/>
            <pc:sldMk cId="1067518628" sldId="3483"/>
            <ac:cxnSpMk id="80" creationId="{4593555D-52B6-4C05-96C1-5CCEA3CAF347}"/>
          </ac:cxnSpMkLst>
        </pc:cxnChg>
      </pc:sldChg>
      <pc:sldChg chg="addSp delSp modSp add mod modNotes">
        <pc:chgData name="Graeme Malcolm" userId="0828a162-3a1f-48c4-ad15-5bbb25c8ef77" providerId="ADAL" clId="{F5FC0247-66A0-4AB2-8D92-A154C709E0BA}" dt="2020-12-02T17:52:09.919" v="12152" actId="1076"/>
        <pc:sldMkLst>
          <pc:docMk/>
          <pc:sldMk cId="463436556" sldId="3484"/>
        </pc:sldMkLst>
        <pc:spChg chg="mod">
          <ac:chgData name="Graeme Malcolm" userId="0828a162-3a1f-48c4-ad15-5bbb25c8ef77" providerId="ADAL" clId="{F5FC0247-66A0-4AB2-8D92-A154C709E0BA}" dt="2020-11-25T01:32:46.427" v="11349"/>
          <ac:spMkLst>
            <pc:docMk/>
            <pc:sldMk cId="463436556" sldId="3484"/>
            <ac:spMk id="3" creationId="{D5FBC5FD-9635-49A0-95D0-53CC684F529D}"/>
          </ac:spMkLst>
        </pc:spChg>
        <pc:spChg chg="mod">
          <ac:chgData name="Graeme Malcolm" userId="0828a162-3a1f-48c4-ad15-5bbb25c8ef77" providerId="ADAL" clId="{F5FC0247-66A0-4AB2-8D92-A154C709E0BA}" dt="2020-12-01T02:58:11.478" v="12121" actId="20577"/>
          <ac:spMkLst>
            <pc:docMk/>
            <pc:sldMk cId="463436556" sldId="3484"/>
            <ac:spMk id="8" creationId="{C7CCD6F3-D73B-4B7B-8C19-868BAB4DFE04}"/>
          </ac:spMkLst>
        </pc:spChg>
        <pc:spChg chg="mod">
          <ac:chgData name="Graeme Malcolm" userId="0828a162-3a1f-48c4-ad15-5bbb25c8ef77" providerId="ADAL" clId="{F5FC0247-66A0-4AB2-8D92-A154C709E0BA}" dt="2020-12-01T02:47:20.301" v="11401" actId="20577"/>
          <ac:spMkLst>
            <pc:docMk/>
            <pc:sldMk cId="463436556" sldId="3484"/>
            <ac:spMk id="9" creationId="{E172BC7E-FDC4-43EE-8346-8950642DCBF4}"/>
          </ac:spMkLst>
        </pc:spChg>
        <pc:spChg chg="mod">
          <ac:chgData name="Graeme Malcolm" userId="0828a162-3a1f-48c4-ad15-5bbb25c8ef77" providerId="ADAL" clId="{F5FC0247-66A0-4AB2-8D92-A154C709E0BA}" dt="2020-12-01T02:50:15.222" v="11418" actId="114"/>
          <ac:spMkLst>
            <pc:docMk/>
            <pc:sldMk cId="463436556" sldId="3484"/>
            <ac:spMk id="10" creationId="{01853C4E-938B-4A63-A328-5CEB6E403E1E}"/>
          </ac:spMkLst>
        </pc:spChg>
        <pc:spChg chg="mod">
          <ac:chgData name="Graeme Malcolm" userId="0828a162-3a1f-48c4-ad15-5bbb25c8ef77" providerId="ADAL" clId="{F5FC0247-66A0-4AB2-8D92-A154C709E0BA}" dt="2020-12-01T02:57:28.050" v="11979" actId="1076"/>
          <ac:spMkLst>
            <pc:docMk/>
            <pc:sldMk cId="463436556" sldId="3484"/>
            <ac:spMk id="20" creationId="{B7F0EC01-67FB-4AC3-B3E9-F801C4692B70}"/>
          </ac:spMkLst>
        </pc:spChg>
        <pc:spChg chg="mod">
          <ac:chgData name="Graeme Malcolm" userId="0828a162-3a1f-48c4-ad15-5bbb25c8ef77" providerId="ADAL" clId="{F5FC0247-66A0-4AB2-8D92-A154C709E0BA}" dt="2020-12-01T02:47:17.860" v="11400" actId="1076"/>
          <ac:spMkLst>
            <pc:docMk/>
            <pc:sldMk cId="463436556" sldId="3484"/>
            <ac:spMk id="21" creationId="{1E980C49-3CFE-4EFA-B238-1413B2F7D4D9}"/>
          </ac:spMkLst>
        </pc:spChg>
        <pc:spChg chg="mod">
          <ac:chgData name="Graeme Malcolm" userId="0828a162-3a1f-48c4-ad15-5bbb25c8ef77" providerId="ADAL" clId="{F5FC0247-66A0-4AB2-8D92-A154C709E0BA}" dt="2020-12-01T02:50:00.508" v="11416" actId="1076"/>
          <ac:spMkLst>
            <pc:docMk/>
            <pc:sldMk cId="463436556" sldId="3484"/>
            <ac:spMk id="22" creationId="{CB0DD866-2734-4BB6-852C-43E8379606C5}"/>
          </ac:spMkLst>
        </pc:spChg>
        <pc:grpChg chg="del">
          <ac:chgData name="Graeme Malcolm" userId="0828a162-3a1f-48c4-ad15-5bbb25c8ef77" providerId="ADAL" clId="{F5FC0247-66A0-4AB2-8D92-A154C709E0BA}" dt="2020-12-01T02:42:05.615" v="11372" actId="478"/>
          <ac:grpSpMkLst>
            <pc:docMk/>
            <pc:sldMk cId="463436556" sldId="3484"/>
            <ac:grpSpMk id="14" creationId="{E601837C-E0A6-4168-87A3-CF58D0CBE579}"/>
          </ac:grpSpMkLst>
        </pc:grpChg>
        <pc:grpChg chg="del">
          <ac:chgData name="Graeme Malcolm" userId="0828a162-3a1f-48c4-ad15-5bbb25c8ef77" providerId="ADAL" clId="{F5FC0247-66A0-4AB2-8D92-A154C709E0BA}" dt="2020-12-01T02:42:20.088" v="11375" actId="478"/>
          <ac:grpSpMkLst>
            <pc:docMk/>
            <pc:sldMk cId="463436556" sldId="3484"/>
            <ac:grpSpMk id="19" creationId="{115E6C2D-0340-458B-9DB5-980D2330D03C}"/>
          </ac:grpSpMkLst>
        </pc:grpChg>
        <pc:grpChg chg="del">
          <ac:chgData name="Graeme Malcolm" userId="0828a162-3a1f-48c4-ad15-5bbb25c8ef77" providerId="ADAL" clId="{F5FC0247-66A0-4AB2-8D92-A154C709E0BA}" dt="2020-12-01T02:42:21.115" v="11376" actId="478"/>
          <ac:grpSpMkLst>
            <pc:docMk/>
            <pc:sldMk cId="463436556" sldId="3484"/>
            <ac:grpSpMk id="27" creationId="{63E4CCA2-B3F1-4CEA-8EA6-C7B51E4EFE61}"/>
          </ac:grpSpMkLst>
        </pc:grpChg>
        <pc:picChg chg="add mod">
          <ac:chgData name="Graeme Malcolm" userId="0828a162-3a1f-48c4-ad15-5bbb25c8ef77" providerId="ADAL" clId="{F5FC0247-66A0-4AB2-8D92-A154C709E0BA}" dt="2020-12-02T17:52:08.323" v="12151" actId="1076"/>
          <ac:picMkLst>
            <pc:docMk/>
            <pc:sldMk cId="463436556" sldId="3484"/>
            <ac:picMk id="2" creationId="{3ABA2632-1749-4700-A49F-D7E066AB4C57}"/>
          </ac:picMkLst>
        </pc:picChg>
        <pc:picChg chg="add mod">
          <ac:chgData name="Graeme Malcolm" userId="0828a162-3a1f-48c4-ad15-5bbb25c8ef77" providerId="ADAL" clId="{F5FC0247-66A0-4AB2-8D92-A154C709E0BA}" dt="2020-12-02T17:52:09.919" v="12152" actId="1076"/>
          <ac:picMkLst>
            <pc:docMk/>
            <pc:sldMk cId="463436556" sldId="3484"/>
            <ac:picMk id="35" creationId="{DA87841C-9C3D-4627-92C1-63921A9E52A1}"/>
          </ac:picMkLst>
        </pc:picChg>
        <pc:picChg chg="add mod">
          <ac:chgData name="Graeme Malcolm" userId="0828a162-3a1f-48c4-ad15-5bbb25c8ef77" providerId="ADAL" clId="{F5FC0247-66A0-4AB2-8D92-A154C709E0BA}" dt="2020-12-01T02:42:26.569" v="11379"/>
          <ac:picMkLst>
            <pc:docMk/>
            <pc:sldMk cId="463436556" sldId="3484"/>
            <ac:picMk id="36" creationId="{84E6411D-B925-44FB-B076-A3FD9D21EA63}"/>
          </ac:picMkLst>
        </pc:picChg>
      </pc:sldChg>
      <pc:sldChg chg="modSp add mod">
        <pc:chgData name="Graeme Malcolm" userId="0828a162-3a1f-48c4-ad15-5bbb25c8ef77" providerId="ADAL" clId="{F5FC0247-66A0-4AB2-8D92-A154C709E0BA}" dt="2020-12-02T01:31:24.723" v="12141" actId="20577"/>
        <pc:sldMkLst>
          <pc:docMk/>
          <pc:sldMk cId="1686520578" sldId="3485"/>
        </pc:sldMkLst>
        <pc:spChg chg="mod">
          <ac:chgData name="Graeme Malcolm" userId="0828a162-3a1f-48c4-ad15-5bbb25c8ef77" providerId="ADAL" clId="{F5FC0247-66A0-4AB2-8D92-A154C709E0BA}" dt="2020-12-02T01:31:24.723" v="12141" actId="20577"/>
          <ac:spMkLst>
            <pc:docMk/>
            <pc:sldMk cId="1686520578" sldId="3485"/>
            <ac:spMk id="8" creationId="{7F6D085D-B395-41BC-B1E6-8B9B933DC046}"/>
          </ac:spMkLst>
        </pc:spChg>
        <pc:spChg chg="mod">
          <ac:chgData name="Graeme Malcolm" userId="0828a162-3a1f-48c4-ad15-5bbb25c8ef77" providerId="ADAL" clId="{F5FC0247-66A0-4AB2-8D92-A154C709E0BA}" dt="2020-12-02T01:31:17.524" v="12139"/>
          <ac:spMkLst>
            <pc:docMk/>
            <pc:sldMk cId="1686520578" sldId="3485"/>
            <ac:spMk id="17" creationId="{00000000-0000-0000-0000-000000000000}"/>
          </ac:spMkLst>
        </pc:spChg>
      </pc:sldChg>
      <pc:sldChg chg="addSp delSp modSp add del mod">
        <pc:chgData name="Graeme Malcolm" userId="0828a162-3a1f-48c4-ad15-5bbb25c8ef77" providerId="ADAL" clId="{F5FC0247-66A0-4AB2-8D92-A154C709E0BA}" dt="2020-11-25T00:17:09.242" v="11258" actId="47"/>
        <pc:sldMkLst>
          <pc:docMk/>
          <pc:sldMk cId="1969688980" sldId="3485"/>
        </pc:sldMkLst>
        <pc:spChg chg="add mod">
          <ac:chgData name="Graeme Malcolm" userId="0828a162-3a1f-48c4-ad15-5bbb25c8ef77" providerId="ADAL" clId="{F5FC0247-66A0-4AB2-8D92-A154C709E0BA}" dt="2020-11-24T23:52:13.279" v="11077" actId="207"/>
          <ac:spMkLst>
            <pc:docMk/>
            <pc:sldMk cId="1969688980" sldId="3485"/>
            <ac:spMk id="2" creationId="{CBD9C806-C1E6-442B-AD89-B768B4BE7BCF}"/>
          </ac:spMkLst>
        </pc:spChg>
        <pc:spChg chg="add mod">
          <ac:chgData name="Graeme Malcolm" userId="0828a162-3a1f-48c4-ad15-5bbb25c8ef77" providerId="ADAL" clId="{F5FC0247-66A0-4AB2-8D92-A154C709E0BA}" dt="2020-11-24T23:48:31.110" v="11009" actId="1076"/>
          <ac:spMkLst>
            <pc:docMk/>
            <pc:sldMk cId="1969688980" sldId="3485"/>
            <ac:spMk id="6" creationId="{F8003DF2-6BD5-4E42-9CAD-73249B342824}"/>
          </ac:spMkLst>
        </pc:spChg>
        <pc:spChg chg="mod">
          <ac:chgData name="Graeme Malcolm" userId="0828a162-3a1f-48c4-ad15-5bbb25c8ef77" providerId="ADAL" clId="{F5FC0247-66A0-4AB2-8D92-A154C709E0BA}" dt="2020-11-25T00:06:56.032" v="11216" actId="14100"/>
          <ac:spMkLst>
            <pc:docMk/>
            <pc:sldMk cId="1969688980" sldId="3485"/>
            <ac:spMk id="16" creationId="{0B5FC9C9-AC53-4CC0-B932-C9E0D061279E}"/>
          </ac:spMkLst>
        </pc:spChg>
        <pc:spChg chg="mod">
          <ac:chgData name="Graeme Malcolm" userId="0828a162-3a1f-48c4-ad15-5bbb25c8ef77" providerId="ADAL" clId="{F5FC0247-66A0-4AB2-8D92-A154C709E0BA}" dt="2020-11-24T23:55:43.715" v="11172" actId="14100"/>
          <ac:spMkLst>
            <pc:docMk/>
            <pc:sldMk cId="1969688980" sldId="3485"/>
            <ac:spMk id="17" creationId="{CBFA9D35-58FC-4A66-87C3-AFCF272F8977}"/>
          </ac:spMkLst>
        </pc:spChg>
        <pc:spChg chg="mod">
          <ac:chgData name="Graeme Malcolm" userId="0828a162-3a1f-48c4-ad15-5bbb25c8ef77" providerId="ADAL" clId="{F5FC0247-66A0-4AB2-8D92-A154C709E0BA}" dt="2020-11-25T00:06:55.780" v="11215" actId="14100"/>
          <ac:spMkLst>
            <pc:docMk/>
            <pc:sldMk cId="1969688980" sldId="3485"/>
            <ac:spMk id="18" creationId="{9423AB77-E824-4BAE-BEE9-2A86B470E7C8}"/>
          </ac:spMkLst>
        </pc:spChg>
        <pc:spChg chg="del">
          <ac:chgData name="Graeme Malcolm" userId="0828a162-3a1f-48c4-ad15-5bbb25c8ef77" providerId="ADAL" clId="{F5FC0247-66A0-4AB2-8D92-A154C709E0BA}" dt="2020-11-24T23:47:27.606" v="10981" actId="478"/>
          <ac:spMkLst>
            <pc:docMk/>
            <pc:sldMk cId="1969688980" sldId="3485"/>
            <ac:spMk id="19" creationId="{043C4BD6-F099-4BD9-B702-32D23FF2B8D9}"/>
          </ac:spMkLst>
        </pc:spChg>
        <pc:spChg chg="add mod">
          <ac:chgData name="Graeme Malcolm" userId="0828a162-3a1f-48c4-ad15-5bbb25c8ef77" providerId="ADAL" clId="{F5FC0247-66A0-4AB2-8D92-A154C709E0BA}" dt="2020-11-25T00:16:23.253" v="11245" actId="207"/>
          <ac:spMkLst>
            <pc:docMk/>
            <pc:sldMk cId="1969688980" sldId="3485"/>
            <ac:spMk id="22" creationId="{B25E65E2-554F-4E9C-98F0-58ACBB86EB37}"/>
          </ac:spMkLst>
        </pc:spChg>
        <pc:spChg chg="add mod">
          <ac:chgData name="Graeme Malcolm" userId="0828a162-3a1f-48c4-ad15-5bbb25c8ef77" providerId="ADAL" clId="{F5FC0247-66A0-4AB2-8D92-A154C709E0BA}" dt="2020-11-24T23:52:13.279" v="11077" actId="207"/>
          <ac:spMkLst>
            <pc:docMk/>
            <pc:sldMk cId="1969688980" sldId="3485"/>
            <ac:spMk id="24" creationId="{9B0AA792-1AB4-430D-A2A7-F38D350AEA2B}"/>
          </ac:spMkLst>
        </pc:spChg>
        <pc:spChg chg="add mod">
          <ac:chgData name="Graeme Malcolm" userId="0828a162-3a1f-48c4-ad15-5bbb25c8ef77" providerId="ADAL" clId="{F5FC0247-66A0-4AB2-8D92-A154C709E0BA}" dt="2020-11-24T23:48:46.068" v="11018" actId="1076"/>
          <ac:spMkLst>
            <pc:docMk/>
            <pc:sldMk cId="1969688980" sldId="3485"/>
            <ac:spMk id="25" creationId="{D71C3BC5-B9E0-4A1A-9A72-6355415E31B4}"/>
          </ac:spMkLst>
        </pc:spChg>
        <pc:spChg chg="add mod">
          <ac:chgData name="Graeme Malcolm" userId="0828a162-3a1f-48c4-ad15-5bbb25c8ef77" providerId="ADAL" clId="{F5FC0247-66A0-4AB2-8D92-A154C709E0BA}" dt="2020-11-24T23:48:58.613" v="11033" actId="1076"/>
          <ac:spMkLst>
            <pc:docMk/>
            <pc:sldMk cId="1969688980" sldId="3485"/>
            <ac:spMk id="26" creationId="{7C7905F3-A2BB-456F-9436-9763CDB533F9}"/>
          </ac:spMkLst>
        </pc:spChg>
        <pc:spChg chg="del">
          <ac:chgData name="Graeme Malcolm" userId="0828a162-3a1f-48c4-ad15-5bbb25c8ef77" providerId="ADAL" clId="{F5FC0247-66A0-4AB2-8D92-A154C709E0BA}" dt="2020-11-24T23:47:01.153" v="10978" actId="478"/>
          <ac:spMkLst>
            <pc:docMk/>
            <pc:sldMk cId="1969688980" sldId="3485"/>
            <ac:spMk id="27" creationId="{5EEBBE74-F577-4331-9664-3DCC9DB20676}"/>
          </ac:spMkLst>
        </pc:spChg>
        <pc:spChg chg="add del">
          <ac:chgData name="Graeme Malcolm" userId="0828a162-3a1f-48c4-ad15-5bbb25c8ef77" providerId="ADAL" clId="{F5FC0247-66A0-4AB2-8D92-A154C709E0BA}" dt="2020-11-24T23:50:43.434" v="11057" actId="478"/>
          <ac:spMkLst>
            <pc:docMk/>
            <pc:sldMk cId="1969688980" sldId="3485"/>
            <ac:spMk id="28" creationId="{C07B7B49-BCFA-46EE-BADC-36A56872BF1F}"/>
          </ac:spMkLst>
        </pc:spChg>
        <pc:spChg chg="add mod">
          <ac:chgData name="Graeme Malcolm" userId="0828a162-3a1f-48c4-ad15-5bbb25c8ef77" providerId="ADAL" clId="{F5FC0247-66A0-4AB2-8D92-A154C709E0BA}" dt="2020-11-24T23:52:18.205" v="11078" actId="207"/>
          <ac:spMkLst>
            <pc:docMk/>
            <pc:sldMk cId="1969688980" sldId="3485"/>
            <ac:spMk id="29" creationId="{9DBB6F42-E540-47DC-8455-2719F5A1A93A}"/>
          </ac:spMkLst>
        </pc:spChg>
        <pc:spChg chg="add mod">
          <ac:chgData name="Graeme Malcolm" userId="0828a162-3a1f-48c4-ad15-5bbb25c8ef77" providerId="ADAL" clId="{F5FC0247-66A0-4AB2-8D92-A154C709E0BA}" dt="2020-11-24T23:52:18.205" v="11078" actId="207"/>
          <ac:spMkLst>
            <pc:docMk/>
            <pc:sldMk cId="1969688980" sldId="3485"/>
            <ac:spMk id="30" creationId="{33D2B5AE-8047-4640-812F-C9324BFA7131}"/>
          </ac:spMkLst>
        </pc:spChg>
        <pc:spChg chg="add mod">
          <ac:chgData name="Graeme Malcolm" userId="0828a162-3a1f-48c4-ad15-5bbb25c8ef77" providerId="ADAL" clId="{F5FC0247-66A0-4AB2-8D92-A154C709E0BA}" dt="2020-11-25T00:16:23.253" v="11245" actId="207"/>
          <ac:spMkLst>
            <pc:docMk/>
            <pc:sldMk cId="1969688980" sldId="3485"/>
            <ac:spMk id="31" creationId="{07D47F77-ADCE-412C-A2FB-A33C90B5CB5E}"/>
          </ac:spMkLst>
        </pc:spChg>
        <pc:spChg chg="add mod">
          <ac:chgData name="Graeme Malcolm" userId="0828a162-3a1f-48c4-ad15-5bbb25c8ef77" providerId="ADAL" clId="{F5FC0247-66A0-4AB2-8D92-A154C709E0BA}" dt="2020-11-25T00:02:22.880" v="11203" actId="20577"/>
          <ac:spMkLst>
            <pc:docMk/>
            <pc:sldMk cId="1969688980" sldId="3485"/>
            <ac:spMk id="34" creationId="{A9CF020C-ED16-49C8-9633-31B24246761B}"/>
          </ac:spMkLst>
        </pc:spChg>
        <pc:spChg chg="add mod">
          <ac:chgData name="Graeme Malcolm" userId="0828a162-3a1f-48c4-ad15-5bbb25c8ef77" providerId="ADAL" clId="{F5FC0247-66A0-4AB2-8D92-A154C709E0BA}" dt="2020-11-25T00:16:17.174" v="11244" actId="20577"/>
          <ac:spMkLst>
            <pc:docMk/>
            <pc:sldMk cId="1969688980" sldId="3485"/>
            <ac:spMk id="39" creationId="{A7D058CE-7CCA-4C14-998A-B07A304CDA22}"/>
          </ac:spMkLst>
        </pc:spChg>
        <pc:spChg chg="add mod">
          <ac:chgData name="Graeme Malcolm" userId="0828a162-3a1f-48c4-ad15-5bbb25c8ef77" providerId="ADAL" clId="{F5FC0247-66A0-4AB2-8D92-A154C709E0BA}" dt="2020-11-24T23:56:54.890" v="11177" actId="1076"/>
          <ac:spMkLst>
            <pc:docMk/>
            <pc:sldMk cId="1969688980" sldId="3485"/>
            <ac:spMk id="45" creationId="{2A77D922-0B67-4EF9-9728-024D18210862}"/>
          </ac:spMkLst>
        </pc:spChg>
        <pc:spChg chg="add mod">
          <ac:chgData name="Graeme Malcolm" userId="0828a162-3a1f-48c4-ad15-5bbb25c8ef77" providerId="ADAL" clId="{F5FC0247-66A0-4AB2-8D92-A154C709E0BA}" dt="2020-11-24T23:57:09.395" v="11188" actId="1076"/>
          <ac:spMkLst>
            <pc:docMk/>
            <pc:sldMk cId="1969688980" sldId="3485"/>
            <ac:spMk id="46" creationId="{37DA39FC-8243-463A-B58B-E61F580A6F6F}"/>
          </ac:spMkLst>
        </pc:spChg>
        <pc:spChg chg="add mod">
          <ac:chgData name="Graeme Malcolm" userId="0828a162-3a1f-48c4-ad15-5bbb25c8ef77" providerId="ADAL" clId="{F5FC0247-66A0-4AB2-8D92-A154C709E0BA}" dt="2020-11-24T23:57:19.249" v="11197" actId="1076"/>
          <ac:spMkLst>
            <pc:docMk/>
            <pc:sldMk cId="1969688980" sldId="3485"/>
            <ac:spMk id="47" creationId="{7F35DB5D-D10A-41E0-8054-09E09251EFBA}"/>
          </ac:spMkLst>
        </pc:spChg>
        <pc:spChg chg="mod">
          <ac:chgData name="Graeme Malcolm" userId="0828a162-3a1f-48c4-ad15-5bbb25c8ef77" providerId="ADAL" clId="{F5FC0247-66A0-4AB2-8D92-A154C709E0BA}" dt="2020-11-25T00:02:06.393" v="11199"/>
          <ac:spMkLst>
            <pc:docMk/>
            <pc:sldMk cId="1969688980" sldId="3485"/>
            <ac:spMk id="50" creationId="{46CB760A-172B-4F1F-9A14-9049D84FA13B}"/>
          </ac:spMkLst>
        </pc:spChg>
        <pc:spChg chg="mod">
          <ac:chgData name="Graeme Malcolm" userId="0828a162-3a1f-48c4-ad15-5bbb25c8ef77" providerId="ADAL" clId="{F5FC0247-66A0-4AB2-8D92-A154C709E0BA}" dt="2020-11-25T00:02:06.393" v="11199"/>
          <ac:spMkLst>
            <pc:docMk/>
            <pc:sldMk cId="1969688980" sldId="3485"/>
            <ac:spMk id="51" creationId="{A0D87FE8-9026-444A-9975-2E71EEF9FFE5}"/>
          </ac:spMkLst>
        </pc:spChg>
        <pc:spChg chg="mod">
          <ac:chgData name="Graeme Malcolm" userId="0828a162-3a1f-48c4-ad15-5bbb25c8ef77" providerId="ADAL" clId="{F5FC0247-66A0-4AB2-8D92-A154C709E0BA}" dt="2020-11-25T00:02:06.393" v="11199"/>
          <ac:spMkLst>
            <pc:docMk/>
            <pc:sldMk cId="1969688980" sldId="3485"/>
            <ac:spMk id="52" creationId="{EC5BF57B-8026-46FC-BA63-4614E7277ECF}"/>
          </ac:spMkLst>
        </pc:spChg>
        <pc:spChg chg="mod">
          <ac:chgData name="Graeme Malcolm" userId="0828a162-3a1f-48c4-ad15-5bbb25c8ef77" providerId="ADAL" clId="{F5FC0247-66A0-4AB2-8D92-A154C709E0BA}" dt="2020-11-25T00:02:06.393" v="11199"/>
          <ac:spMkLst>
            <pc:docMk/>
            <pc:sldMk cId="1969688980" sldId="3485"/>
            <ac:spMk id="53" creationId="{FAFC98EA-5BB6-48CF-B553-AABABEE2DAAC}"/>
          </ac:spMkLst>
        </pc:spChg>
        <pc:spChg chg="mod">
          <ac:chgData name="Graeme Malcolm" userId="0828a162-3a1f-48c4-ad15-5bbb25c8ef77" providerId="ADAL" clId="{F5FC0247-66A0-4AB2-8D92-A154C709E0BA}" dt="2020-11-25T00:02:06.393" v="11199"/>
          <ac:spMkLst>
            <pc:docMk/>
            <pc:sldMk cId="1969688980" sldId="3485"/>
            <ac:spMk id="54" creationId="{FABC8EC6-E92A-40EB-9956-AE61CA99B6FE}"/>
          </ac:spMkLst>
        </pc:spChg>
        <pc:spChg chg="mod">
          <ac:chgData name="Graeme Malcolm" userId="0828a162-3a1f-48c4-ad15-5bbb25c8ef77" providerId="ADAL" clId="{F5FC0247-66A0-4AB2-8D92-A154C709E0BA}" dt="2020-11-25T00:02:06.393" v="11199"/>
          <ac:spMkLst>
            <pc:docMk/>
            <pc:sldMk cId="1969688980" sldId="3485"/>
            <ac:spMk id="55" creationId="{0C7E6B18-4EE1-4774-9C9E-C913695383CE}"/>
          </ac:spMkLst>
        </pc:spChg>
        <pc:spChg chg="mod">
          <ac:chgData name="Graeme Malcolm" userId="0828a162-3a1f-48c4-ad15-5bbb25c8ef77" providerId="ADAL" clId="{F5FC0247-66A0-4AB2-8D92-A154C709E0BA}" dt="2020-11-25T00:02:06.393" v="11199"/>
          <ac:spMkLst>
            <pc:docMk/>
            <pc:sldMk cId="1969688980" sldId="3485"/>
            <ac:spMk id="56" creationId="{01CE24EC-2714-4726-825B-76B85AA24E17}"/>
          </ac:spMkLst>
        </pc:spChg>
        <pc:spChg chg="mod">
          <ac:chgData name="Graeme Malcolm" userId="0828a162-3a1f-48c4-ad15-5bbb25c8ef77" providerId="ADAL" clId="{F5FC0247-66A0-4AB2-8D92-A154C709E0BA}" dt="2020-11-25T00:02:06.393" v="11199"/>
          <ac:spMkLst>
            <pc:docMk/>
            <pc:sldMk cId="1969688980" sldId="3485"/>
            <ac:spMk id="57" creationId="{134736ED-0580-483D-B62B-140C15D95152}"/>
          </ac:spMkLst>
        </pc:spChg>
        <pc:spChg chg="mod">
          <ac:chgData name="Graeme Malcolm" userId="0828a162-3a1f-48c4-ad15-5bbb25c8ef77" providerId="ADAL" clId="{F5FC0247-66A0-4AB2-8D92-A154C709E0BA}" dt="2020-11-25T00:02:06.393" v="11199"/>
          <ac:spMkLst>
            <pc:docMk/>
            <pc:sldMk cId="1969688980" sldId="3485"/>
            <ac:spMk id="58" creationId="{D2863CB8-9AC5-4965-9830-1BD65397CE69}"/>
          </ac:spMkLst>
        </pc:spChg>
        <pc:spChg chg="mod">
          <ac:chgData name="Graeme Malcolm" userId="0828a162-3a1f-48c4-ad15-5bbb25c8ef77" providerId="ADAL" clId="{F5FC0247-66A0-4AB2-8D92-A154C709E0BA}" dt="2020-11-25T00:02:06.393" v="11199"/>
          <ac:spMkLst>
            <pc:docMk/>
            <pc:sldMk cId="1969688980" sldId="3485"/>
            <ac:spMk id="59" creationId="{7190549B-150C-48D5-AC06-1B2D00679BCD}"/>
          </ac:spMkLst>
        </pc:spChg>
        <pc:spChg chg="mod">
          <ac:chgData name="Graeme Malcolm" userId="0828a162-3a1f-48c4-ad15-5bbb25c8ef77" providerId="ADAL" clId="{F5FC0247-66A0-4AB2-8D92-A154C709E0BA}" dt="2020-11-25T00:02:06.393" v="11199"/>
          <ac:spMkLst>
            <pc:docMk/>
            <pc:sldMk cId="1969688980" sldId="3485"/>
            <ac:spMk id="60" creationId="{D37C3DCD-89DC-4E4F-8A38-0E93F44FE515}"/>
          </ac:spMkLst>
        </pc:spChg>
        <pc:spChg chg="mod">
          <ac:chgData name="Graeme Malcolm" userId="0828a162-3a1f-48c4-ad15-5bbb25c8ef77" providerId="ADAL" clId="{F5FC0247-66A0-4AB2-8D92-A154C709E0BA}" dt="2020-11-25T00:02:06.393" v="11199"/>
          <ac:spMkLst>
            <pc:docMk/>
            <pc:sldMk cId="1969688980" sldId="3485"/>
            <ac:spMk id="61" creationId="{14DDD3DF-0A3D-4F2E-91F7-5FBAFED998A0}"/>
          </ac:spMkLst>
        </pc:spChg>
        <pc:spChg chg="mod">
          <ac:chgData name="Graeme Malcolm" userId="0828a162-3a1f-48c4-ad15-5bbb25c8ef77" providerId="ADAL" clId="{F5FC0247-66A0-4AB2-8D92-A154C709E0BA}" dt="2020-11-25T00:02:06.393" v="11199"/>
          <ac:spMkLst>
            <pc:docMk/>
            <pc:sldMk cId="1969688980" sldId="3485"/>
            <ac:spMk id="62" creationId="{761E9DAD-D481-4D2A-976B-227D9B069F5A}"/>
          </ac:spMkLst>
        </pc:spChg>
        <pc:spChg chg="mod">
          <ac:chgData name="Graeme Malcolm" userId="0828a162-3a1f-48c4-ad15-5bbb25c8ef77" providerId="ADAL" clId="{F5FC0247-66A0-4AB2-8D92-A154C709E0BA}" dt="2020-11-25T00:02:06.393" v="11199"/>
          <ac:spMkLst>
            <pc:docMk/>
            <pc:sldMk cId="1969688980" sldId="3485"/>
            <ac:spMk id="63" creationId="{148B25D3-6E97-40F6-8537-D16F0EA8F9CB}"/>
          </ac:spMkLst>
        </pc:spChg>
        <pc:spChg chg="mod">
          <ac:chgData name="Graeme Malcolm" userId="0828a162-3a1f-48c4-ad15-5bbb25c8ef77" providerId="ADAL" clId="{F5FC0247-66A0-4AB2-8D92-A154C709E0BA}" dt="2020-11-25T00:02:06.393" v="11199"/>
          <ac:spMkLst>
            <pc:docMk/>
            <pc:sldMk cId="1969688980" sldId="3485"/>
            <ac:spMk id="64" creationId="{533A1524-FD67-4BC1-A26E-0F096B3B5B0B}"/>
          </ac:spMkLst>
        </pc:spChg>
        <pc:spChg chg="mod">
          <ac:chgData name="Graeme Malcolm" userId="0828a162-3a1f-48c4-ad15-5bbb25c8ef77" providerId="ADAL" clId="{F5FC0247-66A0-4AB2-8D92-A154C709E0BA}" dt="2020-11-25T00:02:06.393" v="11199"/>
          <ac:spMkLst>
            <pc:docMk/>
            <pc:sldMk cId="1969688980" sldId="3485"/>
            <ac:spMk id="65" creationId="{2CB1E3F9-F8A3-4EE7-B3A5-52A16CF971DA}"/>
          </ac:spMkLst>
        </pc:spChg>
        <pc:spChg chg="mod">
          <ac:chgData name="Graeme Malcolm" userId="0828a162-3a1f-48c4-ad15-5bbb25c8ef77" providerId="ADAL" clId="{F5FC0247-66A0-4AB2-8D92-A154C709E0BA}" dt="2020-11-25T00:02:06.393" v="11199"/>
          <ac:spMkLst>
            <pc:docMk/>
            <pc:sldMk cId="1969688980" sldId="3485"/>
            <ac:spMk id="66" creationId="{01D2FBCB-12C6-45DA-9DCF-C572C08FCEC8}"/>
          </ac:spMkLst>
        </pc:spChg>
        <pc:grpChg chg="add mod">
          <ac:chgData name="Graeme Malcolm" userId="0828a162-3a1f-48c4-ad15-5bbb25c8ef77" providerId="ADAL" clId="{F5FC0247-66A0-4AB2-8D92-A154C709E0BA}" dt="2020-11-24T23:50:04.518" v="11050" actId="1076"/>
          <ac:grpSpMkLst>
            <pc:docMk/>
            <pc:sldMk cId="1969688980" sldId="3485"/>
            <ac:grpSpMk id="20" creationId="{E03B0F53-1832-461A-8F24-5869E88B7599}"/>
          </ac:grpSpMkLst>
        </pc:grpChg>
        <pc:grpChg chg="add mod">
          <ac:chgData name="Graeme Malcolm" userId="0828a162-3a1f-48c4-ad15-5bbb25c8ef77" providerId="ADAL" clId="{F5FC0247-66A0-4AB2-8D92-A154C709E0BA}" dt="2020-11-24T23:52:47.728" v="11100" actId="14100"/>
          <ac:grpSpMkLst>
            <pc:docMk/>
            <pc:sldMk cId="1969688980" sldId="3485"/>
            <ac:grpSpMk id="32" creationId="{C71B73CD-FEEF-46B9-A219-E8E0B2A1362F}"/>
          </ac:grpSpMkLst>
        </pc:grpChg>
        <pc:grpChg chg="add mod">
          <ac:chgData name="Graeme Malcolm" userId="0828a162-3a1f-48c4-ad15-5bbb25c8ef77" providerId="ADAL" clId="{F5FC0247-66A0-4AB2-8D92-A154C709E0BA}" dt="2020-11-24T23:52:58.626" v="11103" actId="1076"/>
          <ac:grpSpMkLst>
            <pc:docMk/>
            <pc:sldMk cId="1969688980" sldId="3485"/>
            <ac:grpSpMk id="33" creationId="{3CB68DDD-6C31-43A1-A7FA-4678A9C91FEE}"/>
          </ac:grpSpMkLst>
        </pc:grpChg>
        <pc:grpChg chg="add mod">
          <ac:chgData name="Graeme Malcolm" userId="0828a162-3a1f-48c4-ad15-5bbb25c8ef77" providerId="ADAL" clId="{F5FC0247-66A0-4AB2-8D92-A154C709E0BA}" dt="2020-11-24T23:55:39.747" v="11171" actId="1076"/>
          <ac:grpSpMkLst>
            <pc:docMk/>
            <pc:sldMk cId="1969688980" sldId="3485"/>
            <ac:grpSpMk id="41" creationId="{0B37DFEF-417C-4FF3-B4E8-1638DD6CBFEE}"/>
          </ac:grpSpMkLst>
        </pc:grpChg>
        <pc:grpChg chg="add mod">
          <ac:chgData name="Graeme Malcolm" userId="0828a162-3a1f-48c4-ad15-5bbb25c8ef77" providerId="ADAL" clId="{F5FC0247-66A0-4AB2-8D92-A154C709E0BA}" dt="2020-11-24T23:55:39.747" v="11171" actId="1076"/>
          <ac:grpSpMkLst>
            <pc:docMk/>
            <pc:sldMk cId="1969688980" sldId="3485"/>
            <ac:grpSpMk id="42" creationId="{1B08886E-C2B7-4C31-A7A7-1C7EE00E6129}"/>
          </ac:grpSpMkLst>
        </pc:grpChg>
        <pc:grpChg chg="add">
          <ac:chgData name="Graeme Malcolm" userId="0828a162-3a1f-48c4-ad15-5bbb25c8ef77" providerId="ADAL" clId="{F5FC0247-66A0-4AB2-8D92-A154C709E0BA}" dt="2020-11-24T23:56:07.305" v="11173" actId="164"/>
          <ac:grpSpMkLst>
            <pc:docMk/>
            <pc:sldMk cId="1969688980" sldId="3485"/>
            <ac:grpSpMk id="43" creationId="{210A777D-6B57-4E42-AF3D-041A985E96AD}"/>
          </ac:grpSpMkLst>
        </pc:grpChg>
        <pc:grpChg chg="add topLvl">
          <ac:chgData name="Graeme Malcolm" userId="0828a162-3a1f-48c4-ad15-5bbb25c8ef77" providerId="ADAL" clId="{F5FC0247-66A0-4AB2-8D92-A154C709E0BA}" dt="2020-11-25T00:14:19.051" v="11219" actId="164"/>
          <ac:grpSpMkLst>
            <pc:docMk/>
            <pc:sldMk cId="1969688980" sldId="3485"/>
            <ac:grpSpMk id="48" creationId="{B991F1CC-B1BE-4F73-8DF0-B87CC6D3BE33}"/>
          </ac:grpSpMkLst>
        </pc:grpChg>
        <pc:grpChg chg="add mod topLvl">
          <ac:chgData name="Graeme Malcolm" userId="0828a162-3a1f-48c4-ad15-5bbb25c8ef77" providerId="ADAL" clId="{F5FC0247-66A0-4AB2-8D92-A154C709E0BA}" dt="2020-11-25T00:14:19.051" v="11219" actId="164"/>
          <ac:grpSpMkLst>
            <pc:docMk/>
            <pc:sldMk cId="1969688980" sldId="3485"/>
            <ac:grpSpMk id="49" creationId="{8B145680-9ABC-495E-891C-3BDAE2D12D4C}"/>
          </ac:grpSpMkLst>
        </pc:grpChg>
        <pc:grpChg chg="add del">
          <ac:chgData name="Graeme Malcolm" userId="0828a162-3a1f-48c4-ad15-5bbb25c8ef77" providerId="ADAL" clId="{F5FC0247-66A0-4AB2-8D92-A154C709E0BA}" dt="2020-11-25T00:14:19.051" v="11219" actId="164"/>
          <ac:grpSpMkLst>
            <pc:docMk/>
            <pc:sldMk cId="1969688980" sldId="3485"/>
            <ac:grpSpMk id="67" creationId="{2C968099-419B-4EC7-A0E3-8B09E3E99557}"/>
          </ac:grpSpMkLst>
        </pc:grpChg>
        <pc:grpChg chg="add">
          <ac:chgData name="Graeme Malcolm" userId="0828a162-3a1f-48c4-ad15-5bbb25c8ef77" providerId="ADAL" clId="{F5FC0247-66A0-4AB2-8D92-A154C709E0BA}" dt="2020-11-25T00:16:30.885" v="11246" actId="164"/>
          <ac:grpSpMkLst>
            <pc:docMk/>
            <pc:sldMk cId="1969688980" sldId="3485"/>
            <ac:grpSpMk id="68" creationId="{AB02BEED-4F16-44F4-B3D9-E36CF4B49B61}"/>
          </ac:grpSpMkLst>
        </pc:grpChg>
        <pc:picChg chg="mod">
          <ac:chgData name="Graeme Malcolm" userId="0828a162-3a1f-48c4-ad15-5bbb25c8ef77" providerId="ADAL" clId="{F5FC0247-66A0-4AB2-8D92-A154C709E0BA}" dt="2020-11-25T00:14:22.426" v="11222" actId="207"/>
          <ac:picMkLst>
            <pc:docMk/>
            <pc:sldMk cId="1969688980" sldId="3485"/>
            <ac:picMk id="8" creationId="{4352F43D-4E43-42B0-B916-96EAC506E853}"/>
          </ac:picMkLst>
        </pc:picChg>
        <pc:cxnChg chg="del">
          <ac:chgData name="Graeme Malcolm" userId="0828a162-3a1f-48c4-ad15-5bbb25c8ef77" providerId="ADAL" clId="{F5FC0247-66A0-4AB2-8D92-A154C709E0BA}" dt="2020-11-24T23:47:14.887" v="10980" actId="478"/>
          <ac:cxnSpMkLst>
            <pc:docMk/>
            <pc:sldMk cId="1969688980" sldId="3485"/>
            <ac:cxnSpMk id="21" creationId="{43C2E6CE-E804-4691-A431-F58FFB5146B2}"/>
          </ac:cxnSpMkLst>
        </pc:cxnChg>
        <pc:cxnChg chg="del">
          <ac:chgData name="Graeme Malcolm" userId="0828a162-3a1f-48c4-ad15-5bbb25c8ef77" providerId="ADAL" clId="{F5FC0247-66A0-4AB2-8D92-A154C709E0BA}" dt="2020-11-24T23:47:11.165" v="10979" actId="478"/>
          <ac:cxnSpMkLst>
            <pc:docMk/>
            <pc:sldMk cId="1969688980" sldId="3485"/>
            <ac:cxnSpMk id="23" creationId="{6D15F8A9-80A7-492E-AE56-DD6888A83942}"/>
          </ac:cxnSpMkLst>
        </pc:cxnChg>
        <pc:cxnChg chg="add mod">
          <ac:chgData name="Graeme Malcolm" userId="0828a162-3a1f-48c4-ad15-5bbb25c8ef77" providerId="ADAL" clId="{F5FC0247-66A0-4AB2-8D92-A154C709E0BA}" dt="2020-11-24T23:54:13.085" v="11128" actId="14100"/>
          <ac:cxnSpMkLst>
            <pc:docMk/>
            <pc:sldMk cId="1969688980" sldId="3485"/>
            <ac:cxnSpMk id="36" creationId="{A98993F7-8DA1-4ED6-A278-4A22918A9618}"/>
          </ac:cxnSpMkLst>
        </pc:cxnChg>
        <pc:cxnChg chg="add mod">
          <ac:chgData name="Graeme Malcolm" userId="0828a162-3a1f-48c4-ad15-5bbb25c8ef77" providerId="ADAL" clId="{F5FC0247-66A0-4AB2-8D92-A154C709E0BA}" dt="2020-11-24T23:54:32.608" v="11133" actId="1076"/>
          <ac:cxnSpMkLst>
            <pc:docMk/>
            <pc:sldMk cId="1969688980" sldId="3485"/>
            <ac:cxnSpMk id="40" creationId="{1CB35DC0-E533-415A-A20E-2C0250B80DF4}"/>
          </ac:cxnSpMkLst>
        </pc:cxnChg>
      </pc:sldChg>
      <pc:sldChg chg="del">
        <pc:chgData name="Graeme Malcolm" userId="0828a162-3a1f-48c4-ad15-5bbb25c8ef77" providerId="ADAL" clId="{F5FC0247-66A0-4AB2-8D92-A154C709E0BA}" dt="2020-11-13T00:30:18.581" v="153" actId="47"/>
        <pc:sldMkLst>
          <pc:docMk/>
          <pc:sldMk cId="3622340893" sldId="3485"/>
        </pc:sldMkLst>
      </pc:sldChg>
      <pc:sldChg chg="modSp add mod">
        <pc:chgData name="Graeme Malcolm" userId="0828a162-3a1f-48c4-ad15-5bbb25c8ef77" providerId="ADAL" clId="{F5FC0247-66A0-4AB2-8D92-A154C709E0BA}" dt="2020-12-02T01:31:51.823" v="12149" actId="20577"/>
        <pc:sldMkLst>
          <pc:docMk/>
          <pc:sldMk cId="2862140646" sldId="3486"/>
        </pc:sldMkLst>
        <pc:spChg chg="mod">
          <ac:chgData name="Graeme Malcolm" userId="0828a162-3a1f-48c4-ad15-5bbb25c8ef77" providerId="ADAL" clId="{F5FC0247-66A0-4AB2-8D92-A154C709E0BA}" dt="2020-12-02T01:31:51.823" v="12149" actId="20577"/>
          <ac:spMkLst>
            <pc:docMk/>
            <pc:sldMk cId="2862140646" sldId="3486"/>
            <ac:spMk id="8" creationId="{7F6D085D-B395-41BC-B1E6-8B9B933DC046}"/>
          </ac:spMkLst>
        </pc:spChg>
        <pc:spChg chg="mod">
          <ac:chgData name="Graeme Malcolm" userId="0828a162-3a1f-48c4-ad15-5bbb25c8ef77" providerId="ADAL" clId="{F5FC0247-66A0-4AB2-8D92-A154C709E0BA}" dt="2020-12-02T01:31:42.683" v="12144"/>
          <ac:spMkLst>
            <pc:docMk/>
            <pc:sldMk cId="2862140646" sldId="3486"/>
            <ac:spMk id="17" creationId="{00000000-0000-0000-0000-000000000000}"/>
          </ac:spMkLst>
        </pc:spChg>
      </pc:sldChg>
      <pc:sldMasterChg chg="modSp modSldLayout">
        <pc:chgData name="Graeme Malcolm" userId="0828a162-3a1f-48c4-ad15-5bbb25c8ef77" providerId="ADAL" clId="{F5FC0247-66A0-4AB2-8D92-A154C709E0BA}" dt="2020-11-25T01:32:46.427" v="11349"/>
        <pc:sldMasterMkLst>
          <pc:docMk/>
          <pc:sldMasterMk cId="1881724970" sldId="2147484551"/>
        </pc:sldMasterMkLst>
        <pc:spChg chg="mod">
          <ac:chgData name="Graeme Malcolm" userId="0828a162-3a1f-48c4-ad15-5bbb25c8ef77" providerId="ADAL" clId="{F5FC0247-66A0-4AB2-8D92-A154C709E0BA}" dt="2020-11-25T01:32:46.427" v="11349"/>
          <ac:spMkLst>
            <pc:docMk/>
            <pc:sldMasterMk cId="1881724970" sldId="2147484551"/>
            <ac:spMk id="10" creationId="{D2C5D111-E096-49EA-AEE3-EB0914371B58}"/>
          </ac:spMkLst>
        </pc:spChg>
        <pc:spChg chg="mod">
          <ac:chgData name="Graeme Malcolm" userId="0828a162-3a1f-48c4-ad15-5bbb25c8ef77" providerId="ADAL" clId="{F5FC0247-66A0-4AB2-8D92-A154C709E0BA}" dt="2020-11-25T01:32:46.427" v="11349"/>
          <ac:spMkLst>
            <pc:docMk/>
            <pc:sldMasterMk cId="1881724970" sldId="2147484551"/>
            <ac:spMk id="11" creationId="{5039965E-5253-4C55-AB99-1693A37AE765}"/>
          </ac:spMkLst>
        </pc:spChg>
        <pc:spChg chg="mod">
          <ac:chgData name="Graeme Malcolm" userId="0828a162-3a1f-48c4-ad15-5bbb25c8ef77" providerId="ADAL" clId="{F5FC0247-66A0-4AB2-8D92-A154C709E0BA}" dt="2020-11-25T01:32:46.427" v="11349"/>
          <ac:spMkLst>
            <pc:docMk/>
            <pc:sldMasterMk cId="1881724970" sldId="2147484551"/>
            <ac:spMk id="12" creationId="{AF311DF9-B4D5-4E0A-A6D1-44E590AD6C51}"/>
          </ac:spMkLst>
        </pc:spChg>
        <pc:spChg chg="mod">
          <ac:chgData name="Graeme Malcolm" userId="0828a162-3a1f-48c4-ad15-5bbb25c8ef77" providerId="ADAL" clId="{F5FC0247-66A0-4AB2-8D92-A154C709E0BA}" dt="2020-11-25T01:32:46.427" v="11349"/>
          <ac:spMkLst>
            <pc:docMk/>
            <pc:sldMasterMk cId="1881724970" sldId="2147484551"/>
            <ac:spMk id="13" creationId="{1361B38E-CC75-4B74-AC2B-C0E9D3C55653}"/>
          </ac:spMkLst>
        </pc:spChg>
        <pc:spChg chg="mod">
          <ac:chgData name="Graeme Malcolm" userId="0828a162-3a1f-48c4-ad15-5bbb25c8ef77" providerId="ADAL" clId="{F5FC0247-66A0-4AB2-8D92-A154C709E0BA}" dt="2020-11-25T01:32:46.427" v="11349"/>
          <ac:spMkLst>
            <pc:docMk/>
            <pc:sldMasterMk cId="1881724970" sldId="2147484551"/>
            <ac:spMk id="15" creationId="{D3D95A63-B9A0-4F7F-AFB5-98BD9D5D7C57}"/>
          </ac:spMkLst>
        </pc:spChg>
        <pc:spChg chg="mod">
          <ac:chgData name="Graeme Malcolm" userId="0828a162-3a1f-48c4-ad15-5bbb25c8ef77" providerId="ADAL" clId="{F5FC0247-66A0-4AB2-8D92-A154C709E0BA}" dt="2020-11-25T01:32:46.427" v="11349"/>
          <ac:spMkLst>
            <pc:docMk/>
            <pc:sldMasterMk cId="1881724970" sldId="2147484551"/>
            <ac:spMk id="17" creationId="{0CC1517B-C8FA-41CB-889A-1B74C78210A7}"/>
          </ac:spMkLst>
        </pc:spChg>
        <pc:sldLayoutChg chg="modSp">
          <pc:chgData name="Graeme Malcolm" userId="0828a162-3a1f-48c4-ad15-5bbb25c8ef77" providerId="ADAL" clId="{F5FC0247-66A0-4AB2-8D92-A154C709E0BA}" dt="2020-11-25T01:32:46.427" v="11349"/>
          <pc:sldLayoutMkLst>
            <pc:docMk/>
            <pc:sldMasterMk cId="1881724970" sldId="2147484551"/>
            <pc:sldLayoutMk cId="2903760765" sldId="2147484552"/>
          </pc:sldLayoutMkLst>
          <pc:spChg chg="mod">
            <ac:chgData name="Graeme Malcolm" userId="0828a162-3a1f-48c4-ad15-5bbb25c8ef77" providerId="ADAL" clId="{F5FC0247-66A0-4AB2-8D92-A154C709E0BA}" dt="2020-11-25T01:32:46.427" v="11349"/>
            <ac:spMkLst>
              <pc:docMk/>
              <pc:sldMasterMk cId="1881724970" sldId="2147484551"/>
              <pc:sldLayoutMk cId="2903760765" sldId="2147484552"/>
              <ac:spMk id="3" creationId="{F8B43D0D-A719-438E-B092-F8DB6E9C9562}"/>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1229362488" sldId="2147484553"/>
          </pc:sldLayoutMkLst>
          <pc:spChg chg="mod">
            <ac:chgData name="Graeme Malcolm" userId="0828a162-3a1f-48c4-ad15-5bbb25c8ef77" providerId="ADAL" clId="{F5FC0247-66A0-4AB2-8D92-A154C709E0BA}" dt="2020-11-25T01:32:46.427" v="11349"/>
            <ac:spMkLst>
              <pc:docMk/>
              <pc:sldMasterMk cId="1881724970" sldId="2147484551"/>
              <pc:sldLayoutMk cId="1229362488" sldId="2147484553"/>
              <ac:spMk id="3" creationId="{0AA712FF-FC9D-46B5-A459-E64B25CB6DF4}"/>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2669954851" sldId="2147484560"/>
          </pc:sldLayoutMkLst>
          <pc:spChg chg="mod">
            <ac:chgData name="Graeme Malcolm" userId="0828a162-3a1f-48c4-ad15-5bbb25c8ef77" providerId="ADAL" clId="{F5FC0247-66A0-4AB2-8D92-A154C709E0BA}" dt="2020-11-25T01:32:46.427" v="11349"/>
            <ac:spMkLst>
              <pc:docMk/>
              <pc:sldMasterMk cId="1881724970" sldId="2147484551"/>
              <pc:sldLayoutMk cId="2669954851" sldId="2147484560"/>
              <ac:spMk id="4" creationId="{078D6B2E-04FF-44FF-92BF-A50AB63F5A84}"/>
            </ac:spMkLst>
          </pc:spChg>
          <pc:spChg chg="mod">
            <ac:chgData name="Graeme Malcolm" userId="0828a162-3a1f-48c4-ad15-5bbb25c8ef77" providerId="ADAL" clId="{F5FC0247-66A0-4AB2-8D92-A154C709E0BA}" dt="2020-11-25T01:32:46.427" v="11349"/>
            <ac:spMkLst>
              <pc:docMk/>
              <pc:sldMasterMk cId="1881724970" sldId="2147484551"/>
              <pc:sldLayoutMk cId="2669954851" sldId="2147484560"/>
              <ac:spMk id="8" creationId="{E501F238-570E-E648-9E57-DAA86A7A8ED3}"/>
            </ac:spMkLst>
          </pc:spChg>
          <pc:spChg chg="mod">
            <ac:chgData name="Graeme Malcolm" userId="0828a162-3a1f-48c4-ad15-5bbb25c8ef77" providerId="ADAL" clId="{F5FC0247-66A0-4AB2-8D92-A154C709E0BA}" dt="2020-11-25T01:32:46.427" v="11349"/>
            <ac:spMkLst>
              <pc:docMk/>
              <pc:sldMasterMk cId="1881724970" sldId="2147484551"/>
              <pc:sldLayoutMk cId="2669954851" sldId="2147484560"/>
              <ac:spMk id="31" creationId="{1BE65963-6DE8-471D-88DB-2FC78087003C}"/>
            </ac:spMkLst>
          </pc:spChg>
          <pc:spChg chg="mod">
            <ac:chgData name="Graeme Malcolm" userId="0828a162-3a1f-48c4-ad15-5bbb25c8ef77" providerId="ADAL" clId="{F5FC0247-66A0-4AB2-8D92-A154C709E0BA}" dt="2020-11-25T01:32:46.427" v="11349"/>
            <ac:spMkLst>
              <pc:docMk/>
              <pc:sldMasterMk cId="1881724970" sldId="2147484551"/>
              <pc:sldLayoutMk cId="2669954851" sldId="2147484560"/>
              <ac:spMk id="33" creationId="{907DE53F-AA57-4741-9DAA-A44C19F78D30}"/>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4107187434" sldId="2147484562"/>
          </pc:sldLayoutMkLst>
          <pc:spChg chg="mod">
            <ac:chgData name="Graeme Malcolm" userId="0828a162-3a1f-48c4-ad15-5bbb25c8ef77" providerId="ADAL" clId="{F5FC0247-66A0-4AB2-8D92-A154C709E0BA}" dt="2020-11-25T01:32:46.427" v="11349"/>
            <ac:spMkLst>
              <pc:docMk/>
              <pc:sldMasterMk cId="1881724970" sldId="2147484551"/>
              <pc:sldLayoutMk cId="4107187434" sldId="2147484562"/>
              <ac:spMk id="5" creationId="{EC2D8BCE-5DFE-4182-9B53-DC1422F668B9}"/>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2518741288" sldId="2147484566"/>
          </pc:sldLayoutMkLst>
          <pc:spChg chg="mod">
            <ac:chgData name="Graeme Malcolm" userId="0828a162-3a1f-48c4-ad15-5bbb25c8ef77" providerId="ADAL" clId="{F5FC0247-66A0-4AB2-8D92-A154C709E0BA}" dt="2020-11-25T01:32:46.427" v="11349"/>
            <ac:spMkLst>
              <pc:docMk/>
              <pc:sldMasterMk cId="1881724970" sldId="2147484551"/>
              <pc:sldLayoutMk cId="2518741288" sldId="2147484566"/>
              <ac:spMk id="3" creationId="{C06943B8-583F-41EC-BDD0-C4B2F2271C02}"/>
            </ac:spMkLst>
          </pc:spChg>
          <pc:spChg chg="mod">
            <ac:chgData name="Graeme Malcolm" userId="0828a162-3a1f-48c4-ad15-5bbb25c8ef77" providerId="ADAL" clId="{F5FC0247-66A0-4AB2-8D92-A154C709E0BA}" dt="2020-11-25T01:32:46.427" v="11349"/>
            <ac:spMkLst>
              <pc:docMk/>
              <pc:sldMasterMk cId="1881724970" sldId="2147484551"/>
              <pc:sldLayoutMk cId="2518741288" sldId="2147484566"/>
              <ac:spMk id="8" creationId="{7193607F-5D7C-414A-BD66-EADF11B22CA7}"/>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240943647" sldId="2147484570"/>
          </pc:sldLayoutMkLst>
          <pc:spChg chg="mod">
            <ac:chgData name="Graeme Malcolm" userId="0828a162-3a1f-48c4-ad15-5bbb25c8ef77" providerId="ADAL" clId="{F5FC0247-66A0-4AB2-8D92-A154C709E0BA}" dt="2020-11-25T01:32:46.427" v="11349"/>
            <ac:spMkLst>
              <pc:docMk/>
              <pc:sldMasterMk cId="1881724970" sldId="2147484551"/>
              <pc:sldLayoutMk cId="240943647" sldId="2147484570"/>
              <ac:spMk id="4" creationId="{59B4A147-D1B7-4B10-BC9F-A628EC66D4A0}"/>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3345316642" sldId="2147484571"/>
          </pc:sldLayoutMkLst>
          <pc:spChg chg="mod">
            <ac:chgData name="Graeme Malcolm" userId="0828a162-3a1f-48c4-ad15-5bbb25c8ef77" providerId="ADAL" clId="{F5FC0247-66A0-4AB2-8D92-A154C709E0BA}" dt="2020-11-25T01:32:46.427" v="11349"/>
            <ac:spMkLst>
              <pc:docMk/>
              <pc:sldMasterMk cId="1881724970" sldId="2147484551"/>
              <pc:sldLayoutMk cId="3345316642" sldId="2147484571"/>
              <ac:spMk id="5" creationId="{453ADA6D-9E40-4A03-8A63-73B6DFA34FE7}"/>
            </ac:spMkLst>
          </pc:spChg>
          <pc:spChg chg="mod">
            <ac:chgData name="Graeme Malcolm" userId="0828a162-3a1f-48c4-ad15-5bbb25c8ef77" providerId="ADAL" clId="{F5FC0247-66A0-4AB2-8D92-A154C709E0BA}" dt="2020-11-25T01:32:46.427" v="11349"/>
            <ac:spMkLst>
              <pc:docMk/>
              <pc:sldMasterMk cId="1881724970" sldId="2147484551"/>
              <pc:sldLayoutMk cId="3345316642" sldId="2147484571"/>
              <ac:spMk id="7" creationId="{00000000-0000-0000-0000-000000000000}"/>
            </ac:spMkLst>
          </pc:spChg>
          <pc:spChg chg="mod">
            <ac:chgData name="Graeme Malcolm" userId="0828a162-3a1f-48c4-ad15-5bbb25c8ef77" providerId="ADAL" clId="{F5FC0247-66A0-4AB2-8D92-A154C709E0BA}" dt="2020-11-25T01:32:46.427" v="11349"/>
            <ac:spMkLst>
              <pc:docMk/>
              <pc:sldMasterMk cId="1881724970" sldId="2147484551"/>
              <pc:sldLayoutMk cId="3345316642" sldId="2147484571"/>
              <ac:spMk id="20" creationId="{00000000-0000-0000-0000-000000000000}"/>
            </ac:spMkLst>
          </pc:spChg>
          <pc:spChg chg="mod">
            <ac:chgData name="Graeme Malcolm" userId="0828a162-3a1f-48c4-ad15-5bbb25c8ef77" providerId="ADAL" clId="{F5FC0247-66A0-4AB2-8D92-A154C709E0BA}" dt="2020-11-25T01:32:46.427" v="11349"/>
            <ac:spMkLst>
              <pc:docMk/>
              <pc:sldMasterMk cId="1881724970" sldId="2147484551"/>
              <pc:sldLayoutMk cId="3345316642" sldId="2147484571"/>
              <ac:spMk id="21" creationId="{00000000-0000-0000-0000-000000000000}"/>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227641596" sldId="2147484572"/>
          </pc:sldLayoutMkLst>
          <pc:spChg chg="mod">
            <ac:chgData name="Graeme Malcolm" userId="0828a162-3a1f-48c4-ad15-5bbb25c8ef77" providerId="ADAL" clId="{F5FC0247-66A0-4AB2-8D92-A154C709E0BA}" dt="2020-11-25T01:32:46.427" v="11349"/>
            <ac:spMkLst>
              <pc:docMk/>
              <pc:sldMasterMk cId="1881724970" sldId="2147484551"/>
              <pc:sldLayoutMk cId="227641596" sldId="2147484572"/>
              <ac:spMk id="4" creationId="{00000000-0000-0000-0000-000000000000}"/>
            </ac:spMkLst>
          </pc:spChg>
          <pc:spChg chg="mod">
            <ac:chgData name="Graeme Malcolm" userId="0828a162-3a1f-48c4-ad15-5bbb25c8ef77" providerId="ADAL" clId="{F5FC0247-66A0-4AB2-8D92-A154C709E0BA}" dt="2020-11-25T01:32:46.427" v="11349"/>
            <ac:spMkLst>
              <pc:docMk/>
              <pc:sldMasterMk cId="1881724970" sldId="2147484551"/>
              <pc:sldLayoutMk cId="227641596" sldId="2147484572"/>
              <ac:spMk id="6" creationId="{6A78ED9F-8DCD-4BC7-9021-4DDB0C8C43C8}"/>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764039343" sldId="2147484580"/>
          </pc:sldLayoutMkLst>
          <pc:spChg chg="mod">
            <ac:chgData name="Graeme Malcolm" userId="0828a162-3a1f-48c4-ad15-5bbb25c8ef77" providerId="ADAL" clId="{F5FC0247-66A0-4AB2-8D92-A154C709E0BA}" dt="2020-11-25T01:32:46.427" v="11349"/>
            <ac:spMkLst>
              <pc:docMk/>
              <pc:sldMasterMk cId="1881724970" sldId="2147484551"/>
              <pc:sldLayoutMk cId="764039343" sldId="2147484580"/>
              <ac:spMk id="5" creationId="{53F6734B-2BB9-44E4-A8BF-B0683C3D0AFF}"/>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3842161821" sldId="2147484583"/>
          </pc:sldLayoutMkLst>
          <pc:spChg chg="mod">
            <ac:chgData name="Graeme Malcolm" userId="0828a162-3a1f-48c4-ad15-5bbb25c8ef77" providerId="ADAL" clId="{F5FC0247-66A0-4AB2-8D92-A154C709E0BA}" dt="2020-11-25T01:32:46.427" v="11349"/>
            <ac:spMkLst>
              <pc:docMk/>
              <pc:sldMasterMk cId="1881724970" sldId="2147484551"/>
              <pc:sldLayoutMk cId="3842161821" sldId="2147484583"/>
              <ac:spMk id="7" creationId="{1B6BA0D2-3614-405C-8BB6-C5242154BADB}"/>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2383953445" sldId="2147484610"/>
          </pc:sldLayoutMkLst>
          <pc:spChg chg="mod">
            <ac:chgData name="Graeme Malcolm" userId="0828a162-3a1f-48c4-ad15-5bbb25c8ef77" providerId="ADAL" clId="{F5FC0247-66A0-4AB2-8D92-A154C709E0BA}" dt="2020-11-25T01:32:46.427" v="11349"/>
            <ac:spMkLst>
              <pc:docMk/>
              <pc:sldMasterMk cId="1881724970" sldId="2147484551"/>
              <pc:sldLayoutMk cId="2383953445" sldId="2147484610"/>
              <ac:spMk id="8" creationId="{38846C7A-1465-453E-954F-398A9C851325}"/>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466574218" sldId="2147484669"/>
          </pc:sldLayoutMkLst>
          <pc:spChg chg="mod">
            <ac:chgData name="Graeme Malcolm" userId="0828a162-3a1f-48c4-ad15-5bbb25c8ef77" providerId="ADAL" clId="{F5FC0247-66A0-4AB2-8D92-A154C709E0BA}" dt="2020-11-25T01:32:46.427" v="11349"/>
            <ac:spMkLst>
              <pc:docMk/>
              <pc:sldMasterMk cId="1881724970" sldId="2147484551"/>
              <pc:sldLayoutMk cId="466574218" sldId="2147484669"/>
              <ac:spMk id="4" creationId="{54FD6A87-9742-4B26-A085-EB77376E3B5E}"/>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1294212483" sldId="2147484670"/>
          </pc:sldLayoutMkLst>
          <pc:spChg chg="mod">
            <ac:chgData name="Graeme Malcolm" userId="0828a162-3a1f-48c4-ad15-5bbb25c8ef77" providerId="ADAL" clId="{F5FC0247-66A0-4AB2-8D92-A154C709E0BA}" dt="2020-11-25T01:32:46.427" v="11349"/>
            <ac:spMkLst>
              <pc:docMk/>
              <pc:sldMasterMk cId="1881724970" sldId="2147484551"/>
              <pc:sldLayoutMk cId="1294212483" sldId="2147484670"/>
              <ac:spMk id="4" creationId="{D7B20489-E10E-436F-9A55-5179A38A07C0}"/>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3365057001" sldId="2147484671"/>
          </pc:sldLayoutMkLst>
          <pc:spChg chg="mod">
            <ac:chgData name="Graeme Malcolm" userId="0828a162-3a1f-48c4-ad15-5bbb25c8ef77" providerId="ADAL" clId="{F5FC0247-66A0-4AB2-8D92-A154C709E0BA}" dt="2020-11-25T01:32:46.427" v="11349"/>
            <ac:spMkLst>
              <pc:docMk/>
              <pc:sldMasterMk cId="1881724970" sldId="2147484551"/>
              <pc:sldLayoutMk cId="3365057001" sldId="2147484671"/>
              <ac:spMk id="4" creationId="{33B916B7-8152-49FF-A164-7DD23659B560}"/>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4111641937" sldId="2147484673"/>
          </pc:sldLayoutMkLst>
          <pc:spChg chg="mod">
            <ac:chgData name="Graeme Malcolm" userId="0828a162-3a1f-48c4-ad15-5bbb25c8ef77" providerId="ADAL" clId="{F5FC0247-66A0-4AB2-8D92-A154C709E0BA}" dt="2020-11-25T01:32:46.427" v="11349"/>
            <ac:spMkLst>
              <pc:docMk/>
              <pc:sldMasterMk cId="1881724970" sldId="2147484551"/>
              <pc:sldLayoutMk cId="4111641937" sldId="2147484673"/>
              <ac:spMk id="7" creationId="{F47DE134-5243-4F01-808B-AB1879BD7937}"/>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4120771854" sldId="2147484674"/>
          </pc:sldLayoutMkLst>
          <pc:spChg chg="mod">
            <ac:chgData name="Graeme Malcolm" userId="0828a162-3a1f-48c4-ad15-5bbb25c8ef77" providerId="ADAL" clId="{F5FC0247-66A0-4AB2-8D92-A154C709E0BA}" dt="2020-11-25T01:32:46.427" v="11349"/>
            <ac:spMkLst>
              <pc:docMk/>
              <pc:sldMasterMk cId="1881724970" sldId="2147484551"/>
              <pc:sldLayoutMk cId="4120771854" sldId="2147484674"/>
              <ac:spMk id="4" creationId="{66CECB44-B887-48A3-8002-B5226DEF3E2E}"/>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3567028065" sldId="2147484675"/>
          </pc:sldLayoutMkLst>
          <pc:spChg chg="mod">
            <ac:chgData name="Graeme Malcolm" userId="0828a162-3a1f-48c4-ad15-5bbb25c8ef77" providerId="ADAL" clId="{F5FC0247-66A0-4AB2-8D92-A154C709E0BA}" dt="2020-11-25T01:32:46.427" v="11349"/>
            <ac:spMkLst>
              <pc:docMk/>
              <pc:sldMasterMk cId="1881724970" sldId="2147484551"/>
              <pc:sldLayoutMk cId="3567028065" sldId="2147484675"/>
              <ac:spMk id="5" creationId="{C8DC7018-F39B-4B6A-8195-1144FFF36B83}"/>
            </ac:spMkLst>
          </pc:spChg>
          <pc:spChg chg="mod">
            <ac:chgData name="Graeme Malcolm" userId="0828a162-3a1f-48c4-ad15-5bbb25c8ef77" providerId="ADAL" clId="{F5FC0247-66A0-4AB2-8D92-A154C709E0BA}" dt="2020-11-25T01:32:46.427" v="11349"/>
            <ac:spMkLst>
              <pc:docMk/>
              <pc:sldMasterMk cId="1881724970" sldId="2147484551"/>
              <pc:sldLayoutMk cId="3567028065" sldId="2147484675"/>
              <ac:spMk id="8" creationId="{7193607F-5D7C-414A-BD66-EADF11B22CA7}"/>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3925728705" sldId="2147484676"/>
          </pc:sldLayoutMkLst>
          <pc:spChg chg="mod">
            <ac:chgData name="Graeme Malcolm" userId="0828a162-3a1f-48c4-ad15-5bbb25c8ef77" providerId="ADAL" clId="{F5FC0247-66A0-4AB2-8D92-A154C709E0BA}" dt="2020-11-25T01:32:46.427" v="11349"/>
            <ac:spMkLst>
              <pc:docMk/>
              <pc:sldMasterMk cId="1881724970" sldId="2147484551"/>
              <pc:sldLayoutMk cId="3925728705" sldId="2147484676"/>
              <ac:spMk id="5" creationId="{C56D26C9-E199-4EBA-8CF2-616AA349D95C}"/>
            </ac:spMkLst>
          </pc:spChg>
          <pc:spChg chg="mod">
            <ac:chgData name="Graeme Malcolm" userId="0828a162-3a1f-48c4-ad15-5bbb25c8ef77" providerId="ADAL" clId="{F5FC0247-66A0-4AB2-8D92-A154C709E0BA}" dt="2020-11-25T01:32:46.427" v="11349"/>
            <ac:spMkLst>
              <pc:docMk/>
              <pc:sldMasterMk cId="1881724970" sldId="2147484551"/>
              <pc:sldLayoutMk cId="3925728705" sldId="2147484676"/>
              <ac:spMk id="8" creationId="{7193607F-5D7C-414A-BD66-EADF11B22CA7}"/>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1581908791" sldId="2147484677"/>
          </pc:sldLayoutMkLst>
          <pc:spChg chg="mod">
            <ac:chgData name="Graeme Malcolm" userId="0828a162-3a1f-48c4-ad15-5bbb25c8ef77" providerId="ADAL" clId="{F5FC0247-66A0-4AB2-8D92-A154C709E0BA}" dt="2020-11-25T01:32:46.427" v="11349"/>
            <ac:spMkLst>
              <pc:docMk/>
              <pc:sldMasterMk cId="1881724970" sldId="2147484551"/>
              <pc:sldLayoutMk cId="1581908791" sldId="2147484677"/>
              <ac:spMk id="4" creationId="{4D18DD19-84C1-423C-9061-7A04BBDE37A9}"/>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331103671" sldId="2147484678"/>
          </pc:sldLayoutMkLst>
          <pc:spChg chg="mod">
            <ac:chgData name="Graeme Malcolm" userId="0828a162-3a1f-48c4-ad15-5bbb25c8ef77" providerId="ADAL" clId="{F5FC0247-66A0-4AB2-8D92-A154C709E0BA}" dt="2020-11-25T01:32:46.427" v="11349"/>
            <ac:spMkLst>
              <pc:docMk/>
              <pc:sldMasterMk cId="1881724970" sldId="2147484551"/>
              <pc:sldLayoutMk cId="331103671" sldId="2147484678"/>
              <ac:spMk id="9" creationId="{CFB65DA9-1720-4FF6-B1EF-542DF58141AE}"/>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478610175" sldId="2147484679"/>
          </pc:sldLayoutMkLst>
          <pc:spChg chg="mod">
            <ac:chgData name="Graeme Malcolm" userId="0828a162-3a1f-48c4-ad15-5bbb25c8ef77" providerId="ADAL" clId="{F5FC0247-66A0-4AB2-8D92-A154C709E0BA}" dt="2020-11-25T01:32:46.427" v="11349"/>
            <ac:spMkLst>
              <pc:docMk/>
              <pc:sldMasterMk cId="1881724970" sldId="2147484551"/>
              <pc:sldLayoutMk cId="478610175" sldId="2147484679"/>
              <ac:spMk id="4" creationId="{EB1E284F-9162-46B6-B477-B48009211F19}"/>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4125301356" sldId="2147484680"/>
          </pc:sldLayoutMkLst>
          <pc:spChg chg="mod">
            <ac:chgData name="Graeme Malcolm" userId="0828a162-3a1f-48c4-ad15-5bbb25c8ef77" providerId="ADAL" clId="{F5FC0247-66A0-4AB2-8D92-A154C709E0BA}" dt="2020-11-25T01:32:46.427" v="11349"/>
            <ac:spMkLst>
              <pc:docMk/>
              <pc:sldMasterMk cId="1881724970" sldId="2147484551"/>
              <pc:sldLayoutMk cId="4125301356" sldId="2147484680"/>
              <ac:spMk id="3" creationId="{F1375FA3-68AA-4B3B-BB83-932D76211D48}"/>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3697018092" sldId="2147484682"/>
          </pc:sldLayoutMkLst>
          <pc:spChg chg="mod">
            <ac:chgData name="Graeme Malcolm" userId="0828a162-3a1f-48c4-ad15-5bbb25c8ef77" providerId="ADAL" clId="{F5FC0247-66A0-4AB2-8D92-A154C709E0BA}" dt="2020-11-25T01:32:46.427" v="11349"/>
            <ac:spMkLst>
              <pc:docMk/>
              <pc:sldMasterMk cId="1881724970" sldId="2147484551"/>
              <pc:sldLayoutMk cId="3697018092" sldId="2147484682"/>
              <ac:spMk id="4" creationId="{9E636679-D287-455E-9B40-9D596B9809AD}"/>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2509295684" sldId="2147484683"/>
          </pc:sldLayoutMkLst>
          <pc:spChg chg="mod">
            <ac:chgData name="Graeme Malcolm" userId="0828a162-3a1f-48c4-ad15-5bbb25c8ef77" providerId="ADAL" clId="{F5FC0247-66A0-4AB2-8D92-A154C709E0BA}" dt="2020-11-25T01:32:46.427" v="11349"/>
            <ac:spMkLst>
              <pc:docMk/>
              <pc:sldMasterMk cId="1881724970" sldId="2147484551"/>
              <pc:sldLayoutMk cId="2509295684" sldId="2147484683"/>
              <ac:spMk id="5" creationId="{1B54719B-2572-45A7-ABB5-97669FD1C545}"/>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2163737691" sldId="2147484684"/>
          </pc:sldLayoutMkLst>
          <pc:spChg chg="mod">
            <ac:chgData name="Graeme Malcolm" userId="0828a162-3a1f-48c4-ad15-5bbb25c8ef77" providerId="ADAL" clId="{F5FC0247-66A0-4AB2-8D92-A154C709E0BA}" dt="2020-11-25T01:32:46.427" v="11349"/>
            <ac:spMkLst>
              <pc:docMk/>
              <pc:sldMasterMk cId="1881724970" sldId="2147484551"/>
              <pc:sldLayoutMk cId="2163737691" sldId="2147484684"/>
              <ac:spMk id="10" creationId="{D2D727ED-2407-4339-9A8E-2F5298EDCC0D}"/>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3296779267" sldId="2147484685"/>
          </pc:sldLayoutMkLst>
          <pc:spChg chg="mod">
            <ac:chgData name="Graeme Malcolm" userId="0828a162-3a1f-48c4-ad15-5bbb25c8ef77" providerId="ADAL" clId="{F5FC0247-66A0-4AB2-8D92-A154C709E0BA}" dt="2020-11-25T01:32:46.427" v="11349"/>
            <ac:spMkLst>
              <pc:docMk/>
              <pc:sldMasterMk cId="1881724970" sldId="2147484551"/>
              <pc:sldLayoutMk cId="3296779267" sldId="2147484685"/>
              <ac:spMk id="6" creationId="{0E0DC65D-E249-41EE-9D86-9F9E7C5CF6D2}"/>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3133791627" sldId="2147484686"/>
          </pc:sldLayoutMkLst>
          <pc:spChg chg="mod">
            <ac:chgData name="Graeme Malcolm" userId="0828a162-3a1f-48c4-ad15-5bbb25c8ef77" providerId="ADAL" clId="{F5FC0247-66A0-4AB2-8D92-A154C709E0BA}" dt="2020-11-25T01:32:46.427" v="11349"/>
            <ac:spMkLst>
              <pc:docMk/>
              <pc:sldMasterMk cId="1881724970" sldId="2147484551"/>
              <pc:sldLayoutMk cId="3133791627" sldId="2147484686"/>
              <ac:spMk id="4" creationId="{2C11A81E-5507-4620-971A-1D6A21B461F5}"/>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3068951825" sldId="2147484688"/>
          </pc:sldLayoutMkLst>
          <pc:spChg chg="mod">
            <ac:chgData name="Graeme Malcolm" userId="0828a162-3a1f-48c4-ad15-5bbb25c8ef77" providerId="ADAL" clId="{F5FC0247-66A0-4AB2-8D92-A154C709E0BA}" dt="2020-11-25T01:32:46.427" v="11349"/>
            <ac:spMkLst>
              <pc:docMk/>
              <pc:sldMasterMk cId="1881724970" sldId="2147484551"/>
              <pc:sldLayoutMk cId="3068951825" sldId="2147484688"/>
              <ac:spMk id="6" creationId="{68B75876-CF77-420E-95A4-0C529E408856}"/>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3946948918" sldId="2147484689"/>
          </pc:sldLayoutMkLst>
          <pc:spChg chg="mod">
            <ac:chgData name="Graeme Malcolm" userId="0828a162-3a1f-48c4-ad15-5bbb25c8ef77" providerId="ADAL" clId="{F5FC0247-66A0-4AB2-8D92-A154C709E0BA}" dt="2020-11-25T01:32:46.427" v="11349"/>
            <ac:spMkLst>
              <pc:docMk/>
              <pc:sldMasterMk cId="1881724970" sldId="2147484551"/>
              <pc:sldLayoutMk cId="3946948918" sldId="2147484689"/>
              <ac:spMk id="5" creationId="{B5425D6F-5786-43B6-A96D-5D9F5E693787}"/>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870788655" sldId="2147484690"/>
          </pc:sldLayoutMkLst>
          <pc:spChg chg="mod">
            <ac:chgData name="Graeme Malcolm" userId="0828a162-3a1f-48c4-ad15-5bbb25c8ef77" providerId="ADAL" clId="{F5FC0247-66A0-4AB2-8D92-A154C709E0BA}" dt="2020-11-25T01:32:46.427" v="11349"/>
            <ac:spMkLst>
              <pc:docMk/>
              <pc:sldMasterMk cId="1881724970" sldId="2147484551"/>
              <pc:sldLayoutMk cId="870788655" sldId="2147484690"/>
              <ac:spMk id="5" creationId="{F2E41971-C1D5-428F-BAD7-1B3A7C763E19}"/>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1642525242" sldId="2147484691"/>
          </pc:sldLayoutMkLst>
          <pc:spChg chg="mod">
            <ac:chgData name="Graeme Malcolm" userId="0828a162-3a1f-48c4-ad15-5bbb25c8ef77" providerId="ADAL" clId="{F5FC0247-66A0-4AB2-8D92-A154C709E0BA}" dt="2020-11-25T01:32:46.427" v="11349"/>
            <ac:spMkLst>
              <pc:docMk/>
              <pc:sldMasterMk cId="1881724970" sldId="2147484551"/>
              <pc:sldLayoutMk cId="1642525242" sldId="2147484691"/>
              <ac:spMk id="5" creationId="{36632599-4450-4B26-B416-F73BFDC6D153}"/>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823292710" sldId="2147484692"/>
          </pc:sldLayoutMkLst>
          <pc:spChg chg="mod">
            <ac:chgData name="Graeme Malcolm" userId="0828a162-3a1f-48c4-ad15-5bbb25c8ef77" providerId="ADAL" clId="{F5FC0247-66A0-4AB2-8D92-A154C709E0BA}" dt="2020-11-25T01:32:46.427" v="11349"/>
            <ac:spMkLst>
              <pc:docMk/>
              <pc:sldMasterMk cId="1881724970" sldId="2147484551"/>
              <pc:sldLayoutMk cId="823292710" sldId="2147484692"/>
              <ac:spMk id="6" creationId="{2A601E66-ACB9-41E6-B7CB-F4F28DD37183}"/>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1713280100" sldId="2147484693"/>
          </pc:sldLayoutMkLst>
          <pc:spChg chg="mod">
            <ac:chgData name="Graeme Malcolm" userId="0828a162-3a1f-48c4-ad15-5bbb25c8ef77" providerId="ADAL" clId="{F5FC0247-66A0-4AB2-8D92-A154C709E0BA}" dt="2020-11-25T01:32:46.427" v="11349"/>
            <ac:spMkLst>
              <pc:docMk/>
              <pc:sldMasterMk cId="1881724970" sldId="2147484551"/>
              <pc:sldLayoutMk cId="1713280100" sldId="2147484693"/>
              <ac:spMk id="6" creationId="{FFCA3FBD-1532-48BD-BD00-2733D2FFA239}"/>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2373795168" sldId="2147484694"/>
          </pc:sldLayoutMkLst>
          <pc:spChg chg="mod">
            <ac:chgData name="Graeme Malcolm" userId="0828a162-3a1f-48c4-ad15-5bbb25c8ef77" providerId="ADAL" clId="{F5FC0247-66A0-4AB2-8D92-A154C709E0BA}" dt="2020-11-25T01:32:46.427" v="11349"/>
            <ac:spMkLst>
              <pc:docMk/>
              <pc:sldMasterMk cId="1881724970" sldId="2147484551"/>
              <pc:sldLayoutMk cId="2373795168" sldId="2147484694"/>
              <ac:spMk id="6" creationId="{0E805036-ED99-4D06-B338-B8D2F2944F46}"/>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1497870291" sldId="2147484695"/>
          </pc:sldLayoutMkLst>
          <pc:spChg chg="mod">
            <ac:chgData name="Graeme Malcolm" userId="0828a162-3a1f-48c4-ad15-5bbb25c8ef77" providerId="ADAL" clId="{F5FC0247-66A0-4AB2-8D92-A154C709E0BA}" dt="2020-11-25T01:32:46.427" v="11349"/>
            <ac:spMkLst>
              <pc:docMk/>
              <pc:sldMasterMk cId="1881724970" sldId="2147484551"/>
              <pc:sldLayoutMk cId="1497870291" sldId="2147484695"/>
              <ac:spMk id="6" creationId="{20AEC5E9-15FA-4088-BD82-723F6A9F15A1}"/>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1880632262" sldId="2147484696"/>
          </pc:sldLayoutMkLst>
          <pc:spChg chg="mod">
            <ac:chgData name="Graeme Malcolm" userId="0828a162-3a1f-48c4-ad15-5bbb25c8ef77" providerId="ADAL" clId="{F5FC0247-66A0-4AB2-8D92-A154C709E0BA}" dt="2020-11-25T01:32:46.427" v="11349"/>
            <ac:spMkLst>
              <pc:docMk/>
              <pc:sldMasterMk cId="1881724970" sldId="2147484551"/>
              <pc:sldLayoutMk cId="1880632262" sldId="2147484696"/>
              <ac:spMk id="5" creationId="{41DA22E1-F19A-4866-9903-D39B8BC0754E}"/>
            </ac:spMkLst>
          </pc:spChg>
          <pc:spChg chg="mod">
            <ac:chgData name="Graeme Malcolm" userId="0828a162-3a1f-48c4-ad15-5bbb25c8ef77" providerId="ADAL" clId="{F5FC0247-66A0-4AB2-8D92-A154C709E0BA}" dt="2020-11-25T01:32:46.427" v="11349"/>
            <ac:spMkLst>
              <pc:docMk/>
              <pc:sldMasterMk cId="1881724970" sldId="2147484551"/>
              <pc:sldLayoutMk cId="1880632262" sldId="2147484696"/>
              <ac:spMk id="19" creationId="{CA973F78-0779-41C2-98B4-4547D2CD7C11}"/>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976341919" sldId="2147484697"/>
          </pc:sldLayoutMkLst>
          <pc:spChg chg="mod">
            <ac:chgData name="Graeme Malcolm" userId="0828a162-3a1f-48c4-ad15-5bbb25c8ef77" providerId="ADAL" clId="{F5FC0247-66A0-4AB2-8D92-A154C709E0BA}" dt="2020-11-25T01:32:46.427" v="11349"/>
            <ac:spMkLst>
              <pc:docMk/>
              <pc:sldMasterMk cId="1881724970" sldId="2147484551"/>
              <pc:sldLayoutMk cId="976341919" sldId="2147484697"/>
              <ac:spMk id="2" creationId="{5F6EB83D-C2A5-4189-B12B-1320B6ADB9B8}"/>
            </ac:spMkLst>
          </pc:spChg>
          <pc:spChg chg="mod">
            <ac:chgData name="Graeme Malcolm" userId="0828a162-3a1f-48c4-ad15-5bbb25c8ef77" providerId="ADAL" clId="{F5FC0247-66A0-4AB2-8D92-A154C709E0BA}" dt="2020-11-25T01:32:46.427" v="11349"/>
            <ac:spMkLst>
              <pc:docMk/>
              <pc:sldMasterMk cId="1881724970" sldId="2147484551"/>
              <pc:sldLayoutMk cId="976341919" sldId="2147484697"/>
              <ac:spMk id="8" creationId="{7193607F-5D7C-414A-BD66-EADF11B22CA7}"/>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2306299133" sldId="2147484698"/>
          </pc:sldLayoutMkLst>
          <pc:spChg chg="mod">
            <ac:chgData name="Graeme Malcolm" userId="0828a162-3a1f-48c4-ad15-5bbb25c8ef77" providerId="ADAL" clId="{F5FC0247-66A0-4AB2-8D92-A154C709E0BA}" dt="2020-11-25T01:32:46.427" v="11349"/>
            <ac:spMkLst>
              <pc:docMk/>
              <pc:sldMasterMk cId="1881724970" sldId="2147484551"/>
              <pc:sldLayoutMk cId="2306299133" sldId="2147484698"/>
              <ac:spMk id="2" creationId="{48830E1E-F06E-469F-9154-F8DEA4B068FE}"/>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2656078719" sldId="2147484699"/>
          </pc:sldLayoutMkLst>
          <pc:spChg chg="mod">
            <ac:chgData name="Graeme Malcolm" userId="0828a162-3a1f-48c4-ad15-5bbb25c8ef77" providerId="ADAL" clId="{F5FC0247-66A0-4AB2-8D92-A154C709E0BA}" dt="2020-11-25T01:32:46.427" v="11349"/>
            <ac:spMkLst>
              <pc:docMk/>
              <pc:sldMasterMk cId="1881724970" sldId="2147484551"/>
              <pc:sldLayoutMk cId="2656078719" sldId="2147484699"/>
              <ac:spMk id="8" creationId="{7F38B04C-51F1-4590-84FC-A2A65AD60A07}"/>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1627982749" sldId="2147484700"/>
          </pc:sldLayoutMkLst>
          <pc:spChg chg="mod">
            <ac:chgData name="Graeme Malcolm" userId="0828a162-3a1f-48c4-ad15-5bbb25c8ef77" providerId="ADAL" clId="{F5FC0247-66A0-4AB2-8D92-A154C709E0BA}" dt="2020-11-25T01:32:46.427" v="11349"/>
            <ac:spMkLst>
              <pc:docMk/>
              <pc:sldMasterMk cId="1881724970" sldId="2147484551"/>
              <pc:sldLayoutMk cId="1627982749" sldId="2147484700"/>
              <ac:spMk id="10" creationId="{557B6B4B-EEB3-4D96-BE6F-33AB2C52662B}"/>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4129139165" sldId="2147484701"/>
          </pc:sldLayoutMkLst>
          <pc:spChg chg="mod">
            <ac:chgData name="Graeme Malcolm" userId="0828a162-3a1f-48c4-ad15-5bbb25c8ef77" providerId="ADAL" clId="{F5FC0247-66A0-4AB2-8D92-A154C709E0BA}" dt="2020-11-25T01:32:46.427" v="11349"/>
            <ac:spMkLst>
              <pc:docMk/>
              <pc:sldMasterMk cId="1881724970" sldId="2147484551"/>
              <pc:sldLayoutMk cId="4129139165" sldId="2147484701"/>
              <ac:spMk id="3" creationId="{5A8C1FEA-45D6-476A-8044-2C9E87D3782E}"/>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3790811474" sldId="2147484702"/>
          </pc:sldLayoutMkLst>
          <pc:spChg chg="mod">
            <ac:chgData name="Graeme Malcolm" userId="0828a162-3a1f-48c4-ad15-5bbb25c8ef77" providerId="ADAL" clId="{F5FC0247-66A0-4AB2-8D92-A154C709E0BA}" dt="2020-11-25T01:32:46.427" v="11349"/>
            <ac:spMkLst>
              <pc:docMk/>
              <pc:sldMasterMk cId="1881724970" sldId="2147484551"/>
              <pc:sldLayoutMk cId="3790811474" sldId="2147484702"/>
              <ac:spMk id="3" creationId="{3F9A6BFB-B229-4081-846A-99BCC21608DB}"/>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3869103126" sldId="2147484703"/>
          </pc:sldLayoutMkLst>
          <pc:spChg chg="mod">
            <ac:chgData name="Graeme Malcolm" userId="0828a162-3a1f-48c4-ad15-5bbb25c8ef77" providerId="ADAL" clId="{F5FC0247-66A0-4AB2-8D92-A154C709E0BA}" dt="2020-11-25T01:32:46.427" v="11349"/>
            <ac:spMkLst>
              <pc:docMk/>
              <pc:sldMasterMk cId="1881724970" sldId="2147484551"/>
              <pc:sldLayoutMk cId="3869103126" sldId="2147484703"/>
              <ac:spMk id="11" creationId="{D46DE548-3285-4C4B-BE98-A5590C16A7E6}"/>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1752988049" sldId="2147484704"/>
          </pc:sldLayoutMkLst>
          <pc:spChg chg="mod">
            <ac:chgData name="Graeme Malcolm" userId="0828a162-3a1f-48c4-ad15-5bbb25c8ef77" providerId="ADAL" clId="{F5FC0247-66A0-4AB2-8D92-A154C709E0BA}" dt="2020-11-25T01:32:46.427" v="11349"/>
            <ac:spMkLst>
              <pc:docMk/>
              <pc:sldMasterMk cId="1881724970" sldId="2147484551"/>
              <pc:sldLayoutMk cId="1752988049" sldId="2147484704"/>
              <ac:spMk id="3" creationId="{CC29DFB0-EA8D-4603-A484-D9FB4215E01F}"/>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2908952400" sldId="2147484705"/>
          </pc:sldLayoutMkLst>
          <pc:spChg chg="mod">
            <ac:chgData name="Graeme Malcolm" userId="0828a162-3a1f-48c4-ad15-5bbb25c8ef77" providerId="ADAL" clId="{F5FC0247-66A0-4AB2-8D92-A154C709E0BA}" dt="2020-11-25T01:32:46.427" v="11349"/>
            <ac:spMkLst>
              <pc:docMk/>
              <pc:sldMasterMk cId="1881724970" sldId="2147484551"/>
              <pc:sldLayoutMk cId="2908952400" sldId="2147484705"/>
              <ac:spMk id="3" creationId="{A50C3FC3-08E1-4ECD-93F7-BEA589366B98}"/>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2161821782" sldId="2147484706"/>
          </pc:sldLayoutMkLst>
          <pc:spChg chg="mod">
            <ac:chgData name="Graeme Malcolm" userId="0828a162-3a1f-48c4-ad15-5bbb25c8ef77" providerId="ADAL" clId="{F5FC0247-66A0-4AB2-8D92-A154C709E0BA}" dt="2020-11-25T01:32:46.427" v="11349"/>
            <ac:spMkLst>
              <pc:docMk/>
              <pc:sldMasterMk cId="1881724970" sldId="2147484551"/>
              <pc:sldLayoutMk cId="2161821782" sldId="2147484706"/>
              <ac:spMk id="3" creationId="{762476EC-9914-4A4C-8D42-063DEFA33690}"/>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1329753346" sldId="2147484707"/>
          </pc:sldLayoutMkLst>
          <pc:spChg chg="mod">
            <ac:chgData name="Graeme Malcolm" userId="0828a162-3a1f-48c4-ad15-5bbb25c8ef77" providerId="ADAL" clId="{F5FC0247-66A0-4AB2-8D92-A154C709E0BA}" dt="2020-11-25T01:32:46.427" v="11349"/>
            <ac:spMkLst>
              <pc:docMk/>
              <pc:sldMasterMk cId="1881724970" sldId="2147484551"/>
              <pc:sldLayoutMk cId="1329753346" sldId="2147484707"/>
              <ac:spMk id="3" creationId="{EE367760-C9B3-4BF6-9116-4A4C9C423335}"/>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80050874" sldId="2147484710"/>
          </pc:sldLayoutMkLst>
          <pc:spChg chg="mod">
            <ac:chgData name="Graeme Malcolm" userId="0828a162-3a1f-48c4-ad15-5bbb25c8ef77" providerId="ADAL" clId="{F5FC0247-66A0-4AB2-8D92-A154C709E0BA}" dt="2020-11-25T01:32:46.427" v="11349"/>
            <ac:spMkLst>
              <pc:docMk/>
              <pc:sldMasterMk cId="1881724970" sldId="2147484551"/>
              <pc:sldLayoutMk cId="80050874" sldId="2147484710"/>
              <ac:spMk id="3" creationId="{4AB14B75-E6F5-49E7-9565-CB0BD8C80FC5}"/>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1458859248" sldId="2147484711"/>
          </pc:sldLayoutMkLst>
          <pc:spChg chg="mod">
            <ac:chgData name="Graeme Malcolm" userId="0828a162-3a1f-48c4-ad15-5bbb25c8ef77" providerId="ADAL" clId="{F5FC0247-66A0-4AB2-8D92-A154C709E0BA}" dt="2020-11-25T01:32:46.427" v="11349"/>
            <ac:spMkLst>
              <pc:docMk/>
              <pc:sldMasterMk cId="1881724970" sldId="2147484551"/>
              <pc:sldLayoutMk cId="1458859248" sldId="2147484711"/>
              <ac:spMk id="5" creationId="{EF6BF2FC-D0DF-43FB-898E-872D6CBB08E2}"/>
            </ac:spMkLst>
          </pc:spChg>
          <pc:spChg chg="mod">
            <ac:chgData name="Graeme Malcolm" userId="0828a162-3a1f-48c4-ad15-5bbb25c8ef77" providerId="ADAL" clId="{F5FC0247-66A0-4AB2-8D92-A154C709E0BA}" dt="2020-11-25T01:32:46.427" v="11349"/>
            <ac:spMkLst>
              <pc:docMk/>
              <pc:sldMasterMk cId="1881724970" sldId="2147484551"/>
              <pc:sldLayoutMk cId="1458859248" sldId="2147484711"/>
              <ac:spMk id="8" creationId="{7193607F-5D7C-414A-BD66-EADF11B22CA7}"/>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3594579868" sldId="2147484712"/>
          </pc:sldLayoutMkLst>
          <pc:spChg chg="mod">
            <ac:chgData name="Graeme Malcolm" userId="0828a162-3a1f-48c4-ad15-5bbb25c8ef77" providerId="ADAL" clId="{F5FC0247-66A0-4AB2-8D92-A154C709E0BA}" dt="2020-11-25T01:32:46.427" v="11349"/>
            <ac:spMkLst>
              <pc:docMk/>
              <pc:sldMasterMk cId="1881724970" sldId="2147484551"/>
              <pc:sldLayoutMk cId="3594579868" sldId="2147484712"/>
              <ac:spMk id="4" creationId="{CB3A300F-58D1-4152-B258-F80AED027D7F}"/>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2918688402" sldId="2147484713"/>
          </pc:sldLayoutMkLst>
          <pc:spChg chg="mod">
            <ac:chgData name="Graeme Malcolm" userId="0828a162-3a1f-48c4-ad15-5bbb25c8ef77" providerId="ADAL" clId="{F5FC0247-66A0-4AB2-8D92-A154C709E0BA}" dt="2020-11-25T01:32:46.427" v="11349"/>
            <ac:spMkLst>
              <pc:docMk/>
              <pc:sldMasterMk cId="1881724970" sldId="2147484551"/>
              <pc:sldLayoutMk cId="2918688402" sldId="2147484713"/>
              <ac:spMk id="4" creationId="{603E4A63-916B-46C0-8814-35F99E0A4F76}"/>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152164850" sldId="2147484714"/>
          </pc:sldLayoutMkLst>
          <pc:spChg chg="mod">
            <ac:chgData name="Graeme Malcolm" userId="0828a162-3a1f-48c4-ad15-5bbb25c8ef77" providerId="ADAL" clId="{F5FC0247-66A0-4AB2-8D92-A154C709E0BA}" dt="2020-11-25T01:32:46.427" v="11349"/>
            <ac:spMkLst>
              <pc:docMk/>
              <pc:sldMasterMk cId="1881724970" sldId="2147484551"/>
              <pc:sldLayoutMk cId="152164850" sldId="2147484714"/>
              <ac:spMk id="4" creationId="{5F35E7E5-1784-40DE-92EF-E9874E810C34}"/>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3208164305" sldId="2147484715"/>
          </pc:sldLayoutMkLst>
          <pc:spChg chg="mod">
            <ac:chgData name="Graeme Malcolm" userId="0828a162-3a1f-48c4-ad15-5bbb25c8ef77" providerId="ADAL" clId="{F5FC0247-66A0-4AB2-8D92-A154C709E0BA}" dt="2020-11-25T01:32:46.427" v="11349"/>
            <ac:spMkLst>
              <pc:docMk/>
              <pc:sldMasterMk cId="1881724970" sldId="2147484551"/>
              <pc:sldLayoutMk cId="3208164305" sldId="2147484715"/>
              <ac:spMk id="2" creationId="{CED9039A-1F5F-4C3E-8088-C5C6AC71B3E2}"/>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3426843873" sldId="2147484716"/>
          </pc:sldLayoutMkLst>
          <pc:spChg chg="mod">
            <ac:chgData name="Graeme Malcolm" userId="0828a162-3a1f-48c4-ad15-5bbb25c8ef77" providerId="ADAL" clId="{F5FC0247-66A0-4AB2-8D92-A154C709E0BA}" dt="2020-11-25T01:32:46.427" v="11349"/>
            <ac:spMkLst>
              <pc:docMk/>
              <pc:sldMasterMk cId="1881724970" sldId="2147484551"/>
              <pc:sldLayoutMk cId="3426843873" sldId="2147484716"/>
              <ac:spMk id="4" creationId="{46CCDEFC-B6DB-4055-A5EC-0C75CF24B53D}"/>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1597310490" sldId="2147484717"/>
          </pc:sldLayoutMkLst>
          <pc:spChg chg="mod">
            <ac:chgData name="Graeme Malcolm" userId="0828a162-3a1f-48c4-ad15-5bbb25c8ef77" providerId="ADAL" clId="{F5FC0247-66A0-4AB2-8D92-A154C709E0BA}" dt="2020-11-25T01:32:46.427" v="11349"/>
            <ac:spMkLst>
              <pc:docMk/>
              <pc:sldMasterMk cId="1881724970" sldId="2147484551"/>
              <pc:sldLayoutMk cId="1597310490" sldId="2147484717"/>
              <ac:spMk id="7" creationId="{C7F30D2F-8DA3-4CC5-9423-292C558FE3FB}"/>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3041673985" sldId="2147484718"/>
          </pc:sldLayoutMkLst>
          <pc:spChg chg="mod">
            <ac:chgData name="Graeme Malcolm" userId="0828a162-3a1f-48c4-ad15-5bbb25c8ef77" providerId="ADAL" clId="{F5FC0247-66A0-4AB2-8D92-A154C709E0BA}" dt="2020-11-25T01:32:46.427" v="11349"/>
            <ac:spMkLst>
              <pc:docMk/>
              <pc:sldMasterMk cId="1881724970" sldId="2147484551"/>
              <pc:sldLayoutMk cId="3041673985" sldId="2147484718"/>
              <ac:spMk id="4" creationId="{299F3FB3-BA05-48E6-AD17-EFFD842061FF}"/>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644906336" sldId="2147484719"/>
          </pc:sldLayoutMkLst>
          <pc:spChg chg="mod">
            <ac:chgData name="Graeme Malcolm" userId="0828a162-3a1f-48c4-ad15-5bbb25c8ef77" providerId="ADAL" clId="{F5FC0247-66A0-4AB2-8D92-A154C709E0BA}" dt="2020-11-25T01:32:46.427" v="11349"/>
            <ac:spMkLst>
              <pc:docMk/>
              <pc:sldMasterMk cId="1881724970" sldId="2147484551"/>
              <pc:sldLayoutMk cId="644906336" sldId="2147484719"/>
              <ac:spMk id="3" creationId="{5DAA1992-5E0F-40A3-8DB6-210B74582E09}"/>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100994270" sldId="2147484720"/>
          </pc:sldLayoutMkLst>
          <pc:spChg chg="mod">
            <ac:chgData name="Graeme Malcolm" userId="0828a162-3a1f-48c4-ad15-5bbb25c8ef77" providerId="ADAL" clId="{F5FC0247-66A0-4AB2-8D92-A154C709E0BA}" dt="2020-11-25T01:32:46.427" v="11349"/>
            <ac:spMkLst>
              <pc:docMk/>
              <pc:sldMasterMk cId="1881724970" sldId="2147484551"/>
              <pc:sldLayoutMk cId="100994270" sldId="2147484720"/>
              <ac:spMk id="5" creationId="{F058022C-C488-4C60-8FED-6334EDFD8685}"/>
            </ac:spMkLst>
          </pc:spChg>
          <pc:spChg chg="mod">
            <ac:chgData name="Graeme Malcolm" userId="0828a162-3a1f-48c4-ad15-5bbb25c8ef77" providerId="ADAL" clId="{F5FC0247-66A0-4AB2-8D92-A154C709E0BA}" dt="2020-11-25T01:32:46.427" v="11349"/>
            <ac:spMkLst>
              <pc:docMk/>
              <pc:sldMasterMk cId="1881724970" sldId="2147484551"/>
              <pc:sldLayoutMk cId="100994270" sldId="2147484720"/>
              <ac:spMk id="8" creationId="{7193607F-5D7C-414A-BD66-EADF11B22CA7}"/>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4181882396" sldId="2147484721"/>
          </pc:sldLayoutMkLst>
          <pc:spChg chg="mod">
            <ac:chgData name="Graeme Malcolm" userId="0828a162-3a1f-48c4-ad15-5bbb25c8ef77" providerId="ADAL" clId="{F5FC0247-66A0-4AB2-8D92-A154C709E0BA}" dt="2020-11-25T01:32:46.427" v="11349"/>
            <ac:spMkLst>
              <pc:docMk/>
              <pc:sldMasterMk cId="1881724970" sldId="2147484551"/>
              <pc:sldLayoutMk cId="4181882396" sldId="2147484721"/>
              <ac:spMk id="5" creationId="{55197CAA-02CC-4CFA-8726-E127D7D4F56D}"/>
            </ac:spMkLst>
          </pc:spChg>
          <pc:spChg chg="mod">
            <ac:chgData name="Graeme Malcolm" userId="0828a162-3a1f-48c4-ad15-5bbb25c8ef77" providerId="ADAL" clId="{F5FC0247-66A0-4AB2-8D92-A154C709E0BA}" dt="2020-11-25T01:32:46.427" v="11349"/>
            <ac:spMkLst>
              <pc:docMk/>
              <pc:sldMasterMk cId="1881724970" sldId="2147484551"/>
              <pc:sldLayoutMk cId="4181882396" sldId="2147484721"/>
              <ac:spMk id="8" creationId="{7193607F-5D7C-414A-BD66-EADF11B22CA7}"/>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705697331" sldId="2147484722"/>
          </pc:sldLayoutMkLst>
          <pc:spChg chg="mod">
            <ac:chgData name="Graeme Malcolm" userId="0828a162-3a1f-48c4-ad15-5bbb25c8ef77" providerId="ADAL" clId="{F5FC0247-66A0-4AB2-8D92-A154C709E0BA}" dt="2020-11-25T01:32:46.427" v="11349"/>
            <ac:spMkLst>
              <pc:docMk/>
              <pc:sldMasterMk cId="1881724970" sldId="2147484551"/>
              <pc:sldLayoutMk cId="705697331" sldId="2147484722"/>
              <ac:spMk id="4" creationId="{FFD518D6-99EB-4710-922A-114B4B8AE247}"/>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128274517" sldId="2147484723"/>
          </pc:sldLayoutMkLst>
          <pc:spChg chg="mod">
            <ac:chgData name="Graeme Malcolm" userId="0828a162-3a1f-48c4-ad15-5bbb25c8ef77" providerId="ADAL" clId="{F5FC0247-66A0-4AB2-8D92-A154C709E0BA}" dt="2020-11-25T01:32:46.427" v="11349"/>
            <ac:spMkLst>
              <pc:docMk/>
              <pc:sldMasterMk cId="1881724970" sldId="2147484551"/>
              <pc:sldLayoutMk cId="128274517" sldId="2147484723"/>
              <ac:spMk id="4" creationId="{C3EEA8B3-EE5E-4360-9233-7B76A3C14833}"/>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2453116902" sldId="2147484724"/>
          </pc:sldLayoutMkLst>
          <pc:spChg chg="mod">
            <ac:chgData name="Graeme Malcolm" userId="0828a162-3a1f-48c4-ad15-5bbb25c8ef77" providerId="ADAL" clId="{F5FC0247-66A0-4AB2-8D92-A154C709E0BA}" dt="2020-11-25T01:32:46.427" v="11349"/>
            <ac:spMkLst>
              <pc:docMk/>
              <pc:sldMasterMk cId="1881724970" sldId="2147484551"/>
              <pc:sldLayoutMk cId="2453116902" sldId="2147484724"/>
              <ac:spMk id="4" creationId="{FBE795F1-CEE6-456B-ABC9-7B95E3863397}"/>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2845921200" sldId="2147484725"/>
          </pc:sldLayoutMkLst>
          <pc:spChg chg="mod">
            <ac:chgData name="Graeme Malcolm" userId="0828a162-3a1f-48c4-ad15-5bbb25c8ef77" providerId="ADAL" clId="{F5FC0247-66A0-4AB2-8D92-A154C709E0BA}" dt="2020-11-25T01:32:46.427" v="11349"/>
            <ac:spMkLst>
              <pc:docMk/>
              <pc:sldMasterMk cId="1881724970" sldId="2147484551"/>
              <pc:sldLayoutMk cId="2845921200" sldId="2147484725"/>
              <ac:spMk id="4" creationId="{28EE5F4A-1B04-4820-BD3C-7D490911B9A7}"/>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1642522328" sldId="2147484726"/>
          </pc:sldLayoutMkLst>
          <pc:spChg chg="mod">
            <ac:chgData name="Graeme Malcolm" userId="0828a162-3a1f-48c4-ad15-5bbb25c8ef77" providerId="ADAL" clId="{F5FC0247-66A0-4AB2-8D92-A154C709E0BA}" dt="2020-11-25T01:32:46.427" v="11349"/>
            <ac:spMkLst>
              <pc:docMk/>
              <pc:sldMasterMk cId="1881724970" sldId="2147484551"/>
              <pc:sldLayoutMk cId="1642522328" sldId="2147484726"/>
              <ac:spMk id="6" creationId="{9DD1EFE7-3AE2-4E6F-A2DA-B6AD63EAB12F}"/>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2309482430" sldId="2147484727"/>
          </pc:sldLayoutMkLst>
          <pc:spChg chg="mod">
            <ac:chgData name="Graeme Malcolm" userId="0828a162-3a1f-48c4-ad15-5bbb25c8ef77" providerId="ADAL" clId="{F5FC0247-66A0-4AB2-8D92-A154C709E0BA}" dt="2020-11-25T01:32:46.427" v="11349"/>
            <ac:spMkLst>
              <pc:docMk/>
              <pc:sldMasterMk cId="1881724970" sldId="2147484551"/>
              <pc:sldLayoutMk cId="2309482430" sldId="2147484727"/>
              <ac:spMk id="4" creationId="{D1EEFE0E-1172-4AF0-9FFA-3C7C1783C53A}"/>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1912531730" sldId="2147484728"/>
          </pc:sldLayoutMkLst>
          <pc:spChg chg="mod">
            <ac:chgData name="Graeme Malcolm" userId="0828a162-3a1f-48c4-ad15-5bbb25c8ef77" providerId="ADAL" clId="{F5FC0247-66A0-4AB2-8D92-A154C709E0BA}" dt="2020-11-25T01:32:46.427" v="11349"/>
            <ac:spMkLst>
              <pc:docMk/>
              <pc:sldMasterMk cId="1881724970" sldId="2147484551"/>
              <pc:sldLayoutMk cId="1912531730" sldId="2147484728"/>
              <ac:spMk id="5" creationId="{8ED00628-11CE-4014-89C6-CD5E5AF5AAFC}"/>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2858173702" sldId="2147484729"/>
          </pc:sldLayoutMkLst>
          <pc:spChg chg="mod">
            <ac:chgData name="Graeme Malcolm" userId="0828a162-3a1f-48c4-ad15-5bbb25c8ef77" providerId="ADAL" clId="{F5FC0247-66A0-4AB2-8D92-A154C709E0BA}" dt="2020-11-25T01:32:46.427" v="11349"/>
            <ac:spMkLst>
              <pc:docMk/>
              <pc:sldMasterMk cId="1881724970" sldId="2147484551"/>
              <pc:sldLayoutMk cId="2858173702" sldId="2147484729"/>
              <ac:spMk id="3" creationId="{8C54D713-4A25-4AF4-BCFA-A4890754311D}"/>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1454271131" sldId="2147484730"/>
          </pc:sldLayoutMkLst>
          <pc:spChg chg="mod">
            <ac:chgData name="Graeme Malcolm" userId="0828a162-3a1f-48c4-ad15-5bbb25c8ef77" providerId="ADAL" clId="{F5FC0247-66A0-4AB2-8D92-A154C709E0BA}" dt="2020-11-25T01:32:46.427" v="11349"/>
            <ac:spMkLst>
              <pc:docMk/>
              <pc:sldMasterMk cId="1881724970" sldId="2147484551"/>
              <pc:sldLayoutMk cId="1454271131" sldId="2147484730"/>
              <ac:spMk id="4" creationId="{D7B20489-E10E-436F-9A55-5179A38A07C0}"/>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213046590" sldId="2147484731"/>
          </pc:sldLayoutMkLst>
          <pc:spChg chg="mod">
            <ac:chgData name="Graeme Malcolm" userId="0828a162-3a1f-48c4-ad15-5bbb25c8ef77" providerId="ADAL" clId="{F5FC0247-66A0-4AB2-8D92-A154C709E0BA}" dt="2020-11-25T01:32:46.427" v="11349"/>
            <ac:spMkLst>
              <pc:docMk/>
              <pc:sldMasterMk cId="1881724970" sldId="2147484551"/>
              <pc:sldLayoutMk cId="213046590" sldId="2147484731"/>
              <ac:spMk id="4" creationId="{4D18DD19-84C1-423C-9061-7A04BBDE37A9}"/>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3890012147" sldId="2147484732"/>
          </pc:sldLayoutMkLst>
          <pc:spChg chg="mod">
            <ac:chgData name="Graeme Malcolm" userId="0828a162-3a1f-48c4-ad15-5bbb25c8ef77" providerId="ADAL" clId="{F5FC0247-66A0-4AB2-8D92-A154C709E0BA}" dt="2020-11-25T01:32:46.427" v="11349"/>
            <ac:spMkLst>
              <pc:docMk/>
              <pc:sldMasterMk cId="1881724970" sldId="2147484551"/>
              <pc:sldLayoutMk cId="3890012147" sldId="2147484732"/>
              <ac:spMk id="4" creationId="{33B916B7-8152-49FF-A164-7DD23659B560}"/>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3753153291" sldId="2147484733"/>
          </pc:sldLayoutMkLst>
          <pc:spChg chg="mod">
            <ac:chgData name="Graeme Malcolm" userId="0828a162-3a1f-48c4-ad15-5bbb25c8ef77" providerId="ADAL" clId="{F5FC0247-66A0-4AB2-8D92-A154C709E0BA}" dt="2020-11-25T01:32:46.427" v="11349"/>
            <ac:spMkLst>
              <pc:docMk/>
              <pc:sldMasterMk cId="1881724970" sldId="2147484551"/>
              <pc:sldLayoutMk cId="3753153291" sldId="2147484733"/>
              <ac:spMk id="4" creationId="{9E636679-D287-455E-9B40-9D596B9809AD}"/>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3650107847" sldId="2147484734"/>
          </pc:sldLayoutMkLst>
          <pc:spChg chg="mod">
            <ac:chgData name="Graeme Malcolm" userId="0828a162-3a1f-48c4-ad15-5bbb25c8ef77" providerId="ADAL" clId="{F5FC0247-66A0-4AB2-8D92-A154C709E0BA}" dt="2020-11-25T01:32:46.427" v="11349"/>
            <ac:spMkLst>
              <pc:docMk/>
              <pc:sldMasterMk cId="1881724970" sldId="2147484551"/>
              <pc:sldLayoutMk cId="3650107847" sldId="2147484734"/>
              <ac:spMk id="3" creationId="{8B88EB9B-5426-4E42-BCAA-53723B726B44}"/>
            </ac:spMkLst>
          </pc:spChg>
        </pc:sldLayoutChg>
        <pc:sldLayoutChg chg="modSp">
          <pc:chgData name="Graeme Malcolm" userId="0828a162-3a1f-48c4-ad15-5bbb25c8ef77" providerId="ADAL" clId="{F5FC0247-66A0-4AB2-8D92-A154C709E0BA}" dt="2020-11-25T01:32:46.427" v="11349"/>
          <pc:sldLayoutMkLst>
            <pc:docMk/>
            <pc:sldMasterMk cId="1881724970" sldId="2147484551"/>
            <pc:sldLayoutMk cId="4122099581" sldId="2147484735"/>
          </pc:sldLayoutMkLst>
          <pc:spChg chg="mod">
            <ac:chgData name="Graeme Malcolm" userId="0828a162-3a1f-48c4-ad15-5bbb25c8ef77" providerId="ADAL" clId="{F5FC0247-66A0-4AB2-8D92-A154C709E0BA}" dt="2020-11-25T01:32:46.427" v="11349"/>
            <ac:spMkLst>
              <pc:docMk/>
              <pc:sldMasterMk cId="1881724970" sldId="2147484551"/>
              <pc:sldLayoutMk cId="4122099581" sldId="2147484735"/>
              <ac:spMk id="2" creationId="{F415B60E-29D3-45EF-9FD0-D9924E0B78BB}"/>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12/3/2020 4:09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12/3/2020 4:08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Data scientists and machine learning engineers have an ethical (and often, legal) responsibility to create machine learning models that do not negatively impact individuals or groups of people.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In this module, we'll explore some considerations for responsible machine learning, and some ways in which you can incorporate responsible practices into your machine learning operations.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Model explainers use statistical techniques to calculate </a:t>
            </a:r>
            <a:r>
              <a:rPr lang="en-US" b="0" i="1" dirty="0">
                <a:solidFill>
                  <a:srgbClr val="000000"/>
                </a:solidFill>
                <a:effectLst/>
                <a:latin typeface="Consolas" panose="020B0609020204030204" pitchFamily="49" charset="0"/>
              </a:rPr>
              <a:t>*feature importance*</a:t>
            </a:r>
            <a:r>
              <a:rPr lang="en-US" b="0" dirty="0">
                <a:solidFill>
                  <a:srgbClr val="000000"/>
                </a:solidFill>
                <a:effectLst/>
                <a:latin typeface="Consolas" panose="020B0609020204030204" pitchFamily="49" charset="0"/>
              </a:rPr>
              <a:t>. This enables you to quantify the relative influence each feature in the training dataset has on label prediction. Explainers work by evaluating a test data set of feature cases and the labels the model predicts for them.</a:t>
            </a:r>
          </a:p>
          <a:p>
            <a:br>
              <a:rPr lang="en-US" b="0" dirty="0">
                <a:solidFill>
                  <a:srgbClr val="000000"/>
                </a:solidFill>
                <a:effectLst/>
                <a:latin typeface="Consolas" panose="020B0609020204030204" pitchFamily="49" charset="0"/>
              </a:rPr>
            </a:br>
            <a:r>
              <a:rPr lang="en-US" b="1" dirty="0">
                <a:solidFill>
                  <a:srgbClr val="800000"/>
                </a:solidFill>
                <a:effectLst/>
                <a:latin typeface="Consolas" panose="020B0609020204030204" pitchFamily="49" charset="0"/>
              </a:rPr>
              <a:t>Global feature importance</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Global feature importance quantifies the relative importance of each feature in the test dataset as a whole. It provides a general comparison of the extent to which each feature in the dataset influences prediction. For example, a binary classification model to predict loan default risk might be trained from features such as loan amount, income, marital status, and age to predict a label of 1 for loans that are likely to be repaid, and 0 for loans that have a significant risk of default (and therefore shouldn't be approved). An explainer might then use a sufficiently representative test dataset to produce the following global feature importance values:</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1" dirty="0">
                <a:solidFill>
                  <a:srgbClr val="000080"/>
                </a:solidFill>
                <a:effectLst/>
                <a:latin typeface="Consolas" panose="020B0609020204030204" pitchFamily="49" charset="0"/>
              </a:rPr>
              <a:t>income</a:t>
            </a:r>
            <a:r>
              <a:rPr lang="en-US" b="0" dirty="0">
                <a:solidFill>
                  <a:srgbClr val="000000"/>
                </a:solidFill>
                <a:effectLst/>
                <a:latin typeface="Consolas" panose="020B0609020204030204" pitchFamily="49" charset="0"/>
              </a:rPr>
              <a:t>: 0.98</a:t>
            </a:r>
          </a:p>
          <a:p>
            <a:r>
              <a:rPr lang="en-US" b="0" dirty="0">
                <a:solidFill>
                  <a:srgbClr val="0451A5"/>
                </a:solidFill>
                <a:effectLst/>
                <a:latin typeface="Consolas" panose="020B0609020204030204" pitchFamily="49" charset="0"/>
              </a:rPr>
              <a:t>- </a:t>
            </a:r>
            <a:r>
              <a:rPr lang="en-US" b="1" dirty="0">
                <a:solidFill>
                  <a:srgbClr val="000080"/>
                </a:solidFill>
                <a:effectLst/>
                <a:latin typeface="Consolas" panose="020B0609020204030204" pitchFamily="49" charset="0"/>
              </a:rPr>
              <a:t>loan amount</a:t>
            </a:r>
            <a:r>
              <a:rPr lang="en-US" b="0" dirty="0">
                <a:solidFill>
                  <a:srgbClr val="000000"/>
                </a:solidFill>
                <a:effectLst/>
                <a:latin typeface="Consolas" panose="020B0609020204030204" pitchFamily="49" charset="0"/>
              </a:rPr>
              <a:t>: 0.67</a:t>
            </a:r>
          </a:p>
          <a:p>
            <a:r>
              <a:rPr lang="en-US" b="0" dirty="0">
                <a:solidFill>
                  <a:srgbClr val="0451A5"/>
                </a:solidFill>
                <a:effectLst/>
                <a:latin typeface="Consolas" panose="020B0609020204030204" pitchFamily="49" charset="0"/>
              </a:rPr>
              <a:t>- </a:t>
            </a:r>
            <a:r>
              <a:rPr lang="en-US" b="1" dirty="0">
                <a:solidFill>
                  <a:srgbClr val="000080"/>
                </a:solidFill>
                <a:effectLst/>
                <a:latin typeface="Consolas" panose="020B0609020204030204" pitchFamily="49" charset="0"/>
              </a:rPr>
              <a:t>age</a:t>
            </a:r>
            <a:r>
              <a:rPr lang="en-US" b="0" dirty="0">
                <a:solidFill>
                  <a:srgbClr val="000000"/>
                </a:solidFill>
                <a:effectLst/>
                <a:latin typeface="Consolas" panose="020B0609020204030204" pitchFamily="49" charset="0"/>
              </a:rPr>
              <a:t>: 0.54</a:t>
            </a:r>
          </a:p>
          <a:p>
            <a:r>
              <a:rPr lang="en-US" b="1" dirty="0">
                <a:solidFill>
                  <a:srgbClr val="000080"/>
                </a:solidFill>
                <a:effectLst/>
                <a:latin typeface="Consolas" panose="020B0609020204030204" pitchFamily="49" charset="0"/>
              </a:rPr>
              <a:t>- marital status</a:t>
            </a:r>
            <a:r>
              <a:rPr lang="en-US" b="0" dirty="0">
                <a:solidFill>
                  <a:srgbClr val="000080"/>
                </a:solidFill>
                <a:effectLst/>
                <a:latin typeface="Consolas" panose="020B0609020204030204" pitchFamily="49" charset="0"/>
              </a:rPr>
              <a:t>:</a:t>
            </a:r>
            <a:r>
              <a:rPr lang="en-US" b="0" dirty="0">
                <a:solidFill>
                  <a:srgbClr val="000000"/>
                </a:solidFill>
                <a:effectLst/>
                <a:latin typeface="Consolas" panose="020B0609020204030204" pitchFamily="49" charset="0"/>
              </a:rPr>
              <a:t> 0.32</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It's clear from these values, that in respect to the overall predictions generated by the model for the test dataset, </a:t>
            </a:r>
            <a:r>
              <a:rPr lang="en-US" b="1" dirty="0">
                <a:solidFill>
                  <a:srgbClr val="000080"/>
                </a:solidFill>
                <a:effectLst/>
                <a:latin typeface="Consolas" panose="020B0609020204030204" pitchFamily="49" charset="0"/>
              </a:rPr>
              <a:t>income</a:t>
            </a:r>
            <a:r>
              <a:rPr lang="en-US" b="0" dirty="0">
                <a:solidFill>
                  <a:srgbClr val="000000"/>
                </a:solidFill>
                <a:effectLst/>
                <a:latin typeface="Consolas" panose="020B0609020204030204" pitchFamily="49" charset="0"/>
              </a:rPr>
              <a:t> is the most important feature for predicting whether or not a borrower will default on a loan, followed by the </a:t>
            </a:r>
            <a:r>
              <a:rPr lang="en-US" b="1" dirty="0">
                <a:solidFill>
                  <a:srgbClr val="000080"/>
                </a:solidFill>
                <a:effectLst/>
                <a:latin typeface="Consolas" panose="020B0609020204030204" pitchFamily="49" charset="0"/>
              </a:rPr>
              <a:t>loan amount</a:t>
            </a:r>
            <a:r>
              <a:rPr lang="en-US" b="0" dirty="0">
                <a:solidFill>
                  <a:srgbClr val="000000"/>
                </a:solidFill>
                <a:effectLst/>
                <a:latin typeface="Consolas" panose="020B0609020204030204" pitchFamily="49" charset="0"/>
              </a:rPr>
              <a:t>, then </a:t>
            </a:r>
            <a:r>
              <a:rPr lang="en-US" b="1" dirty="0">
                <a:solidFill>
                  <a:srgbClr val="000080"/>
                </a:solidFill>
                <a:effectLst/>
                <a:latin typeface="Consolas" panose="020B0609020204030204" pitchFamily="49" charset="0"/>
              </a:rPr>
              <a:t>age</a:t>
            </a:r>
            <a:r>
              <a:rPr lang="en-US" b="0" dirty="0">
                <a:solidFill>
                  <a:srgbClr val="000000"/>
                </a:solidFill>
                <a:effectLst/>
                <a:latin typeface="Consolas" panose="020B0609020204030204" pitchFamily="49" charset="0"/>
              </a:rPr>
              <a:t>, and finally </a:t>
            </a:r>
            <a:r>
              <a:rPr lang="en-US" b="1" dirty="0">
                <a:solidFill>
                  <a:srgbClr val="000080"/>
                </a:solidFill>
                <a:effectLst/>
                <a:latin typeface="Consolas" panose="020B0609020204030204" pitchFamily="49" charset="0"/>
              </a:rPr>
              <a:t>marital status</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1" dirty="0">
                <a:solidFill>
                  <a:srgbClr val="800000"/>
                </a:solidFill>
                <a:effectLst/>
                <a:latin typeface="Consolas" panose="020B0609020204030204" pitchFamily="49" charset="0"/>
              </a:rPr>
              <a:t>Local feature importance</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Local feature importance measures the influence of each feature value for a specific individual prediction. For example, suppose Sam applies for a loan, which the machine learning model approves (by predicting that Sam won't default on the loan repayment). You could use an explainer to calculate the local feature importance for Sam's application to determine which factors influenced the prediction. You might get a result like this: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Feature	Support for 0	Support for 1</a:t>
            </a:r>
          </a:p>
          <a:p>
            <a:r>
              <a:rPr lang="en-US" b="0" dirty="0">
                <a:solidFill>
                  <a:srgbClr val="000000"/>
                </a:solidFill>
                <a:effectLst/>
                <a:latin typeface="Consolas" panose="020B0609020204030204" pitchFamily="49" charset="0"/>
              </a:rPr>
              <a:t>loan amount	-0.9 	0.9</a:t>
            </a:r>
          </a:p>
          <a:p>
            <a:r>
              <a:rPr lang="en-US" b="0" dirty="0">
                <a:solidFill>
                  <a:srgbClr val="000000"/>
                </a:solidFill>
                <a:effectLst/>
                <a:latin typeface="Consolas" panose="020B0609020204030204" pitchFamily="49" charset="0"/>
              </a:rPr>
              <a:t>income	-0.6 	0.6</a:t>
            </a:r>
          </a:p>
          <a:p>
            <a:r>
              <a:rPr lang="en-US" b="0" dirty="0">
                <a:solidFill>
                  <a:srgbClr val="000000"/>
                </a:solidFill>
                <a:effectLst/>
                <a:latin typeface="Consolas" panose="020B0609020204030204" pitchFamily="49" charset="0"/>
              </a:rPr>
              <a:t>age	0.2	-0.2</a:t>
            </a:r>
          </a:p>
          <a:p>
            <a:r>
              <a:rPr lang="en-US" b="0" dirty="0">
                <a:solidFill>
                  <a:srgbClr val="000000"/>
                </a:solidFill>
                <a:effectLst/>
                <a:latin typeface="Consolas" panose="020B0609020204030204" pitchFamily="49" charset="0"/>
              </a:rPr>
              <a:t>marital status	-0.1	0.1</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Because this is a </a:t>
            </a:r>
            <a:r>
              <a:rPr lang="en-US" b="0" i="1" dirty="0">
                <a:solidFill>
                  <a:srgbClr val="000000"/>
                </a:solidFill>
                <a:effectLst/>
                <a:latin typeface="Consolas" panose="020B0609020204030204" pitchFamily="49" charset="0"/>
              </a:rPr>
              <a:t>classification*</a:t>
            </a:r>
            <a:r>
              <a:rPr lang="en-US" b="0" dirty="0">
                <a:solidFill>
                  <a:srgbClr val="000000"/>
                </a:solidFill>
                <a:effectLst/>
                <a:latin typeface="Consolas" panose="020B0609020204030204" pitchFamily="49" charset="0"/>
              </a:rPr>
              <a:t> model, each feature gets a local importance value for each possible class, indicating the amount of support for that class based on the feature value. Since this is a </a:t>
            </a:r>
            <a:r>
              <a:rPr lang="en-US" b="0" i="1" dirty="0">
                <a:solidFill>
                  <a:srgbClr val="000000"/>
                </a:solidFill>
                <a:effectLst/>
                <a:latin typeface="Consolas" panose="020B0609020204030204" pitchFamily="49" charset="0"/>
              </a:rPr>
              <a:t>binary</a:t>
            </a:r>
            <a:r>
              <a:rPr lang="en-US" b="0" dirty="0">
                <a:solidFill>
                  <a:srgbClr val="000000"/>
                </a:solidFill>
                <a:effectLst/>
                <a:latin typeface="Consolas" panose="020B0609020204030204" pitchFamily="49" charset="0"/>
              </a:rPr>
              <a:t> classification model, there are only two possible classes (0 and 1). Each feature's support for one class results in correlatively negative level of support for the other.</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In Sam's case, the overall support for class 0 is -1.4, and the support for class 1 is correspondingly 1.4; so support for class 1 is higher than for class 0, and the loan is approved. The most important feature for a prediction of class 1 is </a:t>
            </a:r>
            <a:r>
              <a:rPr lang="en-US" b="1" dirty="0">
                <a:solidFill>
                  <a:srgbClr val="000080"/>
                </a:solidFill>
                <a:effectLst/>
                <a:latin typeface="Consolas" panose="020B0609020204030204" pitchFamily="49" charset="0"/>
              </a:rPr>
              <a:t>loan amount</a:t>
            </a:r>
            <a:r>
              <a:rPr lang="en-US" b="0" dirty="0">
                <a:solidFill>
                  <a:srgbClr val="000000"/>
                </a:solidFill>
                <a:effectLst/>
                <a:latin typeface="Consolas" panose="020B0609020204030204" pitchFamily="49" charset="0"/>
              </a:rPr>
              <a:t>, followed by </a:t>
            </a:r>
            <a:r>
              <a:rPr lang="en-US" b="1" dirty="0">
                <a:solidFill>
                  <a:srgbClr val="000080"/>
                </a:solidFill>
                <a:effectLst/>
                <a:latin typeface="Consolas" panose="020B0609020204030204" pitchFamily="49" charset="0"/>
              </a:rPr>
              <a:t>income</a:t>
            </a:r>
            <a:r>
              <a:rPr lang="en-US" b="0" dirty="0">
                <a:solidFill>
                  <a:srgbClr val="000000"/>
                </a:solidFill>
                <a:effectLst/>
                <a:latin typeface="Consolas" panose="020B0609020204030204" pitchFamily="49" charset="0"/>
              </a:rPr>
              <a:t> - these are the opposite order from their global feature importance values (which indicate that </a:t>
            </a:r>
            <a:r>
              <a:rPr lang="en-US" b="1" dirty="0">
                <a:solidFill>
                  <a:srgbClr val="000080"/>
                </a:solidFill>
                <a:effectLst/>
                <a:latin typeface="Consolas" panose="020B0609020204030204" pitchFamily="49" charset="0"/>
              </a:rPr>
              <a:t>income</a:t>
            </a:r>
            <a:r>
              <a:rPr lang="en-US" b="0" dirty="0">
                <a:solidFill>
                  <a:srgbClr val="000000"/>
                </a:solidFill>
                <a:effectLst/>
                <a:latin typeface="Consolas" panose="020B0609020204030204" pitchFamily="49" charset="0"/>
              </a:rPr>
              <a:t> is the most important factor for the data sample as a whole). There could be multiple reasons why local importance for an individual prediction varies from global importance for the overall dataset; for example,  Sam might have a lower income than average, but the loan amount in this case might be unusually small.</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For a multi-class classification model, a local importance values for each possible class is calculated for every feature, with the total across all classes always being 0. For example, a model might predict the species of a penguin based on features like its bill length, bill width, flipper length, and weight. Suppose there are three species of penguin, so the model predicts one of three class labels (0, 1, or 2). For an individual prediction, the flipper length feature might have local importance values of 0.5 for class 0, 0.3 for class 1, and -0.8 for class 2 - indicating that the flipper length moderately supports a prediction of class 0, slightly supports a prediction of class 1, and strongly supports a prediction that this particular penguin is </a:t>
            </a:r>
            <a:r>
              <a:rPr lang="en-US" b="0" i="1" dirty="0">
                <a:solidFill>
                  <a:srgbClr val="000080"/>
                </a:solidFill>
                <a:effectLst/>
                <a:latin typeface="Consolas" panose="020B0609020204030204" pitchFamily="49" charset="0"/>
              </a:rPr>
              <a:t>not</a:t>
            </a:r>
            <a:r>
              <a:rPr lang="en-US" b="0" dirty="0">
                <a:solidFill>
                  <a:srgbClr val="000000"/>
                </a:solidFill>
                <a:effectLst/>
                <a:latin typeface="Consolas" panose="020B0609020204030204" pitchFamily="49" charset="0"/>
              </a:rPr>
              <a:t> class 2.</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For a regression model, there are no classes so the local importance values simply indicate the level of influence each feature has on the predicted scalar label.</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959185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You can use the Azure Machine Learning SDK to create explainers for models, even if they were not trained using an Azure Machine Learning experiment.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To interpret a model, you must install the </a:t>
            </a:r>
            <a:r>
              <a:rPr lang="en-US" b="1" dirty="0" err="1">
                <a:solidFill>
                  <a:srgbClr val="000080"/>
                </a:solidFill>
                <a:effectLst/>
                <a:latin typeface="Consolas" panose="020B0609020204030204" pitchFamily="49" charset="0"/>
              </a:rPr>
              <a:t>azureml</a:t>
            </a:r>
            <a:r>
              <a:rPr lang="en-US" b="1" dirty="0">
                <a:solidFill>
                  <a:srgbClr val="000080"/>
                </a:solidFill>
                <a:effectLst/>
                <a:latin typeface="Consolas" panose="020B0609020204030204" pitchFamily="49" charset="0"/>
              </a:rPr>
              <a:t>-interpret</a:t>
            </a:r>
            <a:r>
              <a:rPr lang="en-US" b="0" dirty="0">
                <a:solidFill>
                  <a:srgbClr val="000000"/>
                </a:solidFill>
                <a:effectLst/>
                <a:latin typeface="Consolas" panose="020B0609020204030204" pitchFamily="49" charset="0"/>
              </a:rPr>
              <a:t> package and use it to create an explainer. There are multiple types of explainer, including:</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 </a:t>
            </a:r>
            <a:r>
              <a:rPr lang="en-US" b="1" dirty="0" err="1">
                <a:solidFill>
                  <a:srgbClr val="000080"/>
                </a:solidFill>
                <a:effectLst/>
                <a:latin typeface="Consolas" panose="020B0609020204030204" pitchFamily="49" charset="0"/>
              </a:rPr>
              <a:t>MimicExplainer</a:t>
            </a:r>
            <a:r>
              <a:rPr lang="en-US" b="0" dirty="0">
                <a:solidFill>
                  <a:srgbClr val="000000"/>
                </a:solidFill>
                <a:effectLst/>
                <a:latin typeface="Consolas" panose="020B0609020204030204" pitchFamily="49" charset="0"/>
              </a:rPr>
              <a:t> - An explainer that creates a </a:t>
            </a:r>
            <a:r>
              <a:rPr lang="en-US" b="0" i="1" dirty="0">
                <a:solidFill>
                  <a:srgbClr val="000000"/>
                </a:solidFill>
                <a:effectLst/>
                <a:latin typeface="Consolas" panose="020B0609020204030204" pitchFamily="49" charset="0"/>
              </a:rPr>
              <a:t>global surrogate model</a:t>
            </a:r>
            <a:r>
              <a:rPr lang="en-US" b="0" dirty="0">
                <a:solidFill>
                  <a:srgbClr val="000000"/>
                </a:solidFill>
                <a:effectLst/>
                <a:latin typeface="Consolas" panose="020B0609020204030204" pitchFamily="49" charset="0"/>
              </a:rPr>
              <a:t> that approximates your trained model and can be used to generate explanations. This explainable model must have the same kind of architecture as your trained model (for example, linear or tree-based).</a:t>
            </a:r>
          </a:p>
          <a:p>
            <a:r>
              <a:rPr lang="en-US" b="0" dirty="0">
                <a:solidFill>
                  <a:srgbClr val="0451A5"/>
                </a:solidFill>
                <a:effectLst/>
                <a:latin typeface="Consolas" panose="020B0609020204030204" pitchFamily="49" charset="0"/>
              </a:rPr>
              <a:t>- </a:t>
            </a:r>
            <a:r>
              <a:rPr lang="en-US" b="1" dirty="0" err="1">
                <a:solidFill>
                  <a:srgbClr val="000080"/>
                </a:solidFill>
                <a:effectLst/>
                <a:latin typeface="Consolas" panose="020B0609020204030204" pitchFamily="49" charset="0"/>
              </a:rPr>
              <a:t>TabularExplainer</a:t>
            </a:r>
            <a:r>
              <a:rPr lang="en-US" b="0" dirty="0">
                <a:solidFill>
                  <a:srgbClr val="000000"/>
                </a:solidFill>
                <a:effectLst/>
                <a:latin typeface="Consolas" panose="020B0609020204030204" pitchFamily="49" charset="0"/>
              </a:rPr>
              <a:t> - An explainer that acts as a wrapper around various SHAP explainer algorithms, automatically choosing the one that is most appropriate for your model architecture.</a:t>
            </a:r>
          </a:p>
          <a:p>
            <a:r>
              <a:rPr lang="en-US" b="0" dirty="0">
                <a:solidFill>
                  <a:srgbClr val="0451A5"/>
                </a:solidFill>
                <a:effectLst/>
                <a:latin typeface="Consolas" panose="020B0609020204030204" pitchFamily="49" charset="0"/>
              </a:rPr>
              <a:t>- </a:t>
            </a:r>
            <a:r>
              <a:rPr lang="en-US" b="1" dirty="0" err="1">
                <a:solidFill>
                  <a:srgbClr val="000080"/>
                </a:solidFill>
                <a:effectLst/>
                <a:latin typeface="Consolas" panose="020B0609020204030204" pitchFamily="49" charset="0"/>
              </a:rPr>
              <a:t>PFIExplainer</a:t>
            </a:r>
            <a:r>
              <a:rPr lang="en-US" b="0" dirty="0">
                <a:solidFill>
                  <a:srgbClr val="000000"/>
                </a:solidFill>
                <a:effectLst/>
                <a:latin typeface="Consolas" panose="020B0609020204030204" pitchFamily="49" charset="0"/>
              </a:rPr>
              <a:t> - a </a:t>
            </a:r>
            <a:r>
              <a:rPr lang="en-US" b="0" i="1" dirty="0">
                <a:solidFill>
                  <a:srgbClr val="000000"/>
                </a:solidFill>
                <a:effectLst/>
                <a:latin typeface="Consolas" panose="020B0609020204030204" pitchFamily="49" charset="0"/>
              </a:rPr>
              <a:t>Permutation Feature Importance</a:t>
            </a:r>
            <a:r>
              <a:rPr lang="en-US" b="0" dirty="0">
                <a:solidFill>
                  <a:srgbClr val="000000"/>
                </a:solidFill>
                <a:effectLst/>
                <a:latin typeface="Consolas" panose="020B0609020204030204" pitchFamily="49" charset="0"/>
              </a:rPr>
              <a:t> explainer that analyzes feature importance by shuffling feature values and measuring the impact on prediction performance.</a:t>
            </a:r>
          </a:p>
          <a:p>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To retrieve global importance values for the features in your model, you call the </a:t>
            </a:r>
            <a:r>
              <a:rPr lang="en-US" b="1" dirty="0" err="1">
                <a:solidFill>
                  <a:srgbClr val="000080"/>
                </a:solidFill>
                <a:effectLst/>
                <a:latin typeface="Consolas" panose="020B0609020204030204" pitchFamily="49" charset="0"/>
              </a:rPr>
              <a:t>explain_global</a:t>
            </a:r>
            <a:r>
              <a:rPr lang="en-US" b="1" dirty="0">
                <a:solidFill>
                  <a:srgbClr val="000080"/>
                </a:solidFill>
                <a:effectLst/>
                <a:latin typeface="Consolas" panose="020B0609020204030204" pitchFamily="49" charset="0"/>
              </a:rPr>
              <a:t>()</a:t>
            </a:r>
            <a:r>
              <a:rPr lang="en-US" b="0" dirty="0">
                <a:solidFill>
                  <a:srgbClr val="000000"/>
                </a:solidFill>
                <a:effectLst/>
                <a:latin typeface="Consolas" panose="020B0609020204030204" pitchFamily="49" charset="0"/>
              </a:rPr>
              <a:t> method of your explainer to get a global explanation, and then use the </a:t>
            </a:r>
            <a:r>
              <a:rPr lang="en-US" b="1" dirty="0" err="1">
                <a:solidFill>
                  <a:srgbClr val="000080"/>
                </a:solidFill>
                <a:effectLst/>
                <a:latin typeface="Consolas" panose="020B0609020204030204" pitchFamily="49" charset="0"/>
              </a:rPr>
              <a:t>get_feature_importance_dict</a:t>
            </a:r>
            <a:r>
              <a:rPr lang="en-US" b="1" dirty="0">
                <a:solidFill>
                  <a:srgbClr val="000080"/>
                </a:solidFill>
                <a:effectLst/>
                <a:latin typeface="Consolas" panose="020B0609020204030204" pitchFamily="49" charset="0"/>
              </a:rPr>
              <a:t>()</a:t>
            </a:r>
            <a:r>
              <a:rPr lang="en-US" b="0" dirty="0">
                <a:solidFill>
                  <a:srgbClr val="000000"/>
                </a:solidFill>
                <a:effectLst/>
                <a:latin typeface="Consolas" panose="020B0609020204030204" pitchFamily="49" charset="0"/>
              </a:rPr>
              <a:t> method to get a dictionary of the feature importance values.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To retrieve local feature importance from a </a:t>
            </a:r>
            <a:r>
              <a:rPr lang="en-US" b="1" dirty="0" err="1">
                <a:solidFill>
                  <a:srgbClr val="000080"/>
                </a:solidFill>
                <a:effectLst/>
                <a:latin typeface="Consolas" panose="020B0609020204030204" pitchFamily="49" charset="0"/>
              </a:rPr>
              <a:t>MimicExplainer</a:t>
            </a:r>
            <a:r>
              <a:rPr lang="en-US" b="0" dirty="0">
                <a:solidFill>
                  <a:srgbClr val="000000"/>
                </a:solidFill>
                <a:effectLst/>
                <a:latin typeface="Consolas" panose="020B0609020204030204" pitchFamily="49" charset="0"/>
              </a:rPr>
              <a:t> or a </a:t>
            </a:r>
            <a:r>
              <a:rPr lang="en-US" b="1" dirty="0" err="1">
                <a:solidFill>
                  <a:srgbClr val="000080"/>
                </a:solidFill>
                <a:effectLst/>
                <a:latin typeface="Consolas" panose="020B0609020204030204" pitchFamily="49" charset="0"/>
              </a:rPr>
              <a:t>TabularExplainer</a:t>
            </a:r>
            <a:r>
              <a:rPr lang="en-US" b="0" dirty="0">
                <a:solidFill>
                  <a:srgbClr val="000000"/>
                </a:solidFill>
                <a:effectLst/>
                <a:latin typeface="Consolas" panose="020B0609020204030204" pitchFamily="49" charset="0"/>
              </a:rPr>
              <a:t>, you must call the </a:t>
            </a:r>
            <a:r>
              <a:rPr lang="en-US" b="1" dirty="0" err="1">
                <a:solidFill>
                  <a:srgbClr val="000080"/>
                </a:solidFill>
                <a:effectLst/>
                <a:latin typeface="Consolas" panose="020B0609020204030204" pitchFamily="49" charset="0"/>
              </a:rPr>
              <a:t>explain_local</a:t>
            </a:r>
            <a:r>
              <a:rPr lang="en-US" b="1" dirty="0">
                <a:solidFill>
                  <a:srgbClr val="000080"/>
                </a:solidFill>
                <a:effectLst/>
                <a:latin typeface="Consolas" panose="020B0609020204030204" pitchFamily="49" charset="0"/>
              </a:rPr>
              <a:t>()</a:t>
            </a:r>
            <a:r>
              <a:rPr lang="en-US" b="0" dirty="0">
                <a:solidFill>
                  <a:srgbClr val="000000"/>
                </a:solidFill>
                <a:effectLst/>
                <a:latin typeface="Consolas" panose="020B0609020204030204" pitchFamily="49" charset="0"/>
              </a:rPr>
              <a:t> method of your explainer, specifying the subset of cases you want to explain. Then you can use the </a:t>
            </a:r>
            <a:r>
              <a:rPr lang="en-US" b="1" dirty="0" err="1">
                <a:solidFill>
                  <a:srgbClr val="000080"/>
                </a:solidFill>
                <a:effectLst/>
                <a:latin typeface="Consolas" panose="020B0609020204030204" pitchFamily="49" charset="0"/>
              </a:rPr>
              <a:t>get_ranked_local_names</a:t>
            </a:r>
            <a:r>
              <a:rPr lang="en-US" b="1" dirty="0">
                <a:solidFill>
                  <a:srgbClr val="000080"/>
                </a:solidFill>
                <a:effectLst/>
                <a:latin typeface="Consolas" panose="020B0609020204030204" pitchFamily="49" charset="0"/>
              </a:rPr>
              <a:t>()</a:t>
            </a:r>
            <a:r>
              <a:rPr lang="en-US" b="0" dirty="0">
                <a:solidFill>
                  <a:srgbClr val="000000"/>
                </a:solidFill>
                <a:effectLst/>
                <a:latin typeface="Consolas" panose="020B0609020204030204" pitchFamily="49" charset="0"/>
              </a:rPr>
              <a:t> and </a:t>
            </a:r>
            <a:r>
              <a:rPr lang="en-US" b="1" dirty="0" err="1">
                <a:solidFill>
                  <a:srgbClr val="000080"/>
                </a:solidFill>
                <a:effectLst/>
                <a:latin typeface="Consolas" panose="020B0609020204030204" pitchFamily="49" charset="0"/>
              </a:rPr>
              <a:t>get_ranked_local_values</a:t>
            </a:r>
            <a:r>
              <a:rPr lang="en-US" b="1" dirty="0">
                <a:solidFill>
                  <a:srgbClr val="000080"/>
                </a:solidFill>
                <a:effectLst/>
                <a:latin typeface="Consolas" panose="020B0609020204030204" pitchFamily="49" charset="0"/>
              </a:rPr>
              <a:t>()</a:t>
            </a:r>
            <a:r>
              <a:rPr lang="en-US" b="0" dirty="0">
                <a:solidFill>
                  <a:srgbClr val="000000"/>
                </a:solidFill>
                <a:effectLst/>
                <a:latin typeface="Consolas" panose="020B0609020204030204" pitchFamily="49" charset="0"/>
              </a:rPr>
              <a:t> methods to retrieve dictionaries of the feature names and importance values, ranked by importance.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537158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When you use an estimator or a script to train a model in an Azure Machine Learning experiment, you can create an explainer and upload the explanation it generates to the run for later analysis.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To create an explanation in the experiment script, you'll need to ensure that the </a:t>
            </a:r>
            <a:r>
              <a:rPr lang="en-US" b="1" dirty="0" err="1">
                <a:solidFill>
                  <a:srgbClr val="000080"/>
                </a:solidFill>
                <a:effectLst/>
                <a:latin typeface="Consolas" panose="020B0609020204030204" pitchFamily="49" charset="0"/>
              </a:rPr>
              <a:t>azureml</a:t>
            </a:r>
            <a:r>
              <a:rPr lang="en-US" b="1" dirty="0">
                <a:solidFill>
                  <a:srgbClr val="000080"/>
                </a:solidFill>
                <a:effectLst/>
                <a:latin typeface="Consolas" panose="020B0609020204030204" pitchFamily="49" charset="0"/>
              </a:rPr>
              <a:t>-interpret</a:t>
            </a:r>
            <a:r>
              <a:rPr lang="en-US" b="0" dirty="0">
                <a:solidFill>
                  <a:srgbClr val="000000"/>
                </a:solidFill>
                <a:effectLst/>
                <a:latin typeface="Consolas" panose="020B0609020204030204" pitchFamily="49" charset="0"/>
              </a:rPr>
              <a:t> package is installed in the run environment. Then you can use these to create an explanation from your trained model and upload it to the run outputs.</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You can view the explanation you created for your model in the </a:t>
            </a:r>
            <a:r>
              <a:rPr lang="en-US" b="1" dirty="0">
                <a:solidFill>
                  <a:srgbClr val="000080"/>
                </a:solidFill>
                <a:effectLst/>
                <a:latin typeface="Consolas" panose="020B0609020204030204" pitchFamily="49" charset="0"/>
              </a:rPr>
              <a:t>Explanations</a:t>
            </a:r>
            <a:r>
              <a:rPr lang="en-US" b="0" dirty="0">
                <a:solidFill>
                  <a:srgbClr val="000000"/>
                </a:solidFill>
                <a:effectLst/>
                <a:latin typeface="Consolas" panose="020B0609020204030204" pitchFamily="49" charset="0"/>
              </a:rPr>
              <a:t> tab for the run in Azure Machine learning studio. You can also use the </a:t>
            </a:r>
            <a:r>
              <a:rPr lang="en-US" b="1" dirty="0" err="1">
                <a:solidFill>
                  <a:srgbClr val="000080"/>
                </a:solidFill>
                <a:effectLst/>
                <a:latin typeface="Consolas" panose="020B0609020204030204" pitchFamily="49" charset="0"/>
              </a:rPr>
              <a:t>ExplanationClient</a:t>
            </a:r>
            <a:r>
              <a:rPr lang="en-US" b="0" dirty="0">
                <a:solidFill>
                  <a:srgbClr val="000000"/>
                </a:solidFill>
                <a:effectLst/>
                <a:latin typeface="Consolas" panose="020B0609020204030204" pitchFamily="49" charset="0"/>
              </a:rPr>
              <a:t> object to download the explanation in Python.</a:t>
            </a:r>
          </a:p>
          <a:p>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62646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Model explanations in Azure Machine Learning studio include multiple visualizations that you can use to explore feature importance. Visualizations are only available for experiment runs that were configured to generate and upload explanations. When using automated machine learning, only the run producing the best model has explanations generated by default.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The first visualization on the </a:t>
            </a:r>
            <a:r>
              <a:rPr lang="en-US" b="1" dirty="0">
                <a:solidFill>
                  <a:srgbClr val="000080"/>
                </a:solidFill>
                <a:effectLst/>
                <a:latin typeface="Consolas" panose="020B0609020204030204" pitchFamily="49" charset="0"/>
              </a:rPr>
              <a:t>Explanations</a:t>
            </a:r>
            <a:r>
              <a:rPr lang="en-US" b="0" dirty="0">
                <a:solidFill>
                  <a:srgbClr val="000000"/>
                </a:solidFill>
                <a:effectLst/>
                <a:latin typeface="Consolas" panose="020B0609020204030204" pitchFamily="49" charset="0"/>
              </a:rPr>
              <a:t> tab for a run shows global feature importance.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Switching to the </a:t>
            </a:r>
            <a:r>
              <a:rPr lang="en-US" b="1" dirty="0">
                <a:solidFill>
                  <a:srgbClr val="000080"/>
                </a:solidFill>
                <a:effectLst/>
                <a:latin typeface="Consolas" panose="020B0609020204030204" pitchFamily="49" charset="0"/>
              </a:rPr>
              <a:t>Summary Importance</a:t>
            </a:r>
            <a:r>
              <a:rPr lang="en-US" b="0" dirty="0">
                <a:solidFill>
                  <a:srgbClr val="000000"/>
                </a:solidFill>
                <a:effectLst/>
                <a:latin typeface="Consolas" panose="020B0609020204030204" pitchFamily="49" charset="0"/>
              </a:rPr>
              <a:t> visualization shows the distribution of individual importance values for each feature across the test dataset.</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Selecting an individual data point shows the local feature importance for the case to which the data point belongs.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716099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In some scenarios, you might want to generate explanations along with predictions from a published model.</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first step in this process is to create a </a:t>
            </a:r>
            <a:r>
              <a:rPr lang="en-US" b="0" i="1" dirty="0">
                <a:solidFill>
                  <a:srgbClr val="000000"/>
                </a:solidFill>
                <a:effectLst/>
                <a:latin typeface="Consolas" panose="020B0609020204030204" pitchFamily="49" charset="0"/>
              </a:rPr>
              <a:t>scoring explainer*</a:t>
            </a:r>
            <a:r>
              <a:rPr lang="en-US" b="0" dirty="0">
                <a:solidFill>
                  <a:srgbClr val="000000"/>
                </a:solidFill>
                <a:effectLst/>
                <a:latin typeface="Consolas" panose="020B0609020204030204" pitchFamily="49" charset="0"/>
              </a:rPr>
              <a:t>as a wrapper for your model explainer, and register it in the same workspace as your model.</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After registering the explainer, you can create a scoring script for a real-time service that loads the explainer and uses it to return explanations along with predictions.</a:t>
            </a:r>
          </a:p>
          <a:p>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With the scoring script created, you can deploy the service - referencing both the predictive model and the explainer.</a:t>
            </a:r>
          </a:p>
          <a:p>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When you consume the service, the JSON returned includes both the predictions and the associated local feature importance values: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r>
              <a:rPr lang="en-US" b="0" dirty="0">
                <a:solidFill>
                  <a:srgbClr val="000000"/>
                </a:solidFill>
                <a:effectLst/>
                <a:latin typeface="Courier New" panose="02070309020205020404" pitchFamily="49" charset="0"/>
                <a:cs typeface="Courier New" panose="02070309020205020404" pitchFamily="49" charset="0"/>
              </a:rPr>
              <a:t>{</a:t>
            </a:r>
          </a:p>
          <a:p>
            <a:r>
              <a:rPr lang="en-US" b="0" dirty="0">
                <a:solidFill>
                  <a:srgbClr val="000000"/>
                </a:solidFill>
                <a:effectLst/>
                <a:latin typeface="Courier New" panose="02070309020205020404" pitchFamily="49" charset="0"/>
                <a:cs typeface="Courier New" panose="02070309020205020404" pitchFamily="49" charset="0"/>
              </a:rPr>
              <a:t>  'predictions': [1],</a:t>
            </a:r>
          </a:p>
          <a:p>
            <a:r>
              <a:rPr lang="en-US" b="0" dirty="0">
                <a:solidFill>
                  <a:srgbClr val="000000"/>
                </a:solidFill>
                <a:effectLst/>
                <a:latin typeface="Courier New" panose="02070309020205020404" pitchFamily="49" charset="0"/>
                <a:cs typeface="Courier New" panose="02070309020205020404" pitchFamily="49" charset="0"/>
              </a:rPr>
              <a:t>  '</a:t>
            </a:r>
            <a:r>
              <a:rPr lang="en-US" b="0" dirty="0" err="1">
                <a:solidFill>
                  <a:srgbClr val="000000"/>
                </a:solidFill>
                <a:effectLst/>
                <a:latin typeface="Courier New" panose="02070309020205020404" pitchFamily="49" charset="0"/>
                <a:cs typeface="Courier New" panose="02070309020205020404" pitchFamily="49" charset="0"/>
              </a:rPr>
              <a:t>local_importance</a:t>
            </a:r>
            <a:r>
              <a:rPr lang="en-US" b="0" dirty="0">
                <a:solidFill>
                  <a:srgbClr val="000000"/>
                </a:solidFill>
                <a:effectLst/>
                <a:latin typeface="Courier New" panose="02070309020205020404" pitchFamily="49" charset="0"/>
                <a:cs typeface="Courier New" panose="02070309020205020404" pitchFamily="49" charset="0"/>
              </a:rPr>
              <a:t>': [[[-0.12, -0.15, -0.03, 0.11]],</a:t>
            </a:r>
          </a:p>
          <a:p>
            <a:r>
              <a:rPr lang="en-US" b="0" dirty="0">
                <a:solidFill>
                  <a:srgbClr val="000000"/>
                </a:solidFill>
                <a:effectLst/>
                <a:latin typeface="Courier New" panose="02070309020205020404" pitchFamily="49" charset="0"/>
                <a:cs typeface="Courier New" panose="02070309020205020404" pitchFamily="49" charset="0"/>
              </a:rPr>
              <a:t>                       [[0.12, 0.15, 0.03, -0.11]]]</a:t>
            </a:r>
          </a:p>
          <a:p>
            <a:r>
              <a:rPr lang="en-US" b="0" dirty="0">
                <a:solidFill>
                  <a:srgbClr val="000000"/>
                </a:solidFill>
                <a:effectLst/>
                <a:latin typeface="Courier New" panose="02070309020205020404" pitchFamily="49" charset="0"/>
                <a:cs typeface="Courier New" panose="02070309020205020404" pitchFamily="49" charset="0"/>
              </a:rPr>
              <a: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084006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Students can complete the lab using only a browser and the Azure subscription they created previously. The lab instructions are at the address on the slide.</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Alternatively, if students are using a hosted environment to complete the lab, get them to start it and find ther appropriate exercise instructions..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12/3/2020 4:08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171717"/>
                </a:solidFill>
                <a:effectLst/>
                <a:latin typeface="Segoe UI" panose="020B0502040204020203" pitchFamily="34" charset="0"/>
              </a:rPr>
              <a:t>Machine learning models can often encapsulate unintentional bias that results in unfairness. With </a:t>
            </a:r>
            <a:r>
              <a:rPr lang="en-US" b="0" i="0" dirty="0" err="1">
                <a:solidFill>
                  <a:srgbClr val="171717"/>
                </a:solidFill>
                <a:effectLst/>
                <a:latin typeface="Segoe UI" panose="020B0502040204020203" pitchFamily="34" charset="0"/>
              </a:rPr>
              <a:t>Fairlearn</a:t>
            </a:r>
            <a:r>
              <a:rPr lang="en-US" b="0" i="0" dirty="0">
                <a:solidFill>
                  <a:srgbClr val="171717"/>
                </a:solidFill>
                <a:effectLst/>
                <a:latin typeface="Segoe UI" panose="020B0502040204020203" pitchFamily="34" charset="0"/>
              </a:rPr>
              <a:t> and Azure Machine Learning, you can detect and mitigate unfairness in your models.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852670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Machine learning models are increasingly used to inform decisions that affect peoples lives. For example, prediction made by a machine learning model might influence:</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Approval for a loan, insurance, or other financial service.</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Acceptance into a school or college course.</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Eligibility for a medical trial or experimental treatment.</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Inclusion in a marketing promotion.</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Selection for employment or promotion.</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With such critical decisions in the balance, it's important to have confidence that the machine learning models we rely on predict fairly, and don't discriminate for or against subsets of the population based on ethnicity, gender, age, or other factors.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094363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Suppose a classification model is used to predict the probability of a successful loan repayment, and therefore influences whether or not the loan is approved. It's likely that the model will be trained using features that reflect characteristics of the applicant, such as:</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Age</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Employment status</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Income</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Savings</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Current debt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These features are used to train a binary classification model that predicts whether an applicant will repay a loan.</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Suppose the model predicts that around 45% of applicants will successfully repay their loans. However, on reviewing loan approval records, you begin to suspect that that fewer loans are approved for applicants aged 25 or younger than for applicants who are over 25. How can you be sure the model is </a:t>
            </a:r>
            <a:r>
              <a:rPr lang="en-US" b="0" i="1" dirty="0">
                <a:solidFill>
                  <a:srgbClr val="000000"/>
                </a:solidFill>
                <a:effectLst/>
                <a:latin typeface="Consolas" panose="020B0609020204030204" pitchFamily="49" charset="0"/>
              </a:rPr>
              <a:t>fair</a:t>
            </a:r>
            <a:r>
              <a:rPr lang="en-US" b="0" dirty="0">
                <a:solidFill>
                  <a:srgbClr val="000000"/>
                </a:solidFill>
                <a:effectLst/>
                <a:latin typeface="Consolas" panose="020B0609020204030204" pitchFamily="49" charset="0"/>
              </a:rPr>
              <a:t> to applicants in both age groups?</a:t>
            </a:r>
          </a:p>
          <a:p>
            <a:br>
              <a:rPr lang="en-US" b="0" dirty="0">
                <a:solidFill>
                  <a:srgbClr val="000000"/>
                </a:solidFill>
                <a:effectLst/>
                <a:latin typeface="Consolas" panose="020B0609020204030204" pitchFamily="49" charset="0"/>
              </a:rPr>
            </a:br>
            <a:r>
              <a:rPr lang="en-US" b="1" dirty="0">
                <a:solidFill>
                  <a:srgbClr val="800000"/>
                </a:solidFill>
                <a:effectLst/>
                <a:latin typeface="Consolas" panose="020B0609020204030204" pitchFamily="49" charset="0"/>
              </a:rPr>
              <a:t>Selection rate disparity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One way to start evaluating the fairness of a model is to compare </a:t>
            </a:r>
            <a:r>
              <a:rPr lang="en-US" b="0" i="1" dirty="0">
                <a:solidFill>
                  <a:srgbClr val="000000"/>
                </a:solidFill>
                <a:effectLst/>
                <a:latin typeface="Consolas" panose="020B0609020204030204" pitchFamily="49" charset="0"/>
              </a:rPr>
              <a:t>predictions</a:t>
            </a:r>
            <a:r>
              <a:rPr lang="en-US" b="0" dirty="0">
                <a:solidFill>
                  <a:srgbClr val="000000"/>
                </a:solidFill>
                <a:effectLst/>
                <a:latin typeface="Consolas" panose="020B0609020204030204" pitchFamily="49" charset="0"/>
              </a:rPr>
              <a:t> for each group within a </a:t>
            </a:r>
            <a:r>
              <a:rPr lang="en-US" b="0" i="1" dirty="0">
                <a:solidFill>
                  <a:srgbClr val="000000"/>
                </a:solidFill>
                <a:effectLst/>
                <a:latin typeface="Consolas" panose="020B0609020204030204" pitchFamily="49" charset="0"/>
              </a:rPr>
              <a:t>sensitive feature</a:t>
            </a:r>
            <a:r>
              <a:rPr lang="en-US" b="0" dirty="0">
                <a:solidFill>
                  <a:srgbClr val="000000"/>
                </a:solidFill>
                <a:effectLst/>
                <a:latin typeface="Consolas" panose="020B0609020204030204" pitchFamily="49" charset="0"/>
              </a:rPr>
              <a:t>. For the loan approval model, </a:t>
            </a:r>
            <a:r>
              <a:rPr lang="en-US" b="0" i="1" dirty="0">
                <a:solidFill>
                  <a:srgbClr val="000000"/>
                </a:solidFill>
                <a:effectLst/>
                <a:latin typeface="Consolas" panose="020B0609020204030204" pitchFamily="49" charset="0"/>
              </a:rPr>
              <a:t>Age</a:t>
            </a:r>
            <a:r>
              <a:rPr lang="en-US" b="0" dirty="0">
                <a:solidFill>
                  <a:srgbClr val="000000"/>
                </a:solidFill>
                <a:effectLst/>
                <a:latin typeface="Consolas" panose="020B0609020204030204" pitchFamily="49" charset="0"/>
              </a:rPr>
              <a:t> is a sensitive feature that we care about, so we could split the data into subsets for each age group and compare the </a:t>
            </a:r>
            <a:r>
              <a:rPr lang="en-US" b="0" i="1" dirty="0">
                <a:solidFill>
                  <a:srgbClr val="000000"/>
                </a:solidFill>
                <a:effectLst/>
                <a:latin typeface="Consolas" panose="020B0609020204030204" pitchFamily="49" charset="0"/>
              </a:rPr>
              <a:t>selection rate</a:t>
            </a:r>
            <a:r>
              <a:rPr lang="en-US" b="0" dirty="0">
                <a:solidFill>
                  <a:srgbClr val="000000"/>
                </a:solidFill>
                <a:effectLst/>
                <a:latin typeface="Consolas" panose="020B0609020204030204" pitchFamily="49" charset="0"/>
              </a:rPr>
              <a:t> (the proportion of positive predictions) for each group.</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Let's say we find that the model predicts that 36% of applicants aged 25 or younger will repay a loan, but it predicts successful repayments for 54% of applicants aged over 25. There's a disparity in predictions of 18%.</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first glance, this comparison seems to confirm that there's bias in the model that discriminates against younger applicants. However, when you consider the population as a whole, it may be that younger people generally earn less than people more established in their careers, have lower levels of savings and assets, and have a higher rate of defaulting on loans.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important point to consider here is that just because we want to ensure fairness in regard to age, it doesn't necessarily follow that age is </a:t>
            </a:r>
            <a:r>
              <a:rPr lang="en-US" b="0" dirty="0">
                <a:solidFill>
                  <a:srgbClr val="800000"/>
                </a:solidFill>
                <a:effectLst/>
                <a:latin typeface="Consolas" panose="020B0609020204030204" pitchFamily="49" charset="0"/>
              </a:rPr>
              <a:t>not </a:t>
            </a:r>
            <a:r>
              <a:rPr lang="en-US" b="0" dirty="0">
                <a:solidFill>
                  <a:srgbClr val="000000"/>
                </a:solidFill>
                <a:effectLst/>
                <a:latin typeface="Consolas" panose="020B0609020204030204" pitchFamily="49" charset="0"/>
              </a:rPr>
              <a:t>a factor in loan repayment probability. It's possible that in general, younger people really are less likely to repay a loan than older people. To get the full picture, we need to look a little deeper into the predictive performance of the model for each subset of the population.</a:t>
            </a:r>
          </a:p>
          <a:p>
            <a:br>
              <a:rPr lang="en-US" b="0" dirty="0">
                <a:solidFill>
                  <a:srgbClr val="000000"/>
                </a:solidFill>
                <a:effectLst/>
                <a:latin typeface="Consolas" panose="020B0609020204030204" pitchFamily="49" charset="0"/>
              </a:rPr>
            </a:br>
            <a:r>
              <a:rPr lang="en-US" b="1" dirty="0">
                <a:solidFill>
                  <a:srgbClr val="800000"/>
                </a:solidFill>
                <a:effectLst/>
                <a:latin typeface="Consolas" panose="020B0609020204030204" pitchFamily="49" charset="0"/>
              </a:rPr>
              <a:t>Prediction performance disparity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When you train a machine learning model using a supervised technique, like regression or classification, you use metrics achieved against hold-out validation data to evaluate the overall predictive performance of the model. For example, you might evaluate a classification model based on </a:t>
            </a:r>
            <a:r>
              <a:rPr lang="en-US" b="0" i="1" dirty="0">
                <a:solidFill>
                  <a:srgbClr val="000000"/>
                </a:solidFill>
                <a:effectLst/>
                <a:latin typeface="Consolas" panose="020B0609020204030204" pitchFamily="49" charset="0"/>
              </a:rPr>
              <a:t>accuracy</a:t>
            </a:r>
            <a:r>
              <a:rPr lang="en-US" b="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precision</a:t>
            </a:r>
            <a:r>
              <a:rPr lang="en-US" b="0" dirty="0">
                <a:solidFill>
                  <a:srgbClr val="000000"/>
                </a:solidFill>
                <a:effectLst/>
                <a:latin typeface="Consolas" panose="020B0609020204030204" pitchFamily="49" charset="0"/>
              </a:rPr>
              <a:t>, or </a:t>
            </a:r>
            <a:r>
              <a:rPr lang="en-US" b="0" i="1" dirty="0">
                <a:solidFill>
                  <a:srgbClr val="000000"/>
                </a:solidFill>
                <a:effectLst/>
                <a:latin typeface="Consolas" panose="020B0609020204030204" pitchFamily="49" charset="0"/>
              </a:rPr>
              <a:t>recall</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To evaluate the fairness of a model, you can apply the same predictive performance metric to subsets of the data, based on the sensitive features on which your population is grouped, and measure the disparity in those metrics across the subgroups.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For example, suppose the loan approval model exhibits an overall </a:t>
            </a:r>
            <a:r>
              <a:rPr lang="en-US" b="0" i="1" dirty="0">
                <a:solidFill>
                  <a:srgbClr val="000000"/>
                </a:solidFill>
                <a:effectLst/>
                <a:latin typeface="Consolas" panose="020B0609020204030204" pitchFamily="49" charset="0"/>
              </a:rPr>
              <a:t>recall</a:t>
            </a:r>
            <a:r>
              <a:rPr lang="en-US" b="0" dirty="0">
                <a:solidFill>
                  <a:srgbClr val="000000"/>
                </a:solidFill>
                <a:effectLst/>
                <a:latin typeface="Consolas" panose="020B0609020204030204" pitchFamily="49" charset="0"/>
              </a:rPr>
              <a:t> metric of 0.67 - in other words, it correctly identifies 67% of cases where the applicant repaid the loan. The question is whether or not the model provides a similar rate of correct predictions for different age groups.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To find out, we group the data based on the sensitive feature (</a:t>
            </a:r>
            <a:r>
              <a:rPr lang="en-US" b="0" i="1" dirty="0">
                <a:solidFill>
                  <a:srgbClr val="000000"/>
                </a:solidFill>
                <a:effectLst/>
                <a:latin typeface="Consolas" panose="020B0609020204030204" pitchFamily="49" charset="0"/>
              </a:rPr>
              <a:t>Age</a:t>
            </a:r>
            <a:r>
              <a:rPr lang="en-US" b="0" dirty="0">
                <a:solidFill>
                  <a:srgbClr val="000000"/>
                </a:solidFill>
                <a:effectLst/>
                <a:latin typeface="Consolas" panose="020B0609020204030204" pitchFamily="49" charset="0"/>
              </a:rPr>
              <a:t>) and measure the predictive performance metric (</a:t>
            </a:r>
            <a:r>
              <a:rPr lang="en-US" b="0" i="1" dirty="0">
                <a:solidFill>
                  <a:srgbClr val="000000"/>
                </a:solidFill>
                <a:effectLst/>
                <a:latin typeface="Consolas" panose="020B0609020204030204" pitchFamily="49" charset="0"/>
              </a:rPr>
              <a:t>recall</a:t>
            </a:r>
            <a:r>
              <a:rPr lang="en-US" b="0" dirty="0">
                <a:solidFill>
                  <a:srgbClr val="000000"/>
                </a:solidFill>
                <a:effectLst/>
                <a:latin typeface="Consolas" panose="020B0609020204030204" pitchFamily="49" charset="0"/>
              </a:rPr>
              <a:t>) for those groups. Then we can compare the metric scores to determine the disparity between them.</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Let's say that we find that the recall for validation cases where the applicant is 25 or younger is 0.50, and recall for cases where the applicant is over 25 is 0.83. In other words, the model correctly identified 50% of the people in the 25 or younger age group who successfully repaid a loan (and therefore misclassified 50% of them as loan defaulters), but found 83% of loan </a:t>
            </a:r>
            <a:r>
              <a:rPr lang="en-US" b="0" dirty="0" err="1">
                <a:solidFill>
                  <a:srgbClr val="000000"/>
                </a:solidFill>
                <a:effectLst/>
                <a:latin typeface="Consolas" panose="020B0609020204030204" pitchFamily="49" charset="0"/>
              </a:rPr>
              <a:t>repayers</a:t>
            </a:r>
            <a:r>
              <a:rPr lang="en-US" b="0" dirty="0">
                <a:solidFill>
                  <a:srgbClr val="000000"/>
                </a:solidFill>
                <a:effectLst/>
                <a:latin typeface="Consolas" panose="020B0609020204030204" pitchFamily="49" charset="0"/>
              </a:rPr>
              <a:t> in the older age group (misclassifying only 17% of them). The disparity in prediction performance between the groups is 33%, with the model predicting significantly more false negatives for the younger age group.</a:t>
            </a:r>
          </a:p>
          <a:p>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629207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A common approach to mitigation is to use one of the algorithms and constraints to train multiple models, and then compare their performance, selection rate, and disparity metrics to find the optimal model for your needs. Often, the choice of model involves a trade-off between raw predictive performance and fairness - based on your definition of fairness for a given scenario. Generally, fairness is measured by reduction in disparity of feature selection (for example, ensuring that an equal proportion of members from each gender group is approved for a bank loan) or by a reduction in disparity of performance metric (for example, ensuring that a model is equally accurate at identifying </a:t>
            </a:r>
            <a:r>
              <a:rPr lang="en-US" b="0" dirty="0" err="1">
                <a:solidFill>
                  <a:srgbClr val="000000"/>
                </a:solidFill>
                <a:effectLst/>
                <a:latin typeface="Consolas" panose="020B0609020204030204" pitchFamily="49" charset="0"/>
              </a:rPr>
              <a:t>repayers</a:t>
            </a:r>
            <a:r>
              <a:rPr lang="en-US" b="0" dirty="0">
                <a:solidFill>
                  <a:srgbClr val="000000"/>
                </a:solidFill>
                <a:effectLst/>
                <a:latin typeface="Consolas" panose="020B0609020204030204" pitchFamily="49" charset="0"/>
              </a:rPr>
              <a:t> and defaulters in each age group).</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To train the models for comparison, you use mitigation algorithms to create alternative models that apply </a:t>
            </a:r>
            <a:r>
              <a:rPr lang="en-US" b="0" i="1" dirty="0">
                <a:solidFill>
                  <a:srgbClr val="000000"/>
                </a:solidFill>
                <a:effectLst/>
                <a:latin typeface="Consolas" panose="020B0609020204030204" pitchFamily="49" charset="0"/>
              </a:rPr>
              <a:t>parity constraints</a:t>
            </a:r>
            <a:r>
              <a:rPr lang="en-US" b="0" dirty="0">
                <a:solidFill>
                  <a:srgbClr val="000000"/>
                </a:solidFill>
                <a:effectLst/>
                <a:latin typeface="Consolas" panose="020B0609020204030204" pitchFamily="49" charset="0"/>
              </a:rPr>
              <a:t>  to produce comparable metrics across sensitive feature groups. The following list describes some common algorithms used to optimize models for fairness.</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1" dirty="0">
                <a:solidFill>
                  <a:srgbClr val="000080"/>
                </a:solidFill>
                <a:effectLst/>
                <a:latin typeface="Consolas" panose="020B0609020204030204" pitchFamily="49" charset="0"/>
              </a:rPr>
              <a:t>Exponentiated Gradient - </a:t>
            </a:r>
            <a:r>
              <a:rPr lang="en-US" b="0" dirty="0">
                <a:solidFill>
                  <a:srgbClr val="000000"/>
                </a:solidFill>
                <a:effectLst/>
                <a:latin typeface="Consolas" panose="020B0609020204030204" pitchFamily="49" charset="0"/>
              </a:rPr>
              <a:t>A </a:t>
            </a:r>
            <a:r>
              <a:rPr lang="en-US" b="0" i="1" dirty="0">
                <a:solidFill>
                  <a:srgbClr val="000000"/>
                </a:solidFill>
                <a:effectLst/>
                <a:latin typeface="Consolas" panose="020B0609020204030204" pitchFamily="49" charset="0"/>
              </a:rPr>
              <a:t>*reduction*</a:t>
            </a:r>
            <a:r>
              <a:rPr lang="en-US" b="0" dirty="0">
                <a:solidFill>
                  <a:srgbClr val="000000"/>
                </a:solidFill>
                <a:effectLst/>
                <a:latin typeface="Consolas" panose="020B0609020204030204" pitchFamily="49" charset="0"/>
              </a:rPr>
              <a:t> technique that applies a cost-minimization approach to learning the optimal trade-off of overall predictive performance and fairness disparity  (Binary classification and regression)</a:t>
            </a:r>
          </a:p>
          <a:p>
            <a:r>
              <a:rPr lang="en-US" b="1" dirty="0">
                <a:solidFill>
                  <a:srgbClr val="000080"/>
                </a:solidFill>
                <a:effectLst/>
                <a:latin typeface="Consolas" panose="020B0609020204030204" pitchFamily="49" charset="0"/>
              </a:rPr>
              <a:t>- Grid Search -</a:t>
            </a:r>
            <a:r>
              <a:rPr lang="en-US" b="0" dirty="0">
                <a:solidFill>
                  <a:srgbClr val="000000"/>
                </a:solidFill>
                <a:effectLst/>
                <a:latin typeface="Consolas" panose="020B0609020204030204" pitchFamily="49" charset="0"/>
              </a:rPr>
              <a:t> A simplified version of the Exponentiated Gradient algorithm that works efficiently with small numbers of constraints (Binary classification and regression)</a:t>
            </a:r>
          </a:p>
          <a:p>
            <a:r>
              <a:rPr lang="en-US" b="1" dirty="0">
                <a:solidFill>
                  <a:srgbClr val="000080"/>
                </a:solidFill>
                <a:effectLst/>
                <a:latin typeface="Consolas" panose="020B0609020204030204" pitchFamily="49" charset="0"/>
              </a:rPr>
              <a:t>- Threshold Optimizer -</a:t>
            </a:r>
            <a:r>
              <a:rPr lang="en-US" b="0" dirty="0">
                <a:solidFill>
                  <a:srgbClr val="000000"/>
                </a:solidFill>
                <a:effectLst/>
                <a:latin typeface="Consolas" panose="020B0609020204030204" pitchFamily="49" charset="0"/>
              </a:rPr>
              <a:t> A </a:t>
            </a:r>
            <a:r>
              <a:rPr lang="en-US" b="0" i="1" dirty="0">
                <a:solidFill>
                  <a:srgbClr val="000000"/>
                </a:solidFill>
                <a:effectLst/>
                <a:latin typeface="Consolas" panose="020B0609020204030204" pitchFamily="49" charset="0"/>
              </a:rPr>
              <a:t>*post-processing*</a:t>
            </a:r>
            <a:r>
              <a:rPr lang="en-US" b="0" dirty="0">
                <a:solidFill>
                  <a:srgbClr val="000000"/>
                </a:solidFill>
                <a:effectLst/>
                <a:latin typeface="Consolas" panose="020B0609020204030204" pitchFamily="49" charset="0"/>
              </a:rPr>
              <a:t> technique that applies a constraint to an existing classifier, transforming the prediction as appropriate (Binary classification)</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choice of parity constraint depends on the technique being used and the specific fairness criteria you want to apply. Constraints include:</a:t>
            </a:r>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1" dirty="0">
                <a:solidFill>
                  <a:srgbClr val="000080"/>
                </a:solidFill>
                <a:effectLst/>
                <a:latin typeface="Consolas" panose="020B0609020204030204" pitchFamily="49" charset="0"/>
              </a:rPr>
              <a:t>Demographic parity</a:t>
            </a:r>
            <a:r>
              <a:rPr lang="en-US" b="0" dirty="0">
                <a:solidFill>
                  <a:srgbClr val="000000"/>
                </a:solidFill>
                <a:effectLst/>
                <a:latin typeface="Consolas" panose="020B0609020204030204" pitchFamily="49" charset="0"/>
              </a:rPr>
              <a:t>: Use this constraint with any of the mitigation algorithms to minimize disparity in the selection rate across sensitive feature groups. For example, in a binary classification scenario, this constraint tries to ensure that an equal number of positive predictions are made in each group.</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1" dirty="0">
                <a:solidFill>
                  <a:srgbClr val="000080"/>
                </a:solidFill>
                <a:effectLst/>
                <a:latin typeface="Consolas" panose="020B0609020204030204" pitchFamily="49" charset="0"/>
              </a:rPr>
              <a:t>True positive rate parity</a:t>
            </a:r>
            <a:r>
              <a:rPr lang="en-US" b="0" dirty="0">
                <a:solidFill>
                  <a:srgbClr val="000000"/>
                </a:solidFill>
                <a:effectLst/>
                <a:latin typeface="Consolas" panose="020B0609020204030204" pitchFamily="49" charset="0"/>
              </a:rPr>
              <a:t>: Use this constraint with any of the mitigation algorithms to minimize disparity in </a:t>
            </a:r>
            <a:r>
              <a:rPr lang="en-US" b="0" i="1" dirty="0">
                <a:solidFill>
                  <a:srgbClr val="000000"/>
                </a:solidFill>
                <a:effectLst/>
                <a:latin typeface="Consolas" panose="020B0609020204030204" pitchFamily="49" charset="0"/>
              </a:rPr>
              <a:t>*true positive rate*</a:t>
            </a:r>
            <a:r>
              <a:rPr lang="en-US" b="0" dirty="0">
                <a:solidFill>
                  <a:srgbClr val="000000"/>
                </a:solidFill>
                <a:effectLst/>
                <a:latin typeface="Consolas" panose="020B0609020204030204" pitchFamily="49" charset="0"/>
              </a:rPr>
              <a:t> across sensitive feature groups. For example, in a binary classification scenario, this constraint tries to ensure that each group contains a comparable ratio of true positive predictions.</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1" dirty="0">
                <a:solidFill>
                  <a:srgbClr val="000080"/>
                </a:solidFill>
                <a:effectLst/>
                <a:latin typeface="Consolas" panose="020B0609020204030204" pitchFamily="49" charset="0"/>
              </a:rPr>
              <a:t>False positive rate parity</a:t>
            </a:r>
            <a:r>
              <a:rPr lang="en-US" b="0" dirty="0">
                <a:solidFill>
                  <a:srgbClr val="000000"/>
                </a:solidFill>
                <a:effectLst/>
                <a:latin typeface="Consolas" panose="020B0609020204030204" pitchFamily="49" charset="0"/>
              </a:rPr>
              <a:t>: Use this constraint with any of the mitigation algorithms to minimize disparity in </a:t>
            </a:r>
            <a:r>
              <a:rPr lang="en-US" b="0" i="1" dirty="0">
                <a:solidFill>
                  <a:srgbClr val="000000"/>
                </a:solidFill>
                <a:effectLst/>
                <a:latin typeface="Consolas" panose="020B0609020204030204" pitchFamily="49" charset="0"/>
              </a:rPr>
              <a:t>*false positive rate*</a:t>
            </a:r>
            <a:r>
              <a:rPr lang="en-US" b="0" dirty="0">
                <a:solidFill>
                  <a:srgbClr val="000000"/>
                </a:solidFill>
                <a:effectLst/>
                <a:latin typeface="Consolas" panose="020B0609020204030204" pitchFamily="49" charset="0"/>
              </a:rPr>
              <a:t> across sensitive feature groups. For example, in a binary classification scenario, this constraint tries to ensure that each group contains a comparable ratio of false positive predictions.</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1" dirty="0">
                <a:solidFill>
                  <a:srgbClr val="000080"/>
                </a:solidFill>
                <a:effectLst/>
                <a:latin typeface="Consolas" panose="020B0609020204030204" pitchFamily="49" charset="0"/>
              </a:rPr>
              <a:t>Equalized odds</a:t>
            </a:r>
            <a:r>
              <a:rPr lang="en-US" b="0" dirty="0">
                <a:solidFill>
                  <a:srgbClr val="000000"/>
                </a:solidFill>
                <a:effectLst/>
                <a:latin typeface="Consolas" panose="020B0609020204030204" pitchFamily="49" charset="0"/>
              </a:rPr>
              <a:t>: Use this constraint with any of the mitigation algorithms to minimize disparity in combined </a:t>
            </a:r>
            <a:r>
              <a:rPr lang="en-US" b="0" i="1" dirty="0">
                <a:solidFill>
                  <a:srgbClr val="000000"/>
                </a:solidFill>
                <a:effectLst/>
                <a:latin typeface="Consolas" panose="020B0609020204030204" pitchFamily="49" charset="0"/>
              </a:rPr>
              <a:t>*true positive rate*</a:t>
            </a:r>
            <a:r>
              <a:rPr lang="en-US" b="0" dirty="0">
                <a:solidFill>
                  <a:srgbClr val="000000"/>
                </a:solidFill>
                <a:effectLst/>
                <a:latin typeface="Consolas" panose="020B0609020204030204" pitchFamily="49" charset="0"/>
              </a:rPr>
              <a:t> and </a:t>
            </a:r>
            <a:r>
              <a:rPr lang="en-US" b="0" i="1" dirty="0">
                <a:solidFill>
                  <a:srgbClr val="000000"/>
                </a:solidFill>
                <a:effectLst/>
                <a:latin typeface="Consolas" panose="020B0609020204030204" pitchFamily="49" charset="0"/>
              </a:rPr>
              <a:t>*false positive rate*</a:t>
            </a:r>
            <a:r>
              <a:rPr lang="en-US" b="0" dirty="0">
                <a:solidFill>
                  <a:srgbClr val="000000"/>
                </a:solidFill>
                <a:effectLst/>
                <a:latin typeface="Consolas" panose="020B0609020204030204" pitchFamily="49" charset="0"/>
              </a:rPr>
              <a:t> across sensitive feature groups. For example, in a binary classification scenario, this constraint tries to ensure that each group contains a comparable ratio of true positive and false positive predictions.</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1" dirty="0">
                <a:solidFill>
                  <a:srgbClr val="000080"/>
                </a:solidFill>
                <a:effectLst/>
                <a:latin typeface="Consolas" panose="020B0609020204030204" pitchFamily="49" charset="0"/>
              </a:rPr>
              <a:t>Error rate parity</a:t>
            </a:r>
            <a:r>
              <a:rPr lang="en-US" b="0" dirty="0">
                <a:solidFill>
                  <a:srgbClr val="000000"/>
                </a:solidFill>
                <a:effectLst/>
                <a:latin typeface="Consolas" panose="020B0609020204030204" pitchFamily="49" charset="0"/>
              </a:rPr>
              <a:t>: Use this constraint with any of the reduction-based mitigation algorithms (</a:t>
            </a:r>
            <a:r>
              <a:rPr lang="en-US" b="1" dirty="0">
                <a:solidFill>
                  <a:srgbClr val="000080"/>
                </a:solidFill>
                <a:effectLst/>
                <a:latin typeface="Consolas" panose="020B0609020204030204" pitchFamily="49" charset="0"/>
              </a:rPr>
              <a:t>Exponentiated Gradient</a:t>
            </a:r>
            <a:r>
              <a:rPr lang="en-US" b="0" dirty="0">
                <a:solidFill>
                  <a:srgbClr val="000000"/>
                </a:solidFill>
                <a:effectLst/>
                <a:latin typeface="Consolas" panose="020B0609020204030204" pitchFamily="49" charset="0"/>
              </a:rPr>
              <a:t> and </a:t>
            </a:r>
            <a:r>
              <a:rPr lang="en-US" b="1" dirty="0">
                <a:solidFill>
                  <a:srgbClr val="000080"/>
                </a:solidFill>
                <a:effectLst/>
                <a:latin typeface="Consolas" panose="020B0609020204030204" pitchFamily="49" charset="0"/>
              </a:rPr>
              <a:t>Grid Search</a:t>
            </a:r>
            <a:r>
              <a:rPr lang="en-US" b="0" dirty="0">
                <a:solidFill>
                  <a:srgbClr val="000000"/>
                </a:solidFill>
                <a:effectLst/>
                <a:latin typeface="Consolas" panose="020B0609020204030204" pitchFamily="49" charset="0"/>
              </a:rPr>
              <a:t>) to ensure that the error for each sensitive feature group does not deviate from the overall error rate by more than a specified amount.</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1" dirty="0">
                <a:solidFill>
                  <a:srgbClr val="000080"/>
                </a:solidFill>
                <a:effectLst/>
                <a:latin typeface="Consolas" panose="020B0609020204030204" pitchFamily="49" charset="0"/>
              </a:rPr>
              <a:t>Bounded group loss</a:t>
            </a:r>
            <a:r>
              <a:rPr lang="en-US" b="0" dirty="0">
                <a:solidFill>
                  <a:srgbClr val="000000"/>
                </a:solidFill>
                <a:effectLst/>
                <a:latin typeface="Consolas" panose="020B0609020204030204" pitchFamily="49" charset="0"/>
              </a:rPr>
              <a:t>: Use this constraint with any of the reduction-based mitigation algorithms to restrict the loss for each sensitive feature group in a </a:t>
            </a:r>
            <a:r>
              <a:rPr lang="en-US" b="0" i="1" dirty="0">
                <a:solidFill>
                  <a:srgbClr val="000000"/>
                </a:solidFill>
                <a:effectLst/>
                <a:latin typeface="Consolas" panose="020B0609020204030204" pitchFamily="49" charset="0"/>
              </a:rPr>
              <a:t>*regression*</a:t>
            </a:r>
            <a:r>
              <a:rPr lang="en-US" b="0" dirty="0">
                <a:solidFill>
                  <a:srgbClr val="000000"/>
                </a:solidFill>
                <a:effectLst/>
                <a:latin typeface="Consolas" panose="020B0609020204030204" pitchFamily="49" charset="0"/>
              </a:rPr>
              <a:t> model.</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267708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Specifically, we'll look at three main areas of responsible machine learning:</a:t>
            </a:r>
          </a:p>
          <a:p>
            <a:r>
              <a:rPr lang="en-US" dirty="0"/>
              <a:t>- The use of differential privacy to avoid revealing sensitive, personally identifiable data.</a:t>
            </a:r>
          </a:p>
          <a:p>
            <a:r>
              <a:rPr lang="en-US" dirty="0"/>
              <a:t>- The use of model interpretability to enable transparency in how specific features influence model predictions.</a:t>
            </a:r>
          </a:p>
          <a:p>
            <a:r>
              <a:rPr lang="en-US" dirty="0"/>
              <a:t>- Considerations for detecting and mitigating unfairness in model predictions for different groups of people.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12/3/2020 4:08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Students can complete the lab using only a browser and the Azure subscription they created previously. The lab instructions are at the address on the slide.</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Alternatively, if students are using a hosted environment to complete the lab, get them to start it and find ther appropriate exercise instructions..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12/3/2020 4:08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Use the slide animations to reveal the correct answers.</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060561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latin typeface="Segoe UI Light" pitchFamily="34" charset="0"/>
                <a:ea typeface="+mn-ea"/>
                <a:cs typeface="+mn-cs"/>
              </a:rPr>
              <a:t>Use the references on the slide to learn more. In particular, note the online learning modules on Microsoft Learn that are related to the material covered in this module.</a:t>
            </a:r>
          </a:p>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912716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Let's first of all look at differential privacy.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science projects, including machine learning projects, involve analysis of data; and often that data includes sensitive personal details that should be kept private.</a:t>
            </a:r>
          </a:p>
          <a:p>
            <a:r>
              <a:rPr lang="en-US" dirty="0"/>
              <a:t>In practice, most reports that are published from the data include aggregations of the data, which you may think would provide some privacy – after all, the aggregated results do not reveal the individual data values.</a:t>
            </a:r>
          </a:p>
          <a:p>
            <a:endParaRPr lang="en-US" dirty="0"/>
          </a:p>
          <a:p>
            <a:r>
              <a:rPr lang="en-US" dirty="0"/>
              <a:t>However, consider a case where multiple analyses of the data result in reported aggregations that when combined, could be used to  work out information about individuals in the source dataset. In the example on the slide, 10 participants share data about their location and salary. The aggregated salary data tells us the average salary in Seattle; and the location data tells us that 10% of the study participants (in other words, a single person) is based in Seattle – so we can easily determine the specific salary of the Seattle-based participant.</a:t>
            </a:r>
          </a:p>
          <a:p>
            <a:endParaRPr lang="en-US" dirty="0"/>
          </a:p>
          <a:p>
            <a:r>
              <a:rPr lang="en-US" dirty="0"/>
              <a:t>Anyone reviewing both studies who happens to know a person from Seattle who participated, now knows that person's salary.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590855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Differential privacy seeks to protect individual data values by adding statistical "noise" to the analysis process. The math involved in adding the noise is quite complex, but the principle is fairly intuitive – the noise ensures that data aggregations stay statistically consistent with the actual data values allowing for some random variation, but make it impossible to work out the individual values from the aggregated data. In addition, the noise is different for each analysis, so the results are non-deterministic – in other words, two analyses that perform the same aggregation may produce slightly different results.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706294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that an individual can protect their personal data is simply to not participate in a study – this is known as their "opt-out" option. However, there are a few considerations for this as a solution:</a:t>
            </a:r>
          </a:p>
          <a:p>
            <a:pPr marL="171450" indent="-171450">
              <a:buFontTx/>
              <a:buChar char="-"/>
            </a:pPr>
            <a:r>
              <a:rPr lang="en-US" dirty="0"/>
              <a:t>Even if you opt-out a study may still produce results that affect you. For example, you may choose to opt-out of a study that compares the heart disease diagnoses across a group of people on the basis that doing so may reveal a heart disease diagnosis that causes your health insurance premiums to rise. If the study finds a correlation between people who drink coffee and higher risk of heart disease, and your insurance company knows that you are a coffee drinker, your rate may rise even though you didn’t personally participate in the study.</a:t>
            </a:r>
          </a:p>
          <a:p>
            <a:pPr marL="171450" indent="-171450">
              <a:buFontTx/>
              <a:buChar char="-"/>
            </a:pPr>
            <a:r>
              <a:rPr lang="en-US" dirty="0"/>
              <a:t>The benefits of participation in the study may outweigh any negative impact. For example, if you're paid $100 to participate in a study that results in your health insurance rate rising by $10 per year, it will be more than ten years before you make a net loss. This may be a worthwhile tradeoff to you (particularly if your rate may rise as a result of the study even if you don’t participate!) </a:t>
            </a:r>
          </a:p>
          <a:p>
            <a:pPr marL="171450" indent="-171450">
              <a:buFontTx/>
              <a:buChar char="-"/>
            </a:pPr>
            <a:r>
              <a:rPr lang="en-US" dirty="0"/>
              <a:t>The only way for the opt-out option to work for every individual, is for every individual </a:t>
            </a:r>
            <a:r>
              <a:rPr lang="en-US" u="sng" dirty="0"/>
              <a:t>not</a:t>
            </a:r>
            <a:r>
              <a:rPr lang="en-US" dirty="0"/>
              <a:t> to take part – which makes the whole study pretty pointless!</a:t>
            </a:r>
          </a:p>
          <a:p>
            <a:endParaRPr lang="en-US" dirty="0"/>
          </a:p>
          <a:p>
            <a:r>
              <a:rPr lang="en-US" dirty="0"/>
              <a:t>The amount of variation caused by adding noise is configurable through a parameter called </a:t>
            </a:r>
            <a:r>
              <a:rPr lang="en-US" i="1" dirty="0"/>
              <a:t>epsilon</a:t>
            </a:r>
            <a:r>
              <a:rPr lang="en-US" i="0" dirty="0"/>
              <a:t>. This value governs the amount of additional risk that your personal data can be identified through rejecting the opt-out option and participating in a study. The key thing is that it applies this privacy principle for </a:t>
            </a:r>
            <a:r>
              <a:rPr lang="en-US" i="1" dirty="0"/>
              <a:t>everyone</a:t>
            </a:r>
            <a:r>
              <a:rPr lang="en-US" i="0" dirty="0"/>
              <a:t> participating in the study. A low epsilon value provides the most privacy, at the expense of less accuracy when aggregating the data. A higher epsilon value results in aggregations that are more true to the actual data distribution, but in which the individual contribution of a single individual to the aggregated value is less obscured by noise.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780872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Students can complete the lab using only a browser and the Azure subscription they created previously. The lab instructions are at the address on the slide.</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Alternatively, if students are using a hosted environment to complete the lab, get them to start it and find ther appropriate exercise instructions..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12/3/2020 4:08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One of the key principles of responsible machine learning is </a:t>
            </a:r>
            <a:r>
              <a:rPr lang="en-US" i="1" dirty="0"/>
              <a:t>transparency</a:t>
            </a:r>
            <a:r>
              <a:rPr lang="en-US" i="0" dirty="0"/>
              <a:t>. You should, as much as possible, be able to explain </a:t>
            </a:r>
            <a:r>
              <a:rPr lang="en-US" i="1" dirty="0"/>
              <a:t>why</a:t>
            </a:r>
            <a:r>
              <a:rPr lang="en-US" i="0" dirty="0"/>
              <a:t> a model makes the predictions that it does.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167191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range of machine learning algorithm types and the nature of how machine learning model training works make this a hard problem to solve, but model interpretability has become a key element of helping to make model predictions explainable.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Model interpretability in Azure Machine Learning is based on the open source </a:t>
            </a:r>
            <a:r>
              <a:rPr lang="en-US" b="1" dirty="0">
                <a:solidFill>
                  <a:srgbClr val="000080"/>
                </a:solidFill>
                <a:effectLst/>
                <a:latin typeface="Consolas" panose="020B0609020204030204" pitchFamily="49" charset="0"/>
              </a:rPr>
              <a:t>**Interpret-Community**</a:t>
            </a:r>
            <a:r>
              <a:rPr lang="en-US" b="0" dirty="0">
                <a:solidFill>
                  <a:srgbClr val="000000"/>
                </a:solidFill>
                <a:effectLst/>
                <a:latin typeface="Consolas" panose="020B0609020204030204" pitchFamily="49" charset="0"/>
              </a:rPr>
              <a:t> package, which is itself a wrapper around a collection of </a:t>
            </a:r>
            <a:r>
              <a:rPr lang="en-US" b="0" i="1" dirty="0">
                <a:solidFill>
                  <a:srgbClr val="000000"/>
                </a:solidFill>
                <a:effectLst/>
                <a:latin typeface="Consolas" panose="020B0609020204030204" pitchFamily="49" charset="0"/>
              </a:rPr>
              <a:t>*explainers*</a:t>
            </a:r>
            <a:r>
              <a:rPr lang="en-US" b="0" dirty="0">
                <a:solidFill>
                  <a:srgbClr val="000000"/>
                </a:solidFill>
                <a:effectLst/>
                <a:latin typeface="Consolas" panose="020B0609020204030204" pitchFamily="49" charset="0"/>
              </a:rPr>
              <a:t> based on proven and emerging model interpretation algorithms, such as </a:t>
            </a:r>
            <a:r>
              <a:rPr lang="en-US" b="0" dirty="0">
                <a:solidFill>
                  <a:srgbClr val="A31515"/>
                </a:solidFill>
                <a:effectLst/>
                <a:latin typeface="Consolas" panose="020B0609020204030204" pitchFamily="49" charset="0"/>
              </a:rPr>
              <a:t>Shapely Additive Explanations (SHAP) </a:t>
            </a:r>
            <a:r>
              <a:rPr lang="en-US" b="0" dirty="0">
                <a:solidFill>
                  <a:srgbClr val="000000"/>
                </a:solidFill>
                <a:effectLst/>
                <a:latin typeface="Consolas" panose="020B0609020204030204" pitchFamily="49" charset="0"/>
              </a:rPr>
              <a:t>(</a:t>
            </a:r>
            <a:r>
              <a:rPr lang="en-US" b="0" u="sng" dirty="0">
                <a:solidFill>
                  <a:srgbClr val="000000"/>
                </a:solidFill>
                <a:effectLst/>
                <a:latin typeface="Consolas" panose="020B0609020204030204" pitchFamily="49" charset="0"/>
              </a:rPr>
              <a:t>https://github.com/slundberg/shap</a:t>
            </a:r>
            <a:r>
              <a:rPr lang="en-US" b="0" dirty="0">
                <a:solidFill>
                  <a:srgbClr val="000000"/>
                </a:solidFill>
                <a:effectLst/>
                <a:latin typeface="Consolas" panose="020B0609020204030204" pitchFamily="49" charset="0"/>
              </a:rPr>
              <a:t>) and </a:t>
            </a:r>
            <a:r>
              <a:rPr lang="en-US" b="0" dirty="0">
                <a:solidFill>
                  <a:srgbClr val="A31515"/>
                </a:solidFill>
                <a:effectLst/>
                <a:latin typeface="Consolas" panose="020B0609020204030204" pitchFamily="49" charset="0"/>
              </a:rPr>
              <a:t>Local Interpretable Model-agnostic Explanations (LIME)</a:t>
            </a:r>
            <a:r>
              <a:rPr lang="en-US" b="0" dirty="0">
                <a:solidFill>
                  <a:srgbClr val="000000"/>
                </a:solidFill>
                <a:effectLst/>
                <a:latin typeface="Consolas" panose="020B0609020204030204" pitchFamily="49" charset="0"/>
              </a:rPr>
              <a:t> (</a:t>
            </a:r>
            <a:r>
              <a:rPr lang="en-US" b="0" u="sng" dirty="0">
                <a:solidFill>
                  <a:srgbClr val="000000"/>
                </a:solidFill>
                <a:effectLst/>
                <a:latin typeface="Consolas" panose="020B0609020204030204" pitchFamily="49" charset="0"/>
              </a:rPr>
              <a:t>https://github.com/marcotcr/lime</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6505201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3260080"/>
            <a:ext cx="11343820" cy="461665"/>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209958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2184323"/>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707465"/>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5" r:id="rId73"/>
    <p:sldLayoutId id="2147484736" r:id="rId74"/>
    <p:sldLayoutId id="2147484737" r:id="rId75"/>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74.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4.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7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4.xml"/></Relationships>
</file>

<file path=ppt/slides/_rels/slide15.xml.rels><?xml version="1.0" encoding="UTF-8" standalone="yes"?>
<Relationships xmlns="http://schemas.openxmlformats.org/package/2006/relationships"><Relationship Id="rId3" Type="http://schemas.openxmlformats.org/officeDocument/2006/relationships/hyperlink" Target="https://aka.ms/mslearn-dp100" TargetMode="External"/><Relationship Id="rId2" Type="http://schemas.openxmlformats.org/officeDocument/2006/relationships/notesSlide" Target="../notesSlides/notesSlide15.xml"/><Relationship Id="rId1" Type="http://schemas.openxmlformats.org/officeDocument/2006/relationships/slideLayout" Target="../slideLayouts/slideLayout35.xml"/><Relationship Id="rId5" Type="http://schemas.openxmlformats.org/officeDocument/2006/relationships/image" Target="../media/image31.sv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2.xml"/><Relationship Id="rId4" Type="http://schemas.openxmlformats.org/officeDocument/2006/relationships/image" Target="../media/image19.svg"/></Relationships>
</file>

<file path=ppt/slides/_rels/slide17.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43.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2.svg"/><Relationship Id="rId2" Type="http://schemas.openxmlformats.org/officeDocument/2006/relationships/notesSlide" Target="../notesSlides/notesSlide17.xml"/><Relationship Id="rId16" Type="http://schemas.openxmlformats.org/officeDocument/2006/relationships/image" Target="../media/image46.svg"/><Relationship Id="rId1" Type="http://schemas.openxmlformats.org/officeDocument/2006/relationships/slideLayout" Target="../slideLayouts/slideLayout74.xml"/><Relationship Id="rId6" Type="http://schemas.openxmlformats.org/officeDocument/2006/relationships/image" Target="../media/image38.svg"/><Relationship Id="rId11" Type="http://schemas.openxmlformats.org/officeDocument/2006/relationships/image" Target="../media/image26.png"/><Relationship Id="rId5" Type="http://schemas.openxmlformats.org/officeDocument/2006/relationships/image" Target="../media/image37.png"/><Relationship Id="rId15" Type="http://schemas.openxmlformats.org/officeDocument/2006/relationships/image" Target="../media/image45.png"/><Relationship Id="rId10" Type="http://schemas.openxmlformats.org/officeDocument/2006/relationships/image" Target="../media/image41.svg"/><Relationship Id="rId4" Type="http://schemas.openxmlformats.org/officeDocument/2006/relationships/image" Target="../media/image36.svg"/><Relationship Id="rId9" Type="http://schemas.openxmlformats.org/officeDocument/2006/relationships/image" Target="../media/image24.png"/><Relationship Id="rId14" Type="http://schemas.openxmlformats.org/officeDocument/2006/relationships/image" Target="../media/image44.svg"/></Relationships>
</file>

<file path=ppt/slides/_rels/slide18.xml.rels><?xml version="1.0" encoding="UTF-8" standalone="yes"?>
<Relationships xmlns="http://schemas.openxmlformats.org/package/2006/relationships"><Relationship Id="rId8" Type="http://schemas.openxmlformats.org/officeDocument/2006/relationships/image" Target="../media/image52.svg"/><Relationship Id="rId13" Type="http://schemas.openxmlformats.org/officeDocument/2006/relationships/image" Target="../media/image57.pn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svg"/><Relationship Id="rId2" Type="http://schemas.openxmlformats.org/officeDocument/2006/relationships/notesSlide" Target="../notesSlides/notesSlide18.xml"/><Relationship Id="rId16" Type="http://schemas.openxmlformats.org/officeDocument/2006/relationships/image" Target="../media/image60.svg"/><Relationship Id="rId1" Type="http://schemas.openxmlformats.org/officeDocument/2006/relationships/slideLayout" Target="../slideLayouts/slideLayout74.xml"/><Relationship Id="rId6" Type="http://schemas.openxmlformats.org/officeDocument/2006/relationships/image" Target="../media/image50.svg"/><Relationship Id="rId11" Type="http://schemas.openxmlformats.org/officeDocument/2006/relationships/image" Target="../media/image55.png"/><Relationship Id="rId5" Type="http://schemas.openxmlformats.org/officeDocument/2006/relationships/image" Target="../media/image49.png"/><Relationship Id="rId15" Type="http://schemas.openxmlformats.org/officeDocument/2006/relationships/image" Target="../media/image59.png"/><Relationship Id="rId10" Type="http://schemas.openxmlformats.org/officeDocument/2006/relationships/image" Target="../media/image54.svg"/><Relationship Id="rId4" Type="http://schemas.openxmlformats.org/officeDocument/2006/relationships/image" Target="../media/image48.svg"/><Relationship Id="rId9" Type="http://schemas.openxmlformats.org/officeDocument/2006/relationships/image" Target="../media/image53.png"/><Relationship Id="rId14" Type="http://schemas.openxmlformats.org/officeDocument/2006/relationships/image" Target="../media/image58.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4.xml"/></Relationships>
</file>

<file path=ppt/slides/_rels/slide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slides/_rels/slide20.xml.rels><?xml version="1.0" encoding="UTF-8" standalone="yes"?>
<Relationships xmlns="http://schemas.openxmlformats.org/package/2006/relationships"><Relationship Id="rId3" Type="http://schemas.openxmlformats.org/officeDocument/2006/relationships/hyperlink" Target="https://aka.ms/mslearn-dp100" TargetMode="External"/><Relationship Id="rId2" Type="http://schemas.openxmlformats.org/officeDocument/2006/relationships/notesSlide" Target="../notesSlides/notesSlide20.xml"/><Relationship Id="rId1" Type="http://schemas.openxmlformats.org/officeDocument/2006/relationships/slideLayout" Target="../slideLayouts/slideLayout35.xml"/><Relationship Id="rId5" Type="http://schemas.openxmlformats.org/officeDocument/2006/relationships/image" Target="../media/image31.sv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1.xml"/><Relationship Id="rId1" Type="http://schemas.openxmlformats.org/officeDocument/2006/relationships/slideLayout" Target="../slideLayouts/slideLayout42.xml"/><Relationship Id="rId4" Type="http://schemas.openxmlformats.org/officeDocument/2006/relationships/image" Target="../media/image62.svg"/></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learn/modules/explore-differential-privacy" TargetMode="External"/><Relationship Id="rId7" Type="http://schemas.openxmlformats.org/officeDocument/2006/relationships/image" Target="../media/image63.emf"/><Relationship Id="rId2" Type="http://schemas.openxmlformats.org/officeDocument/2006/relationships/notesSlide" Target="../notesSlides/notesSlide22.xml"/><Relationship Id="rId1" Type="http://schemas.openxmlformats.org/officeDocument/2006/relationships/slideLayout" Target="../slideLayouts/slideLayout73.xml"/><Relationship Id="rId6" Type="http://schemas.openxmlformats.org/officeDocument/2006/relationships/hyperlink" Target="https://docs.microsoft.com/azure/machine-learning/concept-responsible-ml" TargetMode="External"/><Relationship Id="rId5" Type="http://schemas.openxmlformats.org/officeDocument/2006/relationships/hyperlink" Target="https://docs.microsoft.com/learn/modules/detect-mitigate-unfairness-models-with-azure-machine-learning" TargetMode="External"/><Relationship Id="rId4" Type="http://schemas.openxmlformats.org/officeDocument/2006/relationships/hyperlink" Target="https://docs.microsoft.com/learn/modules/explain-machine-learning-models-with-azure-machine-learn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74.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74.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3" Type="http://schemas.openxmlformats.org/officeDocument/2006/relationships/hyperlink" Target="https://aka.ms/mslearn-dp100" TargetMode="External"/><Relationship Id="rId2" Type="http://schemas.openxmlformats.org/officeDocument/2006/relationships/notesSlide" Target="../notesSlides/notesSlide7.xml"/><Relationship Id="rId1" Type="http://schemas.openxmlformats.org/officeDocument/2006/relationships/slideLayout" Target="../slideLayouts/slideLayout35.xml"/><Relationship Id="rId5" Type="http://schemas.openxmlformats.org/officeDocument/2006/relationships/image" Target="../media/image31.sv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sz="3600" dirty="0">
                <a:solidFill>
                  <a:schemeClr val="tx1"/>
                </a:solidFill>
              </a:rPr>
              <a:t>Module 9: Responsible Machine Learning</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2314B-905D-413C-B8CA-5345DB927317}"/>
              </a:ext>
            </a:extLst>
          </p:cNvPr>
          <p:cNvSpPr>
            <a:spLocks noGrp="1"/>
          </p:cNvSpPr>
          <p:nvPr>
            <p:ph type="title"/>
          </p:nvPr>
        </p:nvSpPr>
        <p:spPr/>
        <p:txBody>
          <a:bodyPr/>
          <a:lstStyle/>
          <a:p>
            <a:r>
              <a:rPr lang="en-US" dirty="0"/>
              <a:t>Global and Local Feature Importance</a:t>
            </a:r>
          </a:p>
        </p:txBody>
      </p:sp>
      <p:sp>
        <p:nvSpPr>
          <p:cNvPr id="3" name="Text Placeholder 2">
            <a:extLst>
              <a:ext uri="{FF2B5EF4-FFF2-40B4-BE49-F238E27FC236}">
                <a16:creationId xmlns:a16="http://schemas.microsoft.com/office/drawing/2014/main" id="{12D04B0A-8D51-4D49-8B17-4A163C06ED0E}"/>
              </a:ext>
            </a:extLst>
          </p:cNvPr>
          <p:cNvSpPr>
            <a:spLocks noGrp="1"/>
          </p:cNvSpPr>
          <p:nvPr>
            <p:ph type="body" sz="quarter" idx="10"/>
          </p:nvPr>
        </p:nvSpPr>
        <p:spPr>
          <a:xfrm>
            <a:off x="584200" y="1718636"/>
            <a:ext cx="5737692" cy="4110164"/>
          </a:xfrm>
        </p:spPr>
        <p:txBody>
          <a:bodyPr/>
          <a:lstStyle/>
          <a:p>
            <a:r>
              <a:rPr lang="en-US" dirty="0"/>
              <a:t>Global Feature Importance</a:t>
            </a:r>
          </a:p>
          <a:p>
            <a:pPr lvl="1"/>
            <a:r>
              <a:rPr lang="en-US" dirty="0"/>
              <a:t>Overall feature importance for all test data</a:t>
            </a:r>
          </a:p>
          <a:p>
            <a:pPr lvl="1"/>
            <a:r>
              <a:rPr lang="en-US" dirty="0"/>
              <a:t>Indicates the relative influence of each feature on the predicted label</a:t>
            </a:r>
          </a:p>
          <a:p>
            <a:pPr lvl="1"/>
            <a:endParaRPr lang="en-US" dirty="0"/>
          </a:p>
          <a:p>
            <a:pPr lvl="1"/>
            <a:endParaRPr lang="en-US" sz="1050" dirty="0"/>
          </a:p>
          <a:p>
            <a:endParaRPr lang="en-US" dirty="0"/>
          </a:p>
          <a:p>
            <a:r>
              <a:rPr lang="en-US" dirty="0"/>
              <a:t>Local Feature Importance</a:t>
            </a:r>
          </a:p>
          <a:p>
            <a:pPr lvl="1"/>
            <a:r>
              <a:rPr lang="en-US" dirty="0"/>
              <a:t>Feature importance for an individual prediction</a:t>
            </a:r>
          </a:p>
          <a:p>
            <a:pPr lvl="1"/>
            <a:r>
              <a:rPr lang="en-US" dirty="0"/>
              <a:t>In classification, this shows the relative support for each possible class per feature</a:t>
            </a:r>
          </a:p>
        </p:txBody>
      </p:sp>
      <p:pic>
        <p:nvPicPr>
          <p:cNvPr id="7" name="Picture 6">
            <a:extLst>
              <a:ext uri="{FF2B5EF4-FFF2-40B4-BE49-F238E27FC236}">
                <a16:creationId xmlns:a16="http://schemas.microsoft.com/office/drawing/2014/main" id="{F3ADB8EC-1297-4F7B-9F3B-322FF99C0BBF}"/>
              </a:ext>
            </a:extLst>
          </p:cNvPr>
          <p:cNvPicPr>
            <a:picLocks noChangeAspect="1"/>
          </p:cNvPicPr>
          <p:nvPr/>
        </p:nvPicPr>
        <p:blipFill>
          <a:blip r:embed="rId3"/>
          <a:stretch>
            <a:fillRect/>
          </a:stretch>
        </p:blipFill>
        <p:spPr>
          <a:xfrm>
            <a:off x="6683938" y="1245647"/>
            <a:ext cx="4266501" cy="2244855"/>
          </a:xfrm>
          <a:prstGeom prst="rect">
            <a:avLst/>
          </a:prstGeom>
        </p:spPr>
      </p:pic>
      <p:pic>
        <p:nvPicPr>
          <p:cNvPr id="4" name="Picture 3">
            <a:extLst>
              <a:ext uri="{FF2B5EF4-FFF2-40B4-BE49-F238E27FC236}">
                <a16:creationId xmlns:a16="http://schemas.microsoft.com/office/drawing/2014/main" id="{D997FC6F-08F9-4E61-890A-16893BFF93D4}"/>
              </a:ext>
            </a:extLst>
          </p:cNvPr>
          <p:cNvPicPr>
            <a:picLocks noChangeAspect="1"/>
          </p:cNvPicPr>
          <p:nvPr/>
        </p:nvPicPr>
        <p:blipFill>
          <a:blip r:embed="rId4"/>
          <a:stretch>
            <a:fillRect/>
          </a:stretch>
        </p:blipFill>
        <p:spPr>
          <a:xfrm>
            <a:off x="6580852" y="3963491"/>
            <a:ext cx="4572396" cy="2743438"/>
          </a:xfrm>
          <a:prstGeom prst="rect">
            <a:avLst/>
          </a:prstGeom>
          <a:ln>
            <a:solidFill>
              <a:schemeClr val="bg2"/>
            </a:solidFill>
          </a:ln>
        </p:spPr>
      </p:pic>
    </p:spTree>
    <p:extLst>
      <p:ext uri="{BB962C8B-B14F-4D97-AF65-F5344CB8AC3E}">
        <p14:creationId xmlns:p14="http://schemas.microsoft.com/office/powerpoint/2010/main" val="260167479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F796-B772-4540-9F64-1FF41CA53B6A}"/>
              </a:ext>
            </a:extLst>
          </p:cNvPr>
          <p:cNvSpPr>
            <a:spLocks noGrp="1"/>
          </p:cNvSpPr>
          <p:nvPr>
            <p:ph type="title"/>
          </p:nvPr>
        </p:nvSpPr>
        <p:spPr/>
        <p:txBody>
          <a:bodyPr/>
          <a:lstStyle/>
          <a:p>
            <a:r>
              <a:rPr lang="en-GB" dirty="0">
                <a:cs typeface="Calibri"/>
              </a:rPr>
              <a:t>Explainers</a:t>
            </a:r>
          </a:p>
        </p:txBody>
      </p:sp>
      <p:sp>
        <p:nvSpPr>
          <p:cNvPr id="3" name="Text Placeholder 2">
            <a:extLst>
              <a:ext uri="{FF2B5EF4-FFF2-40B4-BE49-F238E27FC236}">
                <a16:creationId xmlns:a16="http://schemas.microsoft.com/office/drawing/2014/main" id="{E6B2D329-2096-48A6-9DDC-3697FF9AB251}"/>
              </a:ext>
            </a:extLst>
          </p:cNvPr>
          <p:cNvSpPr>
            <a:spLocks noGrp="1"/>
          </p:cNvSpPr>
          <p:nvPr>
            <p:ph type="body" sz="quarter" idx="10"/>
          </p:nvPr>
        </p:nvSpPr>
        <p:spPr>
          <a:xfrm>
            <a:off x="584200" y="1435497"/>
            <a:ext cx="11018520" cy="2925673"/>
          </a:xfrm>
        </p:spPr>
        <p:txBody>
          <a:bodyPr/>
          <a:lstStyle/>
          <a:p>
            <a:r>
              <a:rPr lang="en-US" dirty="0"/>
              <a:t>Use the </a:t>
            </a:r>
            <a:r>
              <a:rPr lang="en-US" b="1" dirty="0" err="1"/>
              <a:t>azureml</a:t>
            </a:r>
            <a:r>
              <a:rPr lang="en-US" b="1" dirty="0"/>
              <a:t>-interpret</a:t>
            </a:r>
            <a:r>
              <a:rPr lang="en-US" dirty="0"/>
              <a:t> package</a:t>
            </a:r>
          </a:p>
          <a:p>
            <a:r>
              <a:rPr lang="en-US" dirty="0"/>
              <a:t>Create an explainer:</a:t>
            </a:r>
          </a:p>
          <a:p>
            <a:pPr lvl="1"/>
            <a:r>
              <a:rPr lang="en-US" b="1" dirty="0" err="1"/>
              <a:t>MimicExplainer</a:t>
            </a:r>
            <a:r>
              <a:rPr lang="en-US" dirty="0"/>
              <a:t> – global surrogate model that approximates your model</a:t>
            </a:r>
          </a:p>
          <a:p>
            <a:pPr lvl="1"/>
            <a:r>
              <a:rPr lang="en-US" b="1" dirty="0" err="1"/>
              <a:t>TabularExplainer</a:t>
            </a:r>
            <a:r>
              <a:rPr lang="en-US" dirty="0"/>
              <a:t> – Invokes direct SHAP explainer based on model architecture</a:t>
            </a:r>
          </a:p>
          <a:p>
            <a:pPr lvl="1"/>
            <a:r>
              <a:rPr lang="en-US" b="1" dirty="0" err="1"/>
              <a:t>PFIExplainer</a:t>
            </a:r>
            <a:r>
              <a:rPr lang="en-US" dirty="0"/>
              <a:t> – Permutation Feature Importance based on feature shuffling</a:t>
            </a:r>
          </a:p>
          <a:p>
            <a:endParaRPr lang="en-US" dirty="0"/>
          </a:p>
          <a:p>
            <a:r>
              <a:rPr lang="en-US" dirty="0"/>
              <a:t>Get global or local feature explanations</a:t>
            </a:r>
          </a:p>
        </p:txBody>
      </p:sp>
      <p:sp>
        <p:nvSpPr>
          <p:cNvPr id="4" name="Rectangle 3">
            <a:extLst>
              <a:ext uri="{FF2B5EF4-FFF2-40B4-BE49-F238E27FC236}">
                <a16:creationId xmlns:a16="http://schemas.microsoft.com/office/drawing/2014/main" id="{BA415F69-225F-4C23-A77B-5A7431C6BAC3}"/>
              </a:ext>
            </a:extLst>
          </p:cNvPr>
          <p:cNvSpPr/>
          <p:nvPr/>
        </p:nvSpPr>
        <p:spPr bwMode="auto">
          <a:xfrm>
            <a:off x="760233" y="4461742"/>
            <a:ext cx="10523556" cy="1461027"/>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from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interpret.ext.blackbox</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import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TabularExplainer</a:t>
            </a:r>
            <a:endPar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endPar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tab_explainer</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TabularExplainer</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X_train</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features=features, classes=labels)</a:t>
            </a: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global_explanation</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tab_explainer.explain_global</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X_train</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178975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94890-6C9F-4273-96F3-290ECA4051CB}"/>
              </a:ext>
            </a:extLst>
          </p:cNvPr>
          <p:cNvSpPr>
            <a:spLocks noGrp="1"/>
          </p:cNvSpPr>
          <p:nvPr>
            <p:ph type="title"/>
          </p:nvPr>
        </p:nvSpPr>
        <p:spPr/>
        <p:txBody>
          <a:bodyPr/>
          <a:lstStyle/>
          <a:p>
            <a:r>
              <a:rPr lang="en-US" dirty="0"/>
              <a:t>Adding Explanations to Training Experiments</a:t>
            </a:r>
          </a:p>
        </p:txBody>
      </p:sp>
      <p:sp>
        <p:nvSpPr>
          <p:cNvPr id="3" name="Text Placeholder 2">
            <a:extLst>
              <a:ext uri="{FF2B5EF4-FFF2-40B4-BE49-F238E27FC236}">
                <a16:creationId xmlns:a16="http://schemas.microsoft.com/office/drawing/2014/main" id="{D9050765-7E67-42B7-A578-39E57D371390}"/>
              </a:ext>
            </a:extLst>
          </p:cNvPr>
          <p:cNvSpPr>
            <a:spLocks noGrp="1"/>
          </p:cNvSpPr>
          <p:nvPr>
            <p:ph type="body" sz="quarter" idx="10"/>
          </p:nvPr>
        </p:nvSpPr>
        <p:spPr>
          <a:xfrm>
            <a:off x="584200" y="1435497"/>
            <a:ext cx="11018520" cy="3657989"/>
          </a:xfrm>
        </p:spPr>
        <p:txBody>
          <a:bodyPr/>
          <a:lstStyle/>
          <a:p>
            <a:r>
              <a:rPr lang="en-US" dirty="0"/>
              <a:t>In the training script, import the </a:t>
            </a:r>
            <a:r>
              <a:rPr lang="en-US" b="1" dirty="0" err="1"/>
              <a:t>ExplanationClient</a:t>
            </a:r>
            <a:r>
              <a:rPr lang="en-US" dirty="0"/>
              <a:t> class</a:t>
            </a:r>
          </a:p>
          <a:p>
            <a:r>
              <a:rPr lang="en-US" dirty="0"/>
              <a:t>Generate explanations and upload them to the run</a:t>
            </a:r>
          </a:p>
          <a:p>
            <a:endParaRPr lang="en-US" dirty="0"/>
          </a:p>
          <a:p>
            <a:endParaRPr lang="en-US" dirty="0"/>
          </a:p>
          <a:p>
            <a:endParaRPr lang="en-US" dirty="0"/>
          </a:p>
          <a:p>
            <a:endParaRPr lang="en-US" sz="3200" dirty="0"/>
          </a:p>
          <a:p>
            <a:r>
              <a:rPr lang="en-US" dirty="0"/>
              <a:t>Use </a:t>
            </a:r>
            <a:r>
              <a:rPr lang="en-US" b="1" dirty="0" err="1"/>
              <a:t>ExplanationClient</a:t>
            </a:r>
            <a:r>
              <a:rPr lang="en-US" dirty="0"/>
              <a:t> to download explanations</a:t>
            </a:r>
          </a:p>
          <a:p>
            <a:pPr marL="0" indent="0">
              <a:buNone/>
            </a:pPr>
            <a:endParaRPr lang="en-US" dirty="0"/>
          </a:p>
        </p:txBody>
      </p:sp>
      <p:sp>
        <p:nvSpPr>
          <p:cNvPr id="4" name="Rectangle 3">
            <a:extLst>
              <a:ext uri="{FF2B5EF4-FFF2-40B4-BE49-F238E27FC236}">
                <a16:creationId xmlns:a16="http://schemas.microsoft.com/office/drawing/2014/main" id="{68367D43-BA10-4C77-8B83-03D90E6FBF1A}"/>
              </a:ext>
            </a:extLst>
          </p:cNvPr>
          <p:cNvSpPr/>
          <p:nvPr/>
        </p:nvSpPr>
        <p:spPr bwMode="auto">
          <a:xfrm>
            <a:off x="451784" y="2438284"/>
            <a:ext cx="11288431" cy="1474895"/>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explain_client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ExplanationClient.from_run</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(run)</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explainer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MimicExplainer</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X_train</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LinearExplainableModel</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features=features, classes=labels)</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explanation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explainer.explain_global</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X_test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explain_client.upload_model_explanation</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(explanation, comment='Model Explanation')</a:t>
            </a:r>
          </a:p>
        </p:txBody>
      </p:sp>
      <p:sp>
        <p:nvSpPr>
          <p:cNvPr id="5" name="Rectangle 4">
            <a:extLst>
              <a:ext uri="{FF2B5EF4-FFF2-40B4-BE49-F238E27FC236}">
                <a16:creationId xmlns:a16="http://schemas.microsoft.com/office/drawing/2014/main" id="{5D1BF580-9C37-41F8-9FF1-6B10EF095CC0}"/>
              </a:ext>
            </a:extLst>
          </p:cNvPr>
          <p:cNvSpPr/>
          <p:nvPr/>
        </p:nvSpPr>
        <p:spPr bwMode="auto">
          <a:xfrm>
            <a:off x="451784" y="4817602"/>
            <a:ext cx="11288431" cy="1721674"/>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from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azureml.interpret.explanation_client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import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ExplanationClient</a:t>
            </a:r>
            <a:endPar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endPar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client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ExplanationClient.from_run_id</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(workspace=</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experiment_name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experiment.experiment_name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run_id</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=run.id)</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explanation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client.download_model_explanation</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3446711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2A981-1B49-4670-B417-E45FF6AF2548}"/>
              </a:ext>
            </a:extLst>
          </p:cNvPr>
          <p:cNvSpPr>
            <a:spLocks noGrp="1"/>
          </p:cNvSpPr>
          <p:nvPr>
            <p:ph type="title"/>
          </p:nvPr>
        </p:nvSpPr>
        <p:spPr/>
        <p:txBody>
          <a:bodyPr/>
          <a:lstStyle/>
          <a:p>
            <a:r>
              <a:rPr lang="en-GB" dirty="0">
                <a:cs typeface="Calibri"/>
              </a:rPr>
              <a:t>Visualizing Model Explanations</a:t>
            </a:r>
            <a:endParaRPr lang="en-US" dirty="0"/>
          </a:p>
        </p:txBody>
      </p:sp>
      <p:sp>
        <p:nvSpPr>
          <p:cNvPr id="11" name="Text Placeholder 10">
            <a:extLst>
              <a:ext uri="{FF2B5EF4-FFF2-40B4-BE49-F238E27FC236}">
                <a16:creationId xmlns:a16="http://schemas.microsoft.com/office/drawing/2014/main" id="{1313EA5D-2AEA-4CF5-B683-6787CC0348DB}"/>
              </a:ext>
            </a:extLst>
          </p:cNvPr>
          <p:cNvSpPr>
            <a:spLocks noGrp="1"/>
          </p:cNvSpPr>
          <p:nvPr>
            <p:ph type="body" sz="quarter" idx="10"/>
          </p:nvPr>
        </p:nvSpPr>
        <p:spPr>
          <a:xfrm>
            <a:off x="584199" y="1435497"/>
            <a:ext cx="11158913" cy="454420"/>
          </a:xfrm>
        </p:spPr>
        <p:txBody>
          <a:bodyPr/>
          <a:lstStyle/>
          <a:p>
            <a:r>
              <a:rPr lang="en-US" dirty="0"/>
              <a:t>View the </a:t>
            </a:r>
            <a:r>
              <a:rPr lang="en-US" b="1" dirty="0"/>
              <a:t>Explanations</a:t>
            </a:r>
            <a:r>
              <a:rPr lang="en-US" dirty="0"/>
              <a:t> tab for the run in Azure Machine Learning studio</a:t>
            </a:r>
          </a:p>
        </p:txBody>
      </p:sp>
      <p:pic>
        <p:nvPicPr>
          <p:cNvPr id="7" name="Picture 6">
            <a:extLst>
              <a:ext uri="{FF2B5EF4-FFF2-40B4-BE49-F238E27FC236}">
                <a16:creationId xmlns:a16="http://schemas.microsoft.com/office/drawing/2014/main" id="{1E5B8F3A-9CBE-46EE-B045-5089E918C94C}"/>
              </a:ext>
            </a:extLst>
          </p:cNvPr>
          <p:cNvPicPr>
            <a:picLocks noChangeAspect="1"/>
          </p:cNvPicPr>
          <p:nvPr/>
        </p:nvPicPr>
        <p:blipFill>
          <a:blip r:embed="rId3"/>
          <a:stretch>
            <a:fillRect/>
          </a:stretch>
        </p:blipFill>
        <p:spPr>
          <a:xfrm>
            <a:off x="448888" y="2396833"/>
            <a:ext cx="11443063" cy="3718494"/>
          </a:xfrm>
          <a:prstGeom prst="rect">
            <a:avLst/>
          </a:prstGeom>
        </p:spPr>
      </p:pic>
    </p:spTree>
    <p:extLst>
      <p:ext uri="{BB962C8B-B14F-4D97-AF65-F5344CB8AC3E}">
        <p14:creationId xmlns:p14="http://schemas.microsoft.com/office/powerpoint/2010/main" val="45776123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186D-889B-4A49-8689-A803377C5FE4}"/>
              </a:ext>
            </a:extLst>
          </p:cNvPr>
          <p:cNvSpPr>
            <a:spLocks noGrp="1"/>
          </p:cNvSpPr>
          <p:nvPr>
            <p:ph type="title"/>
          </p:nvPr>
        </p:nvSpPr>
        <p:spPr/>
        <p:txBody>
          <a:bodyPr/>
          <a:lstStyle/>
          <a:p>
            <a:r>
              <a:rPr lang="en-US" dirty="0"/>
              <a:t>Interpretability During Inferencing</a:t>
            </a:r>
          </a:p>
        </p:txBody>
      </p:sp>
      <p:sp>
        <p:nvSpPr>
          <p:cNvPr id="3" name="Text Placeholder 2">
            <a:extLst>
              <a:ext uri="{FF2B5EF4-FFF2-40B4-BE49-F238E27FC236}">
                <a16:creationId xmlns:a16="http://schemas.microsoft.com/office/drawing/2014/main" id="{1E11DBB9-D139-4584-84FB-F67E4E3AD8D6}"/>
              </a:ext>
            </a:extLst>
          </p:cNvPr>
          <p:cNvSpPr>
            <a:spLocks noGrp="1"/>
          </p:cNvSpPr>
          <p:nvPr>
            <p:ph type="body" sz="quarter" idx="10"/>
          </p:nvPr>
        </p:nvSpPr>
        <p:spPr>
          <a:xfrm>
            <a:off x="584200" y="1435497"/>
            <a:ext cx="11018520" cy="4349589"/>
          </a:xfrm>
        </p:spPr>
        <p:txBody>
          <a:bodyPr/>
          <a:lstStyle/>
          <a:p>
            <a:r>
              <a:rPr lang="en-US" dirty="0"/>
              <a:t>Register a lightweight scoring explainer with the model</a:t>
            </a:r>
          </a:p>
          <a:p>
            <a:endParaRPr lang="en-US" sz="4400" dirty="0"/>
          </a:p>
          <a:p>
            <a:endParaRPr lang="en-US" sz="3600" dirty="0"/>
          </a:p>
          <a:p>
            <a:r>
              <a:rPr lang="en-US" dirty="0"/>
              <a:t>Use the model and the explainer in the service scoring script</a:t>
            </a:r>
          </a:p>
          <a:p>
            <a:endParaRPr lang="en-US" dirty="0"/>
          </a:p>
          <a:p>
            <a:endParaRPr lang="en-US" sz="4400" dirty="0"/>
          </a:p>
          <a:p>
            <a:endParaRPr lang="en-US" dirty="0"/>
          </a:p>
          <a:p>
            <a:r>
              <a:rPr lang="en-US" dirty="0"/>
              <a:t>Deploy a service with the model and explainer</a:t>
            </a:r>
          </a:p>
        </p:txBody>
      </p:sp>
      <p:sp>
        <p:nvSpPr>
          <p:cNvPr id="4" name="Rectangle 3">
            <a:extLst>
              <a:ext uri="{FF2B5EF4-FFF2-40B4-BE49-F238E27FC236}">
                <a16:creationId xmlns:a16="http://schemas.microsoft.com/office/drawing/2014/main" id="{9362474B-0FD1-4CDC-905B-ECD2FB32A45A}"/>
              </a:ext>
            </a:extLst>
          </p:cNvPr>
          <p:cNvSpPr/>
          <p:nvPr/>
        </p:nvSpPr>
        <p:spPr bwMode="auto">
          <a:xfrm>
            <a:off x="665480" y="1882721"/>
            <a:ext cx="10937239" cy="1216247"/>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scoring_explainer</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KernelScoringExplainer</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(explainer)</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save(</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scoring_explainer</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directory='</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dir</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exist_ok</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=True)</a:t>
            </a: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Model.register</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model_name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model_path</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dir</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model.pkl</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Model.register</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model_name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='explainer',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model_path</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dir</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scoring_explainer.pkl</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ED3316B1-7CB9-4EDE-8032-385414322263}"/>
              </a:ext>
            </a:extLst>
          </p:cNvPr>
          <p:cNvSpPr/>
          <p:nvPr/>
        </p:nvSpPr>
        <p:spPr bwMode="auto">
          <a:xfrm>
            <a:off x="665480" y="5812560"/>
            <a:ext cx="10937239" cy="483311"/>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service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Model.deploy</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classify_svc</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[model, explainer],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inf_config</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dep_config</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DB7F620E-E43B-417A-B6F3-69CE6C3B078B}"/>
              </a:ext>
            </a:extLst>
          </p:cNvPr>
          <p:cNvSpPr/>
          <p:nvPr/>
        </p:nvSpPr>
        <p:spPr bwMode="auto">
          <a:xfrm>
            <a:off x="665480" y="3686827"/>
            <a:ext cx="10937239" cy="1473923"/>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def run(</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raw_data</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lvl="1"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json.loads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raw_data</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a:t>
            </a:r>
          </a:p>
          <a:p>
            <a:pPr lvl="1"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predictions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model.predict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a:t>
            </a:r>
          </a:p>
          <a:p>
            <a:pPr lvl="1"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local_importance_values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explainer.explain</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a:t>
            </a:r>
          </a:p>
          <a:p>
            <a:pPr lvl="1"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return {"predictions":</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predictions.tolist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"importance":</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local_importance_values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0866600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Interpret Models</a:t>
            </a:r>
          </a:p>
        </p:txBody>
      </p:sp>
      <p:sp>
        <p:nvSpPr>
          <p:cNvPr id="8" name="Text Placeholder 6">
            <a:extLst>
              <a:ext uri="{FF2B5EF4-FFF2-40B4-BE49-F238E27FC236}">
                <a16:creationId xmlns:a16="http://schemas.microsoft.com/office/drawing/2014/main" id="{7F6D085D-B395-41BC-B1E6-8B9B933DC046}"/>
              </a:ext>
            </a:extLst>
          </p:cNvPr>
          <p:cNvSpPr txBox="1">
            <a:spLocks/>
          </p:cNvSpPr>
          <p:nvPr/>
        </p:nvSpPr>
        <p:spPr>
          <a:xfrm>
            <a:off x="914387" y="4462691"/>
            <a:ext cx="10153628" cy="893450"/>
          </a:xfrm>
          <a:prstGeom prst="rect">
            <a:avLst/>
          </a:prstGeom>
        </p:spPr>
        <p:txBody>
          <a:bodyPr vert="horz" wrap="square"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 typeface="+mj-lt"/>
              <a:buAutoNum type="arabicPeriod"/>
            </a:pPr>
            <a:r>
              <a:rPr lang="en-US" dirty="0">
                <a:latin typeface="+mn-lt"/>
              </a:rPr>
              <a:t>View the lab instructions at </a:t>
            </a:r>
            <a:r>
              <a:rPr lang="en-US" dirty="0">
                <a:latin typeface="+mn-lt"/>
                <a:hlinkClick r:id="rId3"/>
              </a:rPr>
              <a:t>https://aka.ms/mslearn-dp100</a:t>
            </a:r>
            <a:endParaRPr lang="en-US" dirty="0">
              <a:latin typeface="+mn-lt"/>
            </a:endParaRPr>
          </a:p>
          <a:p>
            <a:pPr marL="457200" indent="-457200">
              <a:buFont typeface="+mj-lt"/>
              <a:buAutoNum type="arabicPeriod"/>
            </a:pPr>
            <a:r>
              <a:rPr lang="en-US" dirty="0">
                <a:latin typeface="+mn-lt"/>
              </a:rPr>
              <a:t>Complete the </a:t>
            </a:r>
            <a:r>
              <a:rPr lang="en-US" b="1" dirty="0">
                <a:latin typeface="+mn-lt"/>
              </a:rPr>
              <a:t>Interpret models</a:t>
            </a:r>
            <a:r>
              <a:rPr lang="en-US" dirty="0">
                <a:latin typeface="+mn-lt"/>
              </a:rPr>
              <a:t> exercise </a:t>
            </a:r>
          </a:p>
        </p:txBody>
      </p:sp>
      <p:pic>
        <p:nvPicPr>
          <p:cNvPr id="9" name="Graphic 8" descr="Ui Ux with solid fill">
            <a:extLst>
              <a:ext uri="{FF2B5EF4-FFF2-40B4-BE49-F238E27FC236}">
                <a16:creationId xmlns:a16="http://schemas.microsoft.com/office/drawing/2014/main" id="{CB932F05-C812-49A5-B063-DF6E675B42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01817" y="1195411"/>
            <a:ext cx="2988365" cy="2988365"/>
          </a:xfrm>
          <a:prstGeom prst="rect">
            <a:avLst/>
          </a:prstGeom>
        </p:spPr>
      </p:pic>
    </p:spTree>
    <p:extLst>
      <p:ext uri="{BB962C8B-B14F-4D97-AF65-F5344CB8AC3E}">
        <p14:creationId xmlns:p14="http://schemas.microsoft.com/office/powerpoint/2010/main" val="168652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Fairness</a:t>
            </a:r>
          </a:p>
        </p:txBody>
      </p:sp>
      <p:grpSp>
        <p:nvGrpSpPr>
          <p:cNvPr id="29" name="Group 28">
            <a:extLst>
              <a:ext uri="{FF2B5EF4-FFF2-40B4-BE49-F238E27FC236}">
                <a16:creationId xmlns:a16="http://schemas.microsoft.com/office/drawing/2014/main" id="{16047B8A-0C9C-4513-AA6A-2BF5F53F1668}"/>
              </a:ext>
            </a:extLst>
          </p:cNvPr>
          <p:cNvGrpSpPr/>
          <p:nvPr/>
        </p:nvGrpSpPr>
        <p:grpSpPr>
          <a:xfrm>
            <a:off x="10075620" y="2766074"/>
            <a:ext cx="1325664" cy="1325852"/>
            <a:chOff x="3214548" y="3102961"/>
            <a:chExt cx="702132" cy="702232"/>
          </a:xfrm>
        </p:grpSpPr>
        <p:grpSp>
          <p:nvGrpSpPr>
            <p:cNvPr id="30" name="Group 29">
              <a:extLst>
                <a:ext uri="{FF2B5EF4-FFF2-40B4-BE49-F238E27FC236}">
                  <a16:creationId xmlns:a16="http://schemas.microsoft.com/office/drawing/2014/main" id="{8148AA2B-A0D8-471D-9FB0-C41C262DB84E}"/>
                </a:ext>
              </a:extLst>
            </p:cNvPr>
            <p:cNvGrpSpPr/>
            <p:nvPr/>
          </p:nvGrpSpPr>
          <p:grpSpPr>
            <a:xfrm>
              <a:off x="3214548" y="3102961"/>
              <a:ext cx="702132" cy="702232"/>
              <a:chOff x="7465384" y="3849138"/>
              <a:chExt cx="648329" cy="648421"/>
            </a:xfrm>
          </p:grpSpPr>
          <p:sp>
            <p:nvSpPr>
              <p:cNvPr id="32" name="Freeform 5">
                <a:extLst>
                  <a:ext uri="{FF2B5EF4-FFF2-40B4-BE49-F238E27FC236}">
                    <a16:creationId xmlns:a16="http://schemas.microsoft.com/office/drawing/2014/main" id="{16546404-CF26-438E-9CC8-63009510548A}"/>
                  </a:ext>
                </a:extLst>
              </p:cNvPr>
              <p:cNvSpPr>
                <a:spLocks/>
              </p:cNvSpPr>
              <p:nvPr/>
            </p:nvSpPr>
            <p:spPr bwMode="auto">
              <a:xfrm>
                <a:off x="7465384" y="3849138"/>
                <a:ext cx="648329" cy="648421"/>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3" name="Freeform 6">
                <a:extLst>
                  <a:ext uri="{FF2B5EF4-FFF2-40B4-BE49-F238E27FC236}">
                    <a16:creationId xmlns:a16="http://schemas.microsoft.com/office/drawing/2014/main" id="{42FEC293-D7B4-4291-B825-43150AE21969}"/>
                  </a:ext>
                </a:extLst>
              </p:cNvPr>
              <p:cNvSpPr>
                <a:spLocks noEditPoints="1"/>
              </p:cNvSpPr>
              <p:nvPr/>
            </p:nvSpPr>
            <p:spPr bwMode="auto">
              <a:xfrm>
                <a:off x="7509969" y="3894255"/>
                <a:ext cx="559158" cy="558187"/>
              </a:xfrm>
              <a:prstGeom prst="ellipse">
                <a:avLst/>
              </a:prstGeom>
              <a:noFill/>
              <a:ln w="571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1" name="Graphic 30" descr="Scales of justice">
              <a:extLst>
                <a:ext uri="{FF2B5EF4-FFF2-40B4-BE49-F238E27FC236}">
                  <a16:creationId xmlns:a16="http://schemas.microsoft.com/office/drawing/2014/main" id="{F92BC82D-8ECF-4B58-81DC-617A74D687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01825" y="3274806"/>
              <a:ext cx="358541" cy="358541"/>
            </a:xfrm>
            <a:prstGeom prst="rect">
              <a:avLst/>
            </a:prstGeom>
          </p:spPr>
        </p:pic>
      </p:grpSp>
    </p:spTree>
    <p:extLst>
      <p:ext uri="{BB962C8B-B14F-4D97-AF65-F5344CB8AC3E}">
        <p14:creationId xmlns:p14="http://schemas.microsoft.com/office/powerpoint/2010/main" val="364024380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D37BFF-ED83-4E28-9CD3-504BC76EF5E5}"/>
              </a:ext>
            </a:extLst>
          </p:cNvPr>
          <p:cNvSpPr>
            <a:spLocks noGrp="1"/>
          </p:cNvSpPr>
          <p:nvPr>
            <p:ph type="title"/>
          </p:nvPr>
        </p:nvSpPr>
        <p:spPr/>
        <p:txBody>
          <a:bodyPr/>
          <a:lstStyle/>
          <a:p>
            <a:r>
              <a:rPr lang="en-US" dirty="0"/>
              <a:t>What is Fairness?</a:t>
            </a:r>
          </a:p>
        </p:txBody>
      </p:sp>
      <p:sp>
        <p:nvSpPr>
          <p:cNvPr id="5" name="Text Placeholder 4">
            <a:extLst>
              <a:ext uri="{FF2B5EF4-FFF2-40B4-BE49-F238E27FC236}">
                <a16:creationId xmlns:a16="http://schemas.microsoft.com/office/drawing/2014/main" id="{421487AD-D2A0-4B63-AEB8-D48D2E367370}"/>
              </a:ext>
            </a:extLst>
          </p:cNvPr>
          <p:cNvSpPr>
            <a:spLocks noGrp="1"/>
          </p:cNvSpPr>
          <p:nvPr>
            <p:ph type="body" sz="quarter" idx="10"/>
          </p:nvPr>
        </p:nvSpPr>
        <p:spPr>
          <a:xfrm>
            <a:off x="757594" y="1555380"/>
            <a:ext cx="5128394" cy="3011658"/>
          </a:xfrm>
        </p:spPr>
        <p:txBody>
          <a:bodyPr/>
          <a:lstStyle/>
          <a:p>
            <a:r>
              <a:rPr lang="en-US" dirty="0"/>
              <a:t>Absence of negative impact on groups based on:</a:t>
            </a:r>
          </a:p>
          <a:p>
            <a:pPr marL="342900" indent="-342900">
              <a:buFont typeface="Arial" panose="020B0604020202020204" pitchFamily="34" charset="0"/>
              <a:buChar char="•"/>
            </a:pPr>
            <a:r>
              <a:rPr lang="en-US" dirty="0"/>
              <a:t>Ethnicity</a:t>
            </a:r>
          </a:p>
          <a:p>
            <a:pPr marL="342900" indent="-342900">
              <a:buFont typeface="Arial" panose="020B0604020202020204" pitchFamily="34" charset="0"/>
              <a:buChar char="•"/>
            </a:pPr>
            <a:r>
              <a:rPr lang="en-US" dirty="0"/>
              <a:t>Gender</a:t>
            </a:r>
          </a:p>
          <a:p>
            <a:pPr marL="342900" indent="-342900">
              <a:buFont typeface="Arial" panose="020B0604020202020204" pitchFamily="34" charset="0"/>
              <a:buChar char="•"/>
            </a:pPr>
            <a:r>
              <a:rPr lang="en-US" dirty="0"/>
              <a:t>Age</a:t>
            </a:r>
          </a:p>
          <a:p>
            <a:pPr marL="342900" indent="-342900">
              <a:buFont typeface="Arial" panose="020B0604020202020204" pitchFamily="34" charset="0"/>
              <a:buChar char="•"/>
            </a:pPr>
            <a:r>
              <a:rPr lang="en-US" dirty="0"/>
              <a:t>Physical disability</a:t>
            </a:r>
          </a:p>
          <a:p>
            <a:pPr marL="342900" indent="-342900">
              <a:buFont typeface="Arial" panose="020B0604020202020204" pitchFamily="34" charset="0"/>
              <a:buChar char="•"/>
            </a:pPr>
            <a:r>
              <a:rPr lang="en-US" dirty="0"/>
              <a:t>other sensitive features</a:t>
            </a:r>
          </a:p>
        </p:txBody>
      </p:sp>
      <p:grpSp>
        <p:nvGrpSpPr>
          <p:cNvPr id="6" name="Group 5">
            <a:extLst>
              <a:ext uri="{FF2B5EF4-FFF2-40B4-BE49-F238E27FC236}">
                <a16:creationId xmlns:a16="http://schemas.microsoft.com/office/drawing/2014/main" id="{E5A42654-0B03-4EF9-8563-0E0139D75D74}"/>
              </a:ext>
            </a:extLst>
          </p:cNvPr>
          <p:cNvGrpSpPr/>
          <p:nvPr/>
        </p:nvGrpSpPr>
        <p:grpSpPr>
          <a:xfrm>
            <a:off x="6594169" y="1503422"/>
            <a:ext cx="4465037" cy="3989910"/>
            <a:chOff x="3652126" y="1698211"/>
            <a:chExt cx="2916640" cy="2606279"/>
          </a:xfrm>
        </p:grpSpPr>
        <p:sp>
          <p:nvSpPr>
            <p:cNvPr id="7" name="Oval 6">
              <a:extLst>
                <a:ext uri="{FF2B5EF4-FFF2-40B4-BE49-F238E27FC236}">
                  <a16:creationId xmlns:a16="http://schemas.microsoft.com/office/drawing/2014/main" id="{3262CED7-119B-4347-853B-779C19ACA789}"/>
                </a:ext>
              </a:extLst>
            </p:cNvPr>
            <p:cNvSpPr/>
            <p:nvPr/>
          </p:nvSpPr>
          <p:spPr>
            <a:xfrm>
              <a:off x="3807664" y="1698211"/>
              <a:ext cx="2606279" cy="2606279"/>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Man with cane">
              <a:extLst>
                <a:ext uri="{FF2B5EF4-FFF2-40B4-BE49-F238E27FC236}">
                  <a16:creationId xmlns:a16="http://schemas.microsoft.com/office/drawing/2014/main" id="{9D964A28-9426-4DFF-A016-4C1F67CC8A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80052" y="3313366"/>
              <a:ext cx="914400" cy="914400"/>
            </a:xfrm>
            <a:prstGeom prst="rect">
              <a:avLst/>
            </a:prstGeom>
          </p:spPr>
        </p:pic>
        <p:pic>
          <p:nvPicPr>
            <p:cNvPr id="9" name="Graphic 8" descr="Man with baby">
              <a:extLst>
                <a:ext uri="{FF2B5EF4-FFF2-40B4-BE49-F238E27FC236}">
                  <a16:creationId xmlns:a16="http://schemas.microsoft.com/office/drawing/2014/main" id="{72BBEA29-DE7D-48A9-AEF4-728BC9843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20562" y="1878590"/>
              <a:ext cx="914400" cy="914400"/>
            </a:xfrm>
            <a:prstGeom prst="rect">
              <a:avLst/>
            </a:prstGeom>
          </p:spPr>
        </p:pic>
        <p:pic>
          <p:nvPicPr>
            <p:cNvPr id="10" name="Graphic 9" descr="Person in wheelchair">
              <a:extLst>
                <a:ext uri="{FF2B5EF4-FFF2-40B4-BE49-F238E27FC236}">
                  <a16:creationId xmlns:a16="http://schemas.microsoft.com/office/drawing/2014/main" id="{B9EA7880-6E6F-4050-9F6D-FE0D14DB270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073591" y="1715835"/>
              <a:ext cx="914400" cy="914400"/>
            </a:xfrm>
            <a:prstGeom prst="rect">
              <a:avLst/>
            </a:prstGeom>
          </p:spPr>
        </p:pic>
        <p:pic>
          <p:nvPicPr>
            <p:cNvPr id="11" name="Graphic 10" descr="Woman">
              <a:extLst>
                <a:ext uri="{FF2B5EF4-FFF2-40B4-BE49-F238E27FC236}">
                  <a16:creationId xmlns:a16="http://schemas.microsoft.com/office/drawing/2014/main" id="{A516EFF9-C390-4085-9DA2-3C96224914F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52126" y="2696995"/>
              <a:ext cx="914400" cy="914400"/>
            </a:xfrm>
            <a:prstGeom prst="rect">
              <a:avLst/>
            </a:prstGeom>
          </p:spPr>
        </p:pic>
        <p:pic>
          <p:nvPicPr>
            <p:cNvPr id="12" name="Graphic 11" descr="Man">
              <a:extLst>
                <a:ext uri="{FF2B5EF4-FFF2-40B4-BE49-F238E27FC236}">
                  <a16:creationId xmlns:a16="http://schemas.microsoft.com/office/drawing/2014/main" id="{A3598271-660F-4775-8E94-F2912C65925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42475" y="3154195"/>
              <a:ext cx="914400" cy="914400"/>
            </a:xfrm>
            <a:prstGeom prst="rect">
              <a:avLst/>
            </a:prstGeom>
          </p:spPr>
        </p:pic>
        <p:pic>
          <p:nvPicPr>
            <p:cNvPr id="13" name="Graphic 12" descr="Woman with kid">
              <a:extLst>
                <a:ext uri="{FF2B5EF4-FFF2-40B4-BE49-F238E27FC236}">
                  <a16:creationId xmlns:a16="http://schemas.microsoft.com/office/drawing/2014/main" id="{3AB9C177-AEED-489A-940E-C906B9FE194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54366" y="2403949"/>
              <a:ext cx="914400" cy="914400"/>
            </a:xfrm>
            <a:prstGeom prst="rect">
              <a:avLst/>
            </a:prstGeom>
          </p:spPr>
        </p:pic>
        <p:pic>
          <p:nvPicPr>
            <p:cNvPr id="14" name="Graphic 13" descr="Head with gears">
              <a:extLst>
                <a:ext uri="{FF2B5EF4-FFF2-40B4-BE49-F238E27FC236}">
                  <a16:creationId xmlns:a16="http://schemas.microsoft.com/office/drawing/2014/main" id="{7D01B0F7-A459-4916-BD04-5098A5AADF6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677470" y="2568103"/>
              <a:ext cx="914400" cy="914400"/>
            </a:xfrm>
            <a:prstGeom prst="rect">
              <a:avLst/>
            </a:prstGeom>
          </p:spPr>
        </p:pic>
      </p:grpSp>
    </p:spTree>
    <p:extLst>
      <p:ext uri="{BB962C8B-B14F-4D97-AF65-F5344CB8AC3E}">
        <p14:creationId xmlns:p14="http://schemas.microsoft.com/office/powerpoint/2010/main" val="173404168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6B8C3-D879-47FB-839C-B3C3F91B323C}"/>
              </a:ext>
            </a:extLst>
          </p:cNvPr>
          <p:cNvSpPr>
            <a:spLocks noGrp="1"/>
          </p:cNvSpPr>
          <p:nvPr>
            <p:ph type="title"/>
          </p:nvPr>
        </p:nvSpPr>
        <p:spPr/>
        <p:txBody>
          <a:bodyPr/>
          <a:lstStyle/>
          <a:p>
            <a:r>
              <a:rPr lang="en-US" dirty="0"/>
              <a:t>Evaluating Model Fairness</a:t>
            </a:r>
          </a:p>
        </p:txBody>
      </p:sp>
      <p:sp>
        <p:nvSpPr>
          <p:cNvPr id="3" name="Text Placeholder 2">
            <a:extLst>
              <a:ext uri="{FF2B5EF4-FFF2-40B4-BE49-F238E27FC236}">
                <a16:creationId xmlns:a16="http://schemas.microsoft.com/office/drawing/2014/main" id="{81651860-4E48-497D-822F-3C0D7B1984D8}"/>
              </a:ext>
            </a:extLst>
          </p:cNvPr>
          <p:cNvSpPr>
            <a:spLocks noGrp="1"/>
          </p:cNvSpPr>
          <p:nvPr>
            <p:ph type="body" sz="quarter" idx="10"/>
          </p:nvPr>
        </p:nvSpPr>
        <p:spPr>
          <a:xfrm>
            <a:off x="680452" y="1786326"/>
            <a:ext cx="10416709" cy="400110"/>
          </a:xfrm>
        </p:spPr>
        <p:txBody>
          <a:bodyPr/>
          <a:lstStyle/>
          <a:p>
            <a:r>
              <a:rPr lang="en-US" sz="2000" dirty="0"/>
              <a:t>Selection Rate Disparity				Prediction Performance Disparity</a:t>
            </a:r>
          </a:p>
        </p:txBody>
      </p:sp>
      <p:grpSp>
        <p:nvGrpSpPr>
          <p:cNvPr id="248" name="Group 247">
            <a:extLst>
              <a:ext uri="{FF2B5EF4-FFF2-40B4-BE49-F238E27FC236}">
                <a16:creationId xmlns:a16="http://schemas.microsoft.com/office/drawing/2014/main" id="{C2A87455-3AAA-442B-BBF6-26FBEDD27D54}"/>
              </a:ext>
            </a:extLst>
          </p:cNvPr>
          <p:cNvGrpSpPr/>
          <p:nvPr/>
        </p:nvGrpSpPr>
        <p:grpSpPr>
          <a:xfrm>
            <a:off x="6288147" y="2147451"/>
            <a:ext cx="3417013" cy="3452658"/>
            <a:chOff x="8739362" y="3557589"/>
            <a:chExt cx="3081560" cy="3113706"/>
          </a:xfrm>
        </p:grpSpPr>
        <p:sp>
          <p:nvSpPr>
            <p:cNvPr id="249" name="Rectangle 248">
              <a:extLst>
                <a:ext uri="{FF2B5EF4-FFF2-40B4-BE49-F238E27FC236}">
                  <a16:creationId xmlns:a16="http://schemas.microsoft.com/office/drawing/2014/main" id="{B2593945-7F27-41B1-9A4C-ECEB3E40D577}"/>
                </a:ext>
              </a:extLst>
            </p:cNvPr>
            <p:cNvSpPr/>
            <p:nvPr/>
          </p:nvSpPr>
          <p:spPr>
            <a:xfrm>
              <a:off x="8741963" y="3615306"/>
              <a:ext cx="3077103" cy="3055989"/>
            </a:xfrm>
            <a:prstGeom prst="rect">
              <a:avLst/>
            </a:prstGeom>
            <a:solidFill>
              <a:sysClr val="window" lastClr="FFFFFF"/>
            </a:solidFill>
            <a:ln w="1270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50" name="Graphic 249" descr="Woman Shrugging">
              <a:extLst>
                <a:ext uri="{FF2B5EF4-FFF2-40B4-BE49-F238E27FC236}">
                  <a16:creationId xmlns:a16="http://schemas.microsoft.com/office/drawing/2014/main" id="{6DE97321-727D-4764-BD12-837380A7F9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71865" y="4281488"/>
              <a:ext cx="369325" cy="369325"/>
            </a:xfrm>
            <a:prstGeom prst="rect">
              <a:avLst/>
            </a:prstGeom>
          </p:spPr>
        </p:pic>
        <p:pic>
          <p:nvPicPr>
            <p:cNvPr id="251" name="Graphic 250" descr="Confused person">
              <a:extLst>
                <a:ext uri="{FF2B5EF4-FFF2-40B4-BE49-F238E27FC236}">
                  <a16:creationId xmlns:a16="http://schemas.microsoft.com/office/drawing/2014/main" id="{452F94C3-3BD7-4E22-810A-24DCCF368A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41332" y="4656914"/>
              <a:ext cx="369325" cy="369325"/>
            </a:xfrm>
            <a:prstGeom prst="rect">
              <a:avLst/>
            </a:prstGeom>
          </p:spPr>
        </p:pic>
        <p:grpSp>
          <p:nvGrpSpPr>
            <p:cNvPr id="252" name="Group 251">
              <a:extLst>
                <a:ext uri="{FF2B5EF4-FFF2-40B4-BE49-F238E27FC236}">
                  <a16:creationId xmlns:a16="http://schemas.microsoft.com/office/drawing/2014/main" id="{E940D53F-C5AD-45DB-8337-A1ECEAE66024}"/>
                </a:ext>
              </a:extLst>
            </p:cNvPr>
            <p:cNvGrpSpPr/>
            <p:nvPr/>
          </p:nvGrpSpPr>
          <p:grpSpPr>
            <a:xfrm>
              <a:off x="11134413" y="4195330"/>
              <a:ext cx="518093" cy="369325"/>
              <a:chOff x="802364" y="5199937"/>
              <a:chExt cx="1282730" cy="914400"/>
            </a:xfrm>
            <a:solidFill>
              <a:srgbClr val="4472C4"/>
            </a:solidFill>
          </p:grpSpPr>
          <p:pic>
            <p:nvPicPr>
              <p:cNvPr id="319" name="Graphic 318" descr="Woman">
                <a:extLst>
                  <a:ext uri="{FF2B5EF4-FFF2-40B4-BE49-F238E27FC236}">
                    <a16:creationId xmlns:a16="http://schemas.microsoft.com/office/drawing/2014/main" id="{04935FF6-53C4-4E3B-8529-46A6809058D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70694" y="5199937"/>
                <a:ext cx="914400" cy="914400"/>
              </a:xfrm>
              <a:prstGeom prst="rect">
                <a:avLst/>
              </a:prstGeom>
            </p:spPr>
          </p:pic>
          <p:pic>
            <p:nvPicPr>
              <p:cNvPr id="320" name="Graphic 319" descr="Transfer1">
                <a:extLst>
                  <a:ext uri="{FF2B5EF4-FFF2-40B4-BE49-F238E27FC236}">
                    <a16:creationId xmlns:a16="http://schemas.microsoft.com/office/drawing/2014/main" id="{E6202789-E471-433B-BD46-D81D1C025E3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2364" y="5252494"/>
                <a:ext cx="610222" cy="610222"/>
              </a:xfrm>
              <a:prstGeom prst="rect">
                <a:avLst/>
              </a:prstGeom>
            </p:spPr>
          </p:pic>
        </p:grpSp>
        <p:grpSp>
          <p:nvGrpSpPr>
            <p:cNvPr id="253" name="Group 252">
              <a:extLst>
                <a:ext uri="{FF2B5EF4-FFF2-40B4-BE49-F238E27FC236}">
                  <a16:creationId xmlns:a16="http://schemas.microsoft.com/office/drawing/2014/main" id="{866FCE30-447D-4B81-BBCA-BB92CD69B6C2}"/>
                </a:ext>
              </a:extLst>
            </p:cNvPr>
            <p:cNvGrpSpPr/>
            <p:nvPr/>
          </p:nvGrpSpPr>
          <p:grpSpPr>
            <a:xfrm>
              <a:off x="9019693" y="4219236"/>
              <a:ext cx="518487" cy="369325"/>
              <a:chOff x="3023379" y="4508494"/>
              <a:chExt cx="1283706" cy="914400"/>
            </a:xfrm>
            <a:solidFill>
              <a:srgbClr val="4472C4"/>
            </a:solidFill>
          </p:grpSpPr>
          <p:pic>
            <p:nvPicPr>
              <p:cNvPr id="317" name="Graphic 316" descr="Man">
                <a:extLst>
                  <a:ext uri="{FF2B5EF4-FFF2-40B4-BE49-F238E27FC236}">
                    <a16:creationId xmlns:a16="http://schemas.microsoft.com/office/drawing/2014/main" id="{3CC3D921-0E74-4FD7-ACD1-B90CB98BBFD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392685" y="4508494"/>
                <a:ext cx="914400" cy="914400"/>
              </a:xfrm>
              <a:prstGeom prst="rect">
                <a:avLst/>
              </a:prstGeom>
            </p:spPr>
          </p:pic>
          <p:pic>
            <p:nvPicPr>
              <p:cNvPr id="318" name="Graphic 317" descr="Transfer1">
                <a:extLst>
                  <a:ext uri="{FF2B5EF4-FFF2-40B4-BE49-F238E27FC236}">
                    <a16:creationId xmlns:a16="http://schemas.microsoft.com/office/drawing/2014/main" id="{B2A343A2-1EE3-49F2-BED5-3B4D75B558F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23379" y="4551585"/>
                <a:ext cx="610222" cy="610222"/>
              </a:xfrm>
              <a:prstGeom prst="rect">
                <a:avLst/>
              </a:prstGeom>
            </p:spPr>
          </p:pic>
        </p:grpSp>
        <p:cxnSp>
          <p:nvCxnSpPr>
            <p:cNvPr id="254" name="Straight Connector 253">
              <a:extLst>
                <a:ext uri="{FF2B5EF4-FFF2-40B4-BE49-F238E27FC236}">
                  <a16:creationId xmlns:a16="http://schemas.microsoft.com/office/drawing/2014/main" id="{EF982EF8-E5B6-45C8-8036-2D90E22817F1}"/>
                </a:ext>
              </a:extLst>
            </p:cNvPr>
            <p:cNvCxnSpPr>
              <a:stCxn id="249" idx="0"/>
              <a:endCxn id="249" idx="2"/>
            </p:cNvCxnSpPr>
            <p:nvPr/>
          </p:nvCxnSpPr>
          <p:spPr>
            <a:xfrm>
              <a:off x="10280515" y="3615306"/>
              <a:ext cx="0" cy="3055989"/>
            </a:xfrm>
            <a:prstGeom prst="line">
              <a:avLst/>
            </a:prstGeom>
            <a:noFill/>
            <a:ln w="19050" cap="flat" cmpd="sng" algn="ctr">
              <a:solidFill>
                <a:srgbClr val="4472C4"/>
              </a:solidFill>
              <a:prstDash val="solid"/>
              <a:miter lim="800000"/>
            </a:ln>
            <a:effectLst/>
          </p:spPr>
        </p:cxnSp>
        <p:sp>
          <p:nvSpPr>
            <p:cNvPr id="255" name="TextBox 254">
              <a:extLst>
                <a:ext uri="{FF2B5EF4-FFF2-40B4-BE49-F238E27FC236}">
                  <a16:creationId xmlns:a16="http://schemas.microsoft.com/office/drawing/2014/main" id="{DC8BB0CF-313A-45B4-871E-750F26673553}"/>
                </a:ext>
              </a:extLst>
            </p:cNvPr>
            <p:cNvSpPr txBox="1"/>
            <p:nvPr/>
          </p:nvSpPr>
          <p:spPr>
            <a:xfrm>
              <a:off x="9242039" y="3557589"/>
              <a:ext cx="514317" cy="29244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&lt;=25</a:t>
              </a:r>
            </a:p>
          </p:txBody>
        </p:sp>
        <p:sp>
          <p:nvSpPr>
            <p:cNvPr id="256" name="TextBox 255">
              <a:extLst>
                <a:ext uri="{FF2B5EF4-FFF2-40B4-BE49-F238E27FC236}">
                  <a16:creationId xmlns:a16="http://schemas.microsoft.com/office/drawing/2014/main" id="{66B3E591-7CC1-48C0-8A98-F6D3749B4359}"/>
                </a:ext>
              </a:extLst>
            </p:cNvPr>
            <p:cNvSpPr txBox="1"/>
            <p:nvPr/>
          </p:nvSpPr>
          <p:spPr>
            <a:xfrm>
              <a:off x="10767282" y="3557589"/>
              <a:ext cx="422928" cy="29244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&gt;25</a:t>
              </a:r>
            </a:p>
          </p:txBody>
        </p:sp>
        <p:pic>
          <p:nvPicPr>
            <p:cNvPr id="257" name="Graphic 256" descr="Woman Shrugging">
              <a:extLst>
                <a:ext uri="{FF2B5EF4-FFF2-40B4-BE49-F238E27FC236}">
                  <a16:creationId xmlns:a16="http://schemas.microsoft.com/office/drawing/2014/main" id="{5D8EE32E-99E5-4EED-93E5-4E2EFC6B9A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35393" y="4627972"/>
              <a:ext cx="369325" cy="369325"/>
            </a:xfrm>
            <a:prstGeom prst="rect">
              <a:avLst/>
            </a:prstGeom>
          </p:spPr>
        </p:pic>
        <p:pic>
          <p:nvPicPr>
            <p:cNvPr id="258" name="Graphic 257" descr="Confused person">
              <a:extLst>
                <a:ext uri="{FF2B5EF4-FFF2-40B4-BE49-F238E27FC236}">
                  <a16:creationId xmlns:a16="http://schemas.microsoft.com/office/drawing/2014/main" id="{664AA695-B814-4DFF-9CF5-B8E37EFC0B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33558" y="4211147"/>
              <a:ext cx="369325" cy="369325"/>
            </a:xfrm>
            <a:prstGeom prst="rect">
              <a:avLst/>
            </a:prstGeom>
          </p:spPr>
        </p:pic>
        <p:grpSp>
          <p:nvGrpSpPr>
            <p:cNvPr id="259" name="Group 258">
              <a:extLst>
                <a:ext uri="{FF2B5EF4-FFF2-40B4-BE49-F238E27FC236}">
                  <a16:creationId xmlns:a16="http://schemas.microsoft.com/office/drawing/2014/main" id="{7F7C60D0-612C-4159-BC71-C083425FC3D7}"/>
                </a:ext>
              </a:extLst>
            </p:cNvPr>
            <p:cNvGrpSpPr/>
            <p:nvPr/>
          </p:nvGrpSpPr>
          <p:grpSpPr>
            <a:xfrm>
              <a:off x="9284777" y="4715121"/>
              <a:ext cx="518093" cy="369325"/>
              <a:chOff x="802364" y="5199937"/>
              <a:chExt cx="1282730" cy="914400"/>
            </a:xfrm>
            <a:solidFill>
              <a:srgbClr val="4472C4"/>
            </a:solidFill>
          </p:grpSpPr>
          <p:pic>
            <p:nvPicPr>
              <p:cNvPr id="315" name="Graphic 314" descr="Woman">
                <a:extLst>
                  <a:ext uri="{FF2B5EF4-FFF2-40B4-BE49-F238E27FC236}">
                    <a16:creationId xmlns:a16="http://schemas.microsoft.com/office/drawing/2014/main" id="{E937D732-B42C-465F-B3BE-A3BB6540E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70694" y="5199937"/>
                <a:ext cx="914400" cy="914400"/>
              </a:xfrm>
              <a:prstGeom prst="rect">
                <a:avLst/>
              </a:prstGeom>
            </p:spPr>
          </p:pic>
          <p:pic>
            <p:nvPicPr>
              <p:cNvPr id="316" name="Graphic 315" descr="Transfer1">
                <a:extLst>
                  <a:ext uri="{FF2B5EF4-FFF2-40B4-BE49-F238E27FC236}">
                    <a16:creationId xmlns:a16="http://schemas.microsoft.com/office/drawing/2014/main" id="{BEAE89CD-2A12-4BB9-91F6-D29CF4E4A40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2364" y="5252494"/>
                <a:ext cx="610222" cy="610222"/>
              </a:xfrm>
              <a:prstGeom prst="rect">
                <a:avLst/>
              </a:prstGeom>
            </p:spPr>
          </p:pic>
        </p:grpSp>
        <p:grpSp>
          <p:nvGrpSpPr>
            <p:cNvPr id="260" name="Group 259">
              <a:extLst>
                <a:ext uri="{FF2B5EF4-FFF2-40B4-BE49-F238E27FC236}">
                  <a16:creationId xmlns:a16="http://schemas.microsoft.com/office/drawing/2014/main" id="{61250C87-D868-45B0-B6FA-2B871D556F1A}"/>
                </a:ext>
              </a:extLst>
            </p:cNvPr>
            <p:cNvGrpSpPr/>
            <p:nvPr/>
          </p:nvGrpSpPr>
          <p:grpSpPr>
            <a:xfrm>
              <a:off x="10362021" y="4944630"/>
              <a:ext cx="518487" cy="369325"/>
              <a:chOff x="3023379" y="4508494"/>
              <a:chExt cx="1283706" cy="914400"/>
            </a:xfrm>
            <a:solidFill>
              <a:srgbClr val="4472C4"/>
            </a:solidFill>
          </p:grpSpPr>
          <p:pic>
            <p:nvPicPr>
              <p:cNvPr id="313" name="Graphic 312" descr="Man">
                <a:extLst>
                  <a:ext uri="{FF2B5EF4-FFF2-40B4-BE49-F238E27FC236}">
                    <a16:creationId xmlns:a16="http://schemas.microsoft.com/office/drawing/2014/main" id="{699238BD-DC26-49EC-B138-BAC3CDC1C0D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392685" y="4508494"/>
                <a:ext cx="914400" cy="914400"/>
              </a:xfrm>
              <a:prstGeom prst="rect">
                <a:avLst/>
              </a:prstGeom>
            </p:spPr>
          </p:pic>
          <p:pic>
            <p:nvPicPr>
              <p:cNvPr id="314" name="Graphic 313" descr="Transfer1">
                <a:extLst>
                  <a:ext uri="{FF2B5EF4-FFF2-40B4-BE49-F238E27FC236}">
                    <a16:creationId xmlns:a16="http://schemas.microsoft.com/office/drawing/2014/main" id="{03B694AC-287C-4508-83D4-DCCD519B05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23379" y="4551585"/>
                <a:ext cx="610222" cy="610222"/>
              </a:xfrm>
              <a:prstGeom prst="rect">
                <a:avLst/>
              </a:prstGeom>
            </p:spPr>
          </p:pic>
        </p:grpSp>
        <p:pic>
          <p:nvPicPr>
            <p:cNvPr id="261" name="Graphic 260" descr="Confused person">
              <a:extLst>
                <a:ext uri="{FF2B5EF4-FFF2-40B4-BE49-F238E27FC236}">
                  <a16:creationId xmlns:a16="http://schemas.microsoft.com/office/drawing/2014/main" id="{17120EAA-9B9D-494F-BED8-14635B72F41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23416" y="5446573"/>
              <a:ext cx="369325" cy="369325"/>
            </a:xfrm>
            <a:prstGeom prst="rect">
              <a:avLst/>
            </a:prstGeom>
          </p:spPr>
        </p:pic>
        <p:grpSp>
          <p:nvGrpSpPr>
            <p:cNvPr id="262" name="Group 261">
              <a:extLst>
                <a:ext uri="{FF2B5EF4-FFF2-40B4-BE49-F238E27FC236}">
                  <a16:creationId xmlns:a16="http://schemas.microsoft.com/office/drawing/2014/main" id="{D9DF5A59-2DAB-4AFE-A238-750E7BA11553}"/>
                </a:ext>
              </a:extLst>
            </p:cNvPr>
            <p:cNvGrpSpPr/>
            <p:nvPr/>
          </p:nvGrpSpPr>
          <p:grpSpPr>
            <a:xfrm>
              <a:off x="9062338" y="5335882"/>
              <a:ext cx="518487" cy="369325"/>
              <a:chOff x="3023379" y="4508494"/>
              <a:chExt cx="1283706" cy="914400"/>
            </a:xfrm>
            <a:solidFill>
              <a:srgbClr val="4472C4"/>
            </a:solidFill>
          </p:grpSpPr>
          <p:pic>
            <p:nvPicPr>
              <p:cNvPr id="311" name="Graphic 310" descr="Man">
                <a:extLst>
                  <a:ext uri="{FF2B5EF4-FFF2-40B4-BE49-F238E27FC236}">
                    <a16:creationId xmlns:a16="http://schemas.microsoft.com/office/drawing/2014/main" id="{A69145DD-28AB-4C0D-8F2E-EC59A0AA62E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392685" y="4508494"/>
                <a:ext cx="914400" cy="914400"/>
              </a:xfrm>
              <a:prstGeom prst="rect">
                <a:avLst/>
              </a:prstGeom>
            </p:spPr>
          </p:pic>
          <p:pic>
            <p:nvPicPr>
              <p:cNvPr id="312" name="Graphic 311" descr="Transfer1">
                <a:extLst>
                  <a:ext uri="{FF2B5EF4-FFF2-40B4-BE49-F238E27FC236}">
                    <a16:creationId xmlns:a16="http://schemas.microsoft.com/office/drawing/2014/main" id="{D3991AA4-B526-4BFE-9137-91431333239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23379" y="4551585"/>
                <a:ext cx="610222" cy="610222"/>
              </a:xfrm>
              <a:prstGeom prst="rect">
                <a:avLst/>
              </a:prstGeom>
            </p:spPr>
          </p:pic>
        </p:grpSp>
        <p:pic>
          <p:nvPicPr>
            <p:cNvPr id="263" name="Graphic 262" descr="Confused person">
              <a:extLst>
                <a:ext uri="{FF2B5EF4-FFF2-40B4-BE49-F238E27FC236}">
                  <a16:creationId xmlns:a16="http://schemas.microsoft.com/office/drawing/2014/main" id="{FC5422BC-2F16-4FFD-A18E-FB8EA9549A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839200" y="6039323"/>
              <a:ext cx="369325" cy="369325"/>
            </a:xfrm>
            <a:prstGeom prst="rect">
              <a:avLst/>
            </a:prstGeom>
          </p:spPr>
        </p:pic>
        <p:grpSp>
          <p:nvGrpSpPr>
            <p:cNvPr id="264" name="Group 263">
              <a:extLst>
                <a:ext uri="{FF2B5EF4-FFF2-40B4-BE49-F238E27FC236}">
                  <a16:creationId xmlns:a16="http://schemas.microsoft.com/office/drawing/2014/main" id="{439C08F7-A1AF-4C0B-906F-2F02CC23FD98}"/>
                </a:ext>
              </a:extLst>
            </p:cNvPr>
            <p:cNvGrpSpPr/>
            <p:nvPr/>
          </p:nvGrpSpPr>
          <p:grpSpPr>
            <a:xfrm>
              <a:off x="10891294" y="5253625"/>
              <a:ext cx="518487" cy="369325"/>
              <a:chOff x="3023379" y="4508494"/>
              <a:chExt cx="1283706" cy="914400"/>
            </a:xfrm>
            <a:solidFill>
              <a:srgbClr val="4472C4"/>
            </a:solidFill>
          </p:grpSpPr>
          <p:pic>
            <p:nvPicPr>
              <p:cNvPr id="309" name="Graphic 308" descr="Man">
                <a:extLst>
                  <a:ext uri="{FF2B5EF4-FFF2-40B4-BE49-F238E27FC236}">
                    <a16:creationId xmlns:a16="http://schemas.microsoft.com/office/drawing/2014/main" id="{416295A7-30EC-4679-9267-CD34718A450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392685" y="4508494"/>
                <a:ext cx="914400" cy="914400"/>
              </a:xfrm>
              <a:prstGeom prst="rect">
                <a:avLst/>
              </a:prstGeom>
            </p:spPr>
          </p:pic>
          <p:pic>
            <p:nvPicPr>
              <p:cNvPr id="310" name="Graphic 309" descr="Transfer1">
                <a:extLst>
                  <a:ext uri="{FF2B5EF4-FFF2-40B4-BE49-F238E27FC236}">
                    <a16:creationId xmlns:a16="http://schemas.microsoft.com/office/drawing/2014/main" id="{071B1B5E-3E23-4E51-B812-FA6D7438404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23379" y="4551585"/>
                <a:ext cx="610222" cy="610222"/>
              </a:xfrm>
              <a:prstGeom prst="rect">
                <a:avLst/>
              </a:prstGeom>
            </p:spPr>
          </p:pic>
        </p:grpSp>
        <p:grpSp>
          <p:nvGrpSpPr>
            <p:cNvPr id="265" name="Group 264">
              <a:extLst>
                <a:ext uri="{FF2B5EF4-FFF2-40B4-BE49-F238E27FC236}">
                  <a16:creationId xmlns:a16="http://schemas.microsoft.com/office/drawing/2014/main" id="{6907FB27-B402-4035-BD78-2EB64A50DBD9}"/>
                </a:ext>
              </a:extLst>
            </p:cNvPr>
            <p:cNvGrpSpPr/>
            <p:nvPr/>
          </p:nvGrpSpPr>
          <p:grpSpPr>
            <a:xfrm>
              <a:off x="11302829" y="4927025"/>
              <a:ext cx="518093" cy="369325"/>
              <a:chOff x="802364" y="5199937"/>
              <a:chExt cx="1282730" cy="914400"/>
            </a:xfrm>
            <a:solidFill>
              <a:srgbClr val="4472C4"/>
            </a:solidFill>
          </p:grpSpPr>
          <p:pic>
            <p:nvPicPr>
              <p:cNvPr id="307" name="Graphic 306" descr="Woman">
                <a:extLst>
                  <a:ext uri="{FF2B5EF4-FFF2-40B4-BE49-F238E27FC236}">
                    <a16:creationId xmlns:a16="http://schemas.microsoft.com/office/drawing/2014/main" id="{3D28405C-92DD-4264-82CA-B6EFC07633B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70694" y="5199937"/>
                <a:ext cx="914400" cy="914400"/>
              </a:xfrm>
              <a:prstGeom prst="rect">
                <a:avLst/>
              </a:prstGeom>
            </p:spPr>
          </p:pic>
          <p:pic>
            <p:nvPicPr>
              <p:cNvPr id="308" name="Graphic 307" descr="Transfer1">
                <a:extLst>
                  <a:ext uri="{FF2B5EF4-FFF2-40B4-BE49-F238E27FC236}">
                    <a16:creationId xmlns:a16="http://schemas.microsoft.com/office/drawing/2014/main" id="{86AF8910-BE97-4C71-99CF-8FBB7414AAC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2364" y="5252494"/>
                <a:ext cx="610222" cy="610222"/>
              </a:xfrm>
              <a:prstGeom prst="rect">
                <a:avLst/>
              </a:prstGeom>
            </p:spPr>
          </p:pic>
        </p:grpSp>
        <p:grpSp>
          <p:nvGrpSpPr>
            <p:cNvPr id="266" name="Group 265">
              <a:extLst>
                <a:ext uri="{FF2B5EF4-FFF2-40B4-BE49-F238E27FC236}">
                  <a16:creationId xmlns:a16="http://schemas.microsoft.com/office/drawing/2014/main" id="{F8EE4686-2088-4248-A4BE-92763AC42BAB}"/>
                </a:ext>
              </a:extLst>
            </p:cNvPr>
            <p:cNvGrpSpPr/>
            <p:nvPr/>
          </p:nvGrpSpPr>
          <p:grpSpPr>
            <a:xfrm>
              <a:off x="9804558" y="4927025"/>
              <a:ext cx="518093" cy="369325"/>
              <a:chOff x="802364" y="5199937"/>
              <a:chExt cx="1282730" cy="914400"/>
            </a:xfrm>
            <a:solidFill>
              <a:srgbClr val="4472C4"/>
            </a:solidFill>
          </p:grpSpPr>
          <p:pic>
            <p:nvPicPr>
              <p:cNvPr id="305" name="Graphic 304" descr="Woman">
                <a:extLst>
                  <a:ext uri="{FF2B5EF4-FFF2-40B4-BE49-F238E27FC236}">
                    <a16:creationId xmlns:a16="http://schemas.microsoft.com/office/drawing/2014/main" id="{3B65D245-56B0-4B0F-9817-3FD1BB35243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70694" y="5199937"/>
                <a:ext cx="914400" cy="914400"/>
              </a:xfrm>
              <a:prstGeom prst="rect">
                <a:avLst/>
              </a:prstGeom>
            </p:spPr>
          </p:pic>
          <p:pic>
            <p:nvPicPr>
              <p:cNvPr id="306" name="Graphic 305" descr="Transfer1">
                <a:extLst>
                  <a:ext uri="{FF2B5EF4-FFF2-40B4-BE49-F238E27FC236}">
                    <a16:creationId xmlns:a16="http://schemas.microsoft.com/office/drawing/2014/main" id="{CB30AA6A-636E-4E3B-95EA-E0DE4DD12BC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2364" y="5252494"/>
                <a:ext cx="610222" cy="610222"/>
              </a:xfrm>
              <a:prstGeom prst="rect">
                <a:avLst/>
              </a:prstGeom>
            </p:spPr>
          </p:pic>
        </p:grpSp>
        <p:pic>
          <p:nvPicPr>
            <p:cNvPr id="267" name="Graphic 266" descr="Woman Shrugging">
              <a:extLst>
                <a:ext uri="{FF2B5EF4-FFF2-40B4-BE49-F238E27FC236}">
                  <a16:creationId xmlns:a16="http://schemas.microsoft.com/office/drawing/2014/main" id="{6D19059C-9EA8-40C9-A436-0B76E9F31E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87122" y="5608831"/>
              <a:ext cx="369325" cy="369325"/>
            </a:xfrm>
            <a:prstGeom prst="rect">
              <a:avLst/>
            </a:prstGeom>
          </p:spPr>
        </p:pic>
        <p:pic>
          <p:nvPicPr>
            <p:cNvPr id="268" name="Graphic 267" descr="Confused person">
              <a:extLst>
                <a:ext uri="{FF2B5EF4-FFF2-40B4-BE49-F238E27FC236}">
                  <a16:creationId xmlns:a16="http://schemas.microsoft.com/office/drawing/2014/main" id="{3763719E-1F2B-4660-8EED-9475113E523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06866" y="5760133"/>
              <a:ext cx="369325" cy="369325"/>
            </a:xfrm>
            <a:prstGeom prst="rect">
              <a:avLst/>
            </a:prstGeom>
          </p:spPr>
        </p:pic>
        <p:grpSp>
          <p:nvGrpSpPr>
            <p:cNvPr id="269" name="Group 268">
              <a:extLst>
                <a:ext uri="{FF2B5EF4-FFF2-40B4-BE49-F238E27FC236}">
                  <a16:creationId xmlns:a16="http://schemas.microsoft.com/office/drawing/2014/main" id="{802E6508-F86D-4002-97D3-7DCE6570FA3E}"/>
                </a:ext>
              </a:extLst>
            </p:cNvPr>
            <p:cNvGrpSpPr/>
            <p:nvPr/>
          </p:nvGrpSpPr>
          <p:grpSpPr>
            <a:xfrm>
              <a:off x="10867172" y="6171406"/>
              <a:ext cx="518487" cy="369325"/>
              <a:chOff x="3023379" y="4508494"/>
              <a:chExt cx="1283706" cy="914400"/>
            </a:xfrm>
            <a:solidFill>
              <a:srgbClr val="4472C4"/>
            </a:solidFill>
          </p:grpSpPr>
          <p:pic>
            <p:nvPicPr>
              <p:cNvPr id="303" name="Graphic 302" descr="Man">
                <a:extLst>
                  <a:ext uri="{FF2B5EF4-FFF2-40B4-BE49-F238E27FC236}">
                    <a16:creationId xmlns:a16="http://schemas.microsoft.com/office/drawing/2014/main" id="{41DF9C1C-4D40-4AE4-AC22-361E01CF6C5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392685" y="4508494"/>
                <a:ext cx="914400" cy="914400"/>
              </a:xfrm>
              <a:prstGeom prst="rect">
                <a:avLst/>
              </a:prstGeom>
            </p:spPr>
          </p:pic>
          <p:pic>
            <p:nvPicPr>
              <p:cNvPr id="304" name="Graphic 303" descr="Transfer1">
                <a:extLst>
                  <a:ext uri="{FF2B5EF4-FFF2-40B4-BE49-F238E27FC236}">
                    <a16:creationId xmlns:a16="http://schemas.microsoft.com/office/drawing/2014/main" id="{6701E915-C0D8-471B-BA9B-3053F9D2422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23379" y="4551585"/>
                <a:ext cx="610222" cy="610222"/>
              </a:xfrm>
              <a:prstGeom prst="rect">
                <a:avLst/>
              </a:prstGeom>
            </p:spPr>
          </p:pic>
        </p:grpSp>
        <p:pic>
          <p:nvPicPr>
            <p:cNvPr id="270" name="Graphic 269" descr="Woman Shrugging">
              <a:extLst>
                <a:ext uri="{FF2B5EF4-FFF2-40B4-BE49-F238E27FC236}">
                  <a16:creationId xmlns:a16="http://schemas.microsoft.com/office/drawing/2014/main" id="{3CF33EAE-5FF7-40FC-9D03-E75F139DF8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66529" y="5518673"/>
              <a:ext cx="369325" cy="369325"/>
            </a:xfrm>
            <a:prstGeom prst="rect">
              <a:avLst/>
            </a:prstGeom>
          </p:spPr>
        </p:pic>
        <p:pic>
          <p:nvPicPr>
            <p:cNvPr id="271" name="Graphic 270" descr="Checkbox Checked">
              <a:extLst>
                <a:ext uri="{FF2B5EF4-FFF2-40B4-BE49-F238E27FC236}">
                  <a16:creationId xmlns:a16="http://schemas.microsoft.com/office/drawing/2014/main" id="{8FF5F322-C47F-4664-9E04-AE7E46534D7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214163" y="3994207"/>
              <a:ext cx="278706" cy="278706"/>
            </a:xfrm>
            <a:prstGeom prst="rect">
              <a:avLst/>
            </a:prstGeom>
          </p:spPr>
        </p:pic>
        <p:pic>
          <p:nvPicPr>
            <p:cNvPr id="272" name="Graphic 271" descr="Checkbox Crossed">
              <a:extLst>
                <a:ext uri="{FF2B5EF4-FFF2-40B4-BE49-F238E27FC236}">
                  <a16:creationId xmlns:a16="http://schemas.microsoft.com/office/drawing/2014/main" id="{496205C4-1424-492D-A1F3-8EB83DE4788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467789" y="4497723"/>
              <a:ext cx="278706" cy="278706"/>
            </a:xfrm>
            <a:prstGeom prst="rect">
              <a:avLst/>
            </a:prstGeom>
          </p:spPr>
        </p:pic>
        <p:pic>
          <p:nvPicPr>
            <p:cNvPr id="273" name="Graphic 272" descr="Checkbox Checked">
              <a:extLst>
                <a:ext uri="{FF2B5EF4-FFF2-40B4-BE49-F238E27FC236}">
                  <a16:creationId xmlns:a16="http://schemas.microsoft.com/office/drawing/2014/main" id="{1B2C064E-81EA-466D-A01E-4F9E3760124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997623" y="4706831"/>
              <a:ext cx="278706" cy="278706"/>
            </a:xfrm>
            <a:prstGeom prst="rect">
              <a:avLst/>
            </a:prstGeom>
          </p:spPr>
        </p:pic>
        <p:grpSp>
          <p:nvGrpSpPr>
            <p:cNvPr id="274" name="Group 273">
              <a:extLst>
                <a:ext uri="{FF2B5EF4-FFF2-40B4-BE49-F238E27FC236}">
                  <a16:creationId xmlns:a16="http://schemas.microsoft.com/office/drawing/2014/main" id="{2E7BED8F-1EE9-48CC-9597-F7BA0446E556}"/>
                </a:ext>
              </a:extLst>
            </p:cNvPr>
            <p:cNvGrpSpPr/>
            <p:nvPr/>
          </p:nvGrpSpPr>
          <p:grpSpPr>
            <a:xfrm>
              <a:off x="9205216" y="6005957"/>
              <a:ext cx="518093" cy="369325"/>
              <a:chOff x="802364" y="5199937"/>
              <a:chExt cx="1282730" cy="914400"/>
            </a:xfrm>
            <a:solidFill>
              <a:srgbClr val="4472C4"/>
            </a:solidFill>
          </p:grpSpPr>
          <p:pic>
            <p:nvPicPr>
              <p:cNvPr id="301" name="Graphic 300" descr="Woman">
                <a:extLst>
                  <a:ext uri="{FF2B5EF4-FFF2-40B4-BE49-F238E27FC236}">
                    <a16:creationId xmlns:a16="http://schemas.microsoft.com/office/drawing/2014/main" id="{0B17FC2B-2208-4AD0-B2A6-4B9D3F41B8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70694" y="5199937"/>
                <a:ext cx="914400" cy="914400"/>
              </a:xfrm>
              <a:prstGeom prst="rect">
                <a:avLst/>
              </a:prstGeom>
            </p:spPr>
          </p:pic>
          <p:pic>
            <p:nvPicPr>
              <p:cNvPr id="302" name="Graphic 301" descr="Transfer1">
                <a:extLst>
                  <a:ext uri="{FF2B5EF4-FFF2-40B4-BE49-F238E27FC236}">
                    <a16:creationId xmlns:a16="http://schemas.microsoft.com/office/drawing/2014/main" id="{83FC2FA8-C9EB-465B-881C-267A9F6E368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2364" y="5252494"/>
                <a:ext cx="610222" cy="610222"/>
              </a:xfrm>
              <a:prstGeom prst="rect">
                <a:avLst/>
              </a:prstGeom>
            </p:spPr>
          </p:pic>
        </p:grpSp>
        <p:pic>
          <p:nvPicPr>
            <p:cNvPr id="275" name="Graphic 274" descr="Checkbox Crossed">
              <a:extLst>
                <a:ext uri="{FF2B5EF4-FFF2-40B4-BE49-F238E27FC236}">
                  <a16:creationId xmlns:a16="http://schemas.microsoft.com/office/drawing/2014/main" id="{132739E1-2421-4A04-A432-4E07F8F3CFD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232987" y="5100649"/>
              <a:ext cx="278706" cy="278706"/>
            </a:xfrm>
            <a:prstGeom prst="rect">
              <a:avLst/>
            </a:prstGeom>
          </p:spPr>
        </p:pic>
        <p:pic>
          <p:nvPicPr>
            <p:cNvPr id="276" name="Graphic 275" descr="Checkbox Crossed">
              <a:extLst>
                <a:ext uri="{FF2B5EF4-FFF2-40B4-BE49-F238E27FC236}">
                  <a16:creationId xmlns:a16="http://schemas.microsoft.com/office/drawing/2014/main" id="{72B2D497-0C91-404E-9BED-8F848C9E132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397085" y="5794509"/>
              <a:ext cx="278706" cy="278706"/>
            </a:xfrm>
            <a:prstGeom prst="rect">
              <a:avLst/>
            </a:prstGeom>
          </p:spPr>
        </p:pic>
        <p:pic>
          <p:nvPicPr>
            <p:cNvPr id="277" name="Graphic 276" descr="Checkbox Checked">
              <a:extLst>
                <a:ext uri="{FF2B5EF4-FFF2-40B4-BE49-F238E27FC236}">
                  <a16:creationId xmlns:a16="http://schemas.microsoft.com/office/drawing/2014/main" id="{844FE365-D96E-4118-9E4A-F966109AAAC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328490" y="3967439"/>
              <a:ext cx="278706" cy="278706"/>
            </a:xfrm>
            <a:prstGeom prst="rect">
              <a:avLst/>
            </a:prstGeom>
          </p:spPr>
        </p:pic>
        <p:pic>
          <p:nvPicPr>
            <p:cNvPr id="278" name="Graphic 277" descr="Woman Shrugging">
              <a:extLst>
                <a:ext uri="{FF2B5EF4-FFF2-40B4-BE49-F238E27FC236}">
                  <a16:creationId xmlns:a16="http://schemas.microsoft.com/office/drawing/2014/main" id="{F1D4352E-AEC0-44D8-9EE4-37B2F028D0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71995" y="5737341"/>
              <a:ext cx="369325" cy="369325"/>
            </a:xfrm>
            <a:prstGeom prst="rect">
              <a:avLst/>
            </a:prstGeom>
          </p:spPr>
        </p:pic>
        <p:pic>
          <p:nvPicPr>
            <p:cNvPr id="279" name="Graphic 278" descr="Checkbox Checked">
              <a:extLst>
                <a:ext uri="{FF2B5EF4-FFF2-40B4-BE49-F238E27FC236}">
                  <a16:creationId xmlns:a16="http://schemas.microsoft.com/office/drawing/2014/main" id="{19D8391D-E34D-491A-8A6C-4D92721CF13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503120" y="4707145"/>
              <a:ext cx="278706" cy="278706"/>
            </a:xfrm>
            <a:prstGeom prst="rect">
              <a:avLst/>
            </a:prstGeom>
          </p:spPr>
        </p:pic>
        <p:pic>
          <p:nvPicPr>
            <p:cNvPr id="280" name="Graphic 279" descr="Checkbox Checked">
              <a:extLst>
                <a:ext uri="{FF2B5EF4-FFF2-40B4-BE49-F238E27FC236}">
                  <a16:creationId xmlns:a16="http://schemas.microsoft.com/office/drawing/2014/main" id="{437EBA79-D8D6-4EC7-B930-AC9BB625E59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053270" y="5960060"/>
              <a:ext cx="278706" cy="278706"/>
            </a:xfrm>
            <a:prstGeom prst="rect">
              <a:avLst/>
            </a:prstGeom>
          </p:spPr>
        </p:pic>
        <p:pic>
          <p:nvPicPr>
            <p:cNvPr id="281" name="Graphic 280" descr="Checkbox Checked">
              <a:extLst>
                <a:ext uri="{FF2B5EF4-FFF2-40B4-BE49-F238E27FC236}">
                  <a16:creationId xmlns:a16="http://schemas.microsoft.com/office/drawing/2014/main" id="{724C8CFC-3BCF-44A3-B420-3F06DBAE985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557300" y="4723641"/>
              <a:ext cx="278706" cy="278706"/>
            </a:xfrm>
            <a:prstGeom prst="rect">
              <a:avLst/>
            </a:prstGeom>
          </p:spPr>
        </p:pic>
        <p:pic>
          <p:nvPicPr>
            <p:cNvPr id="282" name="Graphic 281" descr="Checkbox Crossed">
              <a:extLst>
                <a:ext uri="{FF2B5EF4-FFF2-40B4-BE49-F238E27FC236}">
                  <a16:creationId xmlns:a16="http://schemas.microsoft.com/office/drawing/2014/main" id="{B0B42EE4-9F95-4E00-B8FB-76BEF682F51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303754" y="5305817"/>
              <a:ext cx="278706" cy="278706"/>
            </a:xfrm>
            <a:prstGeom prst="rect">
              <a:avLst/>
            </a:prstGeom>
          </p:spPr>
        </p:pic>
        <p:pic>
          <p:nvPicPr>
            <p:cNvPr id="283" name="Graphic 282" descr="Checkbox Crossed">
              <a:extLst>
                <a:ext uri="{FF2B5EF4-FFF2-40B4-BE49-F238E27FC236}">
                  <a16:creationId xmlns:a16="http://schemas.microsoft.com/office/drawing/2014/main" id="{D0D98EC3-E88C-4453-B718-55119FDC542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073660" y="5042279"/>
              <a:ext cx="278706" cy="278706"/>
            </a:xfrm>
            <a:prstGeom prst="rect">
              <a:avLst/>
            </a:prstGeom>
          </p:spPr>
        </p:pic>
        <p:pic>
          <p:nvPicPr>
            <p:cNvPr id="284" name="Graphic 283" descr="Checkbox Crossed">
              <a:extLst>
                <a:ext uri="{FF2B5EF4-FFF2-40B4-BE49-F238E27FC236}">
                  <a16:creationId xmlns:a16="http://schemas.microsoft.com/office/drawing/2014/main" id="{74B79A22-2852-45CB-91D4-7C8D248AC80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421066" y="5518867"/>
              <a:ext cx="278706" cy="278706"/>
            </a:xfrm>
            <a:prstGeom prst="rect">
              <a:avLst/>
            </a:prstGeom>
          </p:spPr>
        </p:pic>
        <p:pic>
          <p:nvPicPr>
            <p:cNvPr id="285" name="Graphic 284" descr="Checkbox Crossed">
              <a:extLst>
                <a:ext uri="{FF2B5EF4-FFF2-40B4-BE49-F238E27FC236}">
                  <a16:creationId xmlns:a16="http://schemas.microsoft.com/office/drawing/2014/main" id="{C89E173A-7FE7-49C0-8F6D-2C774381C79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753867" y="5537316"/>
              <a:ext cx="278706" cy="278706"/>
            </a:xfrm>
            <a:prstGeom prst="rect">
              <a:avLst/>
            </a:prstGeom>
          </p:spPr>
        </p:pic>
        <p:pic>
          <p:nvPicPr>
            <p:cNvPr id="286" name="Graphic 285" descr="Checkbox Crossed">
              <a:extLst>
                <a:ext uri="{FF2B5EF4-FFF2-40B4-BE49-F238E27FC236}">
                  <a16:creationId xmlns:a16="http://schemas.microsoft.com/office/drawing/2014/main" id="{AA5BEE3E-6297-48FF-8081-63AF7389A77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488575" y="3992147"/>
              <a:ext cx="278706" cy="278706"/>
            </a:xfrm>
            <a:prstGeom prst="rect">
              <a:avLst/>
            </a:prstGeom>
          </p:spPr>
        </p:pic>
        <p:pic>
          <p:nvPicPr>
            <p:cNvPr id="287" name="Graphic 286" descr="Checkbox Checked">
              <a:extLst>
                <a:ext uri="{FF2B5EF4-FFF2-40B4-BE49-F238E27FC236}">
                  <a16:creationId xmlns:a16="http://schemas.microsoft.com/office/drawing/2014/main" id="{0D666EAF-494A-4498-9FF0-733F2B185B7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874260" y="4391467"/>
              <a:ext cx="278706" cy="278706"/>
            </a:xfrm>
            <a:prstGeom prst="rect">
              <a:avLst/>
            </a:prstGeom>
          </p:spPr>
        </p:pic>
        <p:pic>
          <p:nvPicPr>
            <p:cNvPr id="288" name="Graphic 287" descr="Checkbox Crossed">
              <a:extLst>
                <a:ext uri="{FF2B5EF4-FFF2-40B4-BE49-F238E27FC236}">
                  <a16:creationId xmlns:a16="http://schemas.microsoft.com/office/drawing/2014/main" id="{A63A9867-B77C-4F76-A709-D0E8659FCA2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831811" y="5390621"/>
              <a:ext cx="278706" cy="278706"/>
            </a:xfrm>
            <a:prstGeom prst="rect">
              <a:avLst/>
            </a:prstGeom>
          </p:spPr>
        </p:pic>
        <p:pic>
          <p:nvPicPr>
            <p:cNvPr id="289" name="Graphic 288" descr="Checkbox Crossed">
              <a:extLst>
                <a:ext uri="{FF2B5EF4-FFF2-40B4-BE49-F238E27FC236}">
                  <a16:creationId xmlns:a16="http://schemas.microsoft.com/office/drawing/2014/main" id="{D42C5D2D-E2E9-474A-BAEA-6BDA4F74A52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890980" y="4446719"/>
              <a:ext cx="278706" cy="278706"/>
            </a:xfrm>
            <a:prstGeom prst="rect">
              <a:avLst/>
            </a:prstGeom>
          </p:spPr>
        </p:pic>
        <p:pic>
          <p:nvPicPr>
            <p:cNvPr id="290" name="Graphic 289" descr="Checkbox Crossed">
              <a:extLst>
                <a:ext uri="{FF2B5EF4-FFF2-40B4-BE49-F238E27FC236}">
                  <a16:creationId xmlns:a16="http://schemas.microsoft.com/office/drawing/2014/main" id="{A71D96DE-5DE8-4BC6-9A16-C7676D377E0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891537" y="5812059"/>
              <a:ext cx="278706" cy="278706"/>
            </a:xfrm>
            <a:prstGeom prst="rect">
              <a:avLst/>
            </a:prstGeom>
          </p:spPr>
        </p:pic>
        <p:pic>
          <p:nvPicPr>
            <p:cNvPr id="291" name="Graphic 290" descr="Checkbox Crossed">
              <a:extLst>
                <a:ext uri="{FF2B5EF4-FFF2-40B4-BE49-F238E27FC236}">
                  <a16:creationId xmlns:a16="http://schemas.microsoft.com/office/drawing/2014/main" id="{576B2214-CFD4-41DC-99F5-895BFDCFA6D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659077" y="5225146"/>
              <a:ext cx="278706" cy="278706"/>
            </a:xfrm>
            <a:prstGeom prst="rect">
              <a:avLst/>
            </a:prstGeom>
          </p:spPr>
        </p:pic>
        <p:pic>
          <p:nvPicPr>
            <p:cNvPr id="292" name="Graphic 291" descr="Checkbox Checked">
              <a:extLst>
                <a:ext uri="{FF2B5EF4-FFF2-40B4-BE49-F238E27FC236}">
                  <a16:creationId xmlns:a16="http://schemas.microsoft.com/office/drawing/2014/main" id="{8F8F62E2-878F-4DE3-A3B4-C9FF36CD332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820440" y="4051980"/>
              <a:ext cx="278706" cy="278706"/>
            </a:xfrm>
            <a:prstGeom prst="rect">
              <a:avLst/>
            </a:prstGeom>
          </p:spPr>
        </p:pic>
        <p:grpSp>
          <p:nvGrpSpPr>
            <p:cNvPr id="293" name="Group 292">
              <a:extLst>
                <a:ext uri="{FF2B5EF4-FFF2-40B4-BE49-F238E27FC236}">
                  <a16:creationId xmlns:a16="http://schemas.microsoft.com/office/drawing/2014/main" id="{532BA7D4-427D-40AC-B9EF-70CD38970001}"/>
                </a:ext>
              </a:extLst>
            </p:cNvPr>
            <p:cNvGrpSpPr/>
            <p:nvPr/>
          </p:nvGrpSpPr>
          <p:grpSpPr>
            <a:xfrm>
              <a:off x="8739362" y="6230987"/>
              <a:ext cx="518487" cy="369325"/>
              <a:chOff x="3023379" y="4508494"/>
              <a:chExt cx="1283706" cy="914400"/>
            </a:xfrm>
            <a:solidFill>
              <a:srgbClr val="4472C4"/>
            </a:solidFill>
          </p:grpSpPr>
          <p:pic>
            <p:nvPicPr>
              <p:cNvPr id="299" name="Graphic 298" descr="Man">
                <a:extLst>
                  <a:ext uri="{FF2B5EF4-FFF2-40B4-BE49-F238E27FC236}">
                    <a16:creationId xmlns:a16="http://schemas.microsoft.com/office/drawing/2014/main" id="{08CC33FB-AA4C-4B81-8C6B-1A32F170CFA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392685" y="4508494"/>
                <a:ext cx="914400" cy="914400"/>
              </a:xfrm>
              <a:prstGeom prst="rect">
                <a:avLst/>
              </a:prstGeom>
            </p:spPr>
          </p:pic>
          <p:pic>
            <p:nvPicPr>
              <p:cNvPr id="300" name="Graphic 299" descr="Transfer1">
                <a:extLst>
                  <a:ext uri="{FF2B5EF4-FFF2-40B4-BE49-F238E27FC236}">
                    <a16:creationId xmlns:a16="http://schemas.microsoft.com/office/drawing/2014/main" id="{A1270D47-4C57-4849-A135-3E858C41938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23379" y="4551585"/>
                <a:ext cx="610222" cy="610222"/>
              </a:xfrm>
              <a:prstGeom prst="rect">
                <a:avLst/>
              </a:prstGeom>
            </p:spPr>
          </p:pic>
        </p:grpSp>
        <p:pic>
          <p:nvPicPr>
            <p:cNvPr id="294" name="Graphic 293" descr="Checkbox Checked">
              <a:extLst>
                <a:ext uri="{FF2B5EF4-FFF2-40B4-BE49-F238E27FC236}">
                  <a16:creationId xmlns:a16="http://schemas.microsoft.com/office/drawing/2014/main" id="{0BE3050D-2251-474B-8E95-7E08043A25A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933833" y="6005957"/>
              <a:ext cx="278706" cy="278706"/>
            </a:xfrm>
            <a:prstGeom prst="rect">
              <a:avLst/>
            </a:prstGeom>
          </p:spPr>
        </p:pic>
        <p:grpSp>
          <p:nvGrpSpPr>
            <p:cNvPr id="295" name="Group 294">
              <a:extLst>
                <a:ext uri="{FF2B5EF4-FFF2-40B4-BE49-F238E27FC236}">
                  <a16:creationId xmlns:a16="http://schemas.microsoft.com/office/drawing/2014/main" id="{E6949571-0BE2-47FF-9331-CC5216D6AC22}"/>
                </a:ext>
              </a:extLst>
            </p:cNvPr>
            <p:cNvGrpSpPr/>
            <p:nvPr/>
          </p:nvGrpSpPr>
          <p:grpSpPr>
            <a:xfrm>
              <a:off x="10256151" y="6056341"/>
              <a:ext cx="518094" cy="369325"/>
              <a:chOff x="802361" y="5199937"/>
              <a:chExt cx="1282733" cy="914400"/>
            </a:xfrm>
            <a:solidFill>
              <a:srgbClr val="4472C4"/>
            </a:solidFill>
          </p:grpSpPr>
          <p:pic>
            <p:nvPicPr>
              <p:cNvPr id="297" name="Graphic 296" descr="Woman">
                <a:extLst>
                  <a:ext uri="{FF2B5EF4-FFF2-40B4-BE49-F238E27FC236}">
                    <a16:creationId xmlns:a16="http://schemas.microsoft.com/office/drawing/2014/main" id="{EDCF4A2B-1B12-4C15-83FF-3E3784400E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70694" y="5199937"/>
                <a:ext cx="914400" cy="914400"/>
              </a:xfrm>
              <a:prstGeom prst="rect">
                <a:avLst/>
              </a:prstGeom>
            </p:spPr>
          </p:pic>
          <p:pic>
            <p:nvPicPr>
              <p:cNvPr id="298" name="Graphic 297" descr="Transfer1">
                <a:extLst>
                  <a:ext uri="{FF2B5EF4-FFF2-40B4-BE49-F238E27FC236}">
                    <a16:creationId xmlns:a16="http://schemas.microsoft.com/office/drawing/2014/main" id="{42114B81-31EE-42D1-8F38-7E2AE907E2C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2361" y="5252494"/>
                <a:ext cx="610222" cy="610222"/>
              </a:xfrm>
              <a:prstGeom prst="rect">
                <a:avLst/>
              </a:prstGeom>
            </p:spPr>
          </p:pic>
        </p:grpSp>
        <p:pic>
          <p:nvPicPr>
            <p:cNvPr id="296" name="Graphic 295" descr="Checkbox Checked">
              <a:extLst>
                <a:ext uri="{FF2B5EF4-FFF2-40B4-BE49-F238E27FC236}">
                  <a16:creationId xmlns:a16="http://schemas.microsoft.com/office/drawing/2014/main" id="{692CE195-B40A-42AF-92B3-A67B791D2BC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456444" y="5836461"/>
              <a:ext cx="278706" cy="278706"/>
            </a:xfrm>
            <a:prstGeom prst="rect">
              <a:avLst/>
            </a:prstGeom>
          </p:spPr>
        </p:pic>
      </p:grpSp>
      <p:grpSp>
        <p:nvGrpSpPr>
          <p:cNvPr id="321" name="Group 320">
            <a:extLst>
              <a:ext uri="{FF2B5EF4-FFF2-40B4-BE49-F238E27FC236}">
                <a16:creationId xmlns:a16="http://schemas.microsoft.com/office/drawing/2014/main" id="{1352A164-F2DF-4C3C-B477-9B0A370B32C6}"/>
              </a:ext>
            </a:extLst>
          </p:cNvPr>
          <p:cNvGrpSpPr/>
          <p:nvPr/>
        </p:nvGrpSpPr>
        <p:grpSpPr>
          <a:xfrm>
            <a:off x="783436" y="2180713"/>
            <a:ext cx="3412071" cy="3452658"/>
            <a:chOff x="3849562" y="125605"/>
            <a:chExt cx="3886113" cy="3932340"/>
          </a:xfrm>
        </p:grpSpPr>
        <p:sp>
          <p:nvSpPr>
            <p:cNvPr id="322" name="Rectangle 321">
              <a:extLst>
                <a:ext uri="{FF2B5EF4-FFF2-40B4-BE49-F238E27FC236}">
                  <a16:creationId xmlns:a16="http://schemas.microsoft.com/office/drawing/2014/main" id="{04894745-9547-4267-AD9A-48C9FDF12CEB}"/>
                </a:ext>
              </a:extLst>
            </p:cNvPr>
            <p:cNvSpPr/>
            <p:nvPr/>
          </p:nvSpPr>
          <p:spPr>
            <a:xfrm>
              <a:off x="3849562" y="198497"/>
              <a:ext cx="3886113" cy="3859448"/>
            </a:xfrm>
            <a:prstGeom prst="rect">
              <a:avLst/>
            </a:prstGeom>
            <a:solidFill>
              <a:sysClr val="window" lastClr="FFFFFF"/>
            </a:solidFill>
            <a:ln w="1270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323" name="Graphic 322" descr="Man">
              <a:extLst>
                <a:ext uri="{FF2B5EF4-FFF2-40B4-BE49-F238E27FC236}">
                  <a16:creationId xmlns:a16="http://schemas.microsoft.com/office/drawing/2014/main" id="{E9673128-0417-4CF4-A442-C96DF85CCD0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88689" y="961208"/>
              <a:ext cx="466425" cy="466425"/>
            </a:xfrm>
            <a:prstGeom prst="rect">
              <a:avLst/>
            </a:prstGeom>
          </p:spPr>
        </p:pic>
        <p:cxnSp>
          <p:nvCxnSpPr>
            <p:cNvPr id="324" name="Straight Connector 323">
              <a:extLst>
                <a:ext uri="{FF2B5EF4-FFF2-40B4-BE49-F238E27FC236}">
                  <a16:creationId xmlns:a16="http://schemas.microsoft.com/office/drawing/2014/main" id="{DE8C400F-6B17-4B39-83B9-3F80D6175A0D}"/>
                </a:ext>
              </a:extLst>
            </p:cNvPr>
            <p:cNvCxnSpPr>
              <a:stCxn id="322" idx="0"/>
              <a:endCxn id="322" idx="2"/>
            </p:cNvCxnSpPr>
            <p:nvPr/>
          </p:nvCxnSpPr>
          <p:spPr>
            <a:xfrm>
              <a:off x="5792619" y="198497"/>
              <a:ext cx="0" cy="3859448"/>
            </a:xfrm>
            <a:prstGeom prst="line">
              <a:avLst/>
            </a:prstGeom>
            <a:noFill/>
            <a:ln w="19050" cap="flat" cmpd="sng" algn="ctr">
              <a:solidFill>
                <a:srgbClr val="4472C4"/>
              </a:solidFill>
              <a:prstDash val="solid"/>
              <a:miter lim="800000"/>
            </a:ln>
            <a:effectLst/>
          </p:spPr>
        </p:cxnSp>
        <p:sp>
          <p:nvSpPr>
            <p:cNvPr id="325" name="TextBox 324">
              <a:extLst>
                <a:ext uri="{FF2B5EF4-FFF2-40B4-BE49-F238E27FC236}">
                  <a16:creationId xmlns:a16="http://schemas.microsoft.com/office/drawing/2014/main" id="{B2FB507F-1ABC-43AB-A1BB-4010CFE67CFC}"/>
                </a:ext>
              </a:extLst>
            </p:cNvPr>
            <p:cNvSpPr txBox="1"/>
            <p:nvPr/>
          </p:nvSpPr>
          <p:spPr>
            <a:xfrm>
              <a:off x="4481114" y="125605"/>
              <a:ext cx="64953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&lt;=25</a:t>
              </a:r>
            </a:p>
          </p:txBody>
        </p:sp>
        <p:sp>
          <p:nvSpPr>
            <p:cNvPr id="326" name="TextBox 325">
              <a:extLst>
                <a:ext uri="{FF2B5EF4-FFF2-40B4-BE49-F238E27FC236}">
                  <a16:creationId xmlns:a16="http://schemas.microsoft.com/office/drawing/2014/main" id="{B5718E14-29AA-42B5-B4E6-C39CC6D5AA03}"/>
                </a:ext>
              </a:extLst>
            </p:cNvPr>
            <p:cNvSpPr txBox="1"/>
            <p:nvPr/>
          </p:nvSpPr>
          <p:spPr>
            <a:xfrm>
              <a:off x="6407363" y="125605"/>
              <a:ext cx="53412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&gt;25</a:t>
              </a:r>
            </a:p>
          </p:txBody>
        </p:sp>
        <p:pic>
          <p:nvPicPr>
            <p:cNvPr id="327" name="Graphic 326" descr="Woman">
              <a:extLst>
                <a:ext uri="{FF2B5EF4-FFF2-40B4-BE49-F238E27FC236}">
                  <a16:creationId xmlns:a16="http://schemas.microsoft.com/office/drawing/2014/main" id="{3564F81E-E4F5-4BD4-A4AD-3729A72C66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22969" y="1587467"/>
              <a:ext cx="466425" cy="466425"/>
            </a:xfrm>
            <a:prstGeom prst="rect">
              <a:avLst/>
            </a:prstGeom>
          </p:spPr>
        </p:pic>
        <p:pic>
          <p:nvPicPr>
            <p:cNvPr id="328" name="Graphic 327" descr="Checkbox Checked">
              <a:extLst>
                <a:ext uri="{FF2B5EF4-FFF2-40B4-BE49-F238E27FC236}">
                  <a16:creationId xmlns:a16="http://schemas.microsoft.com/office/drawing/2014/main" id="{DEAFBA72-CBB7-4A4E-B93F-D4D6B16BBFE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445910" y="677015"/>
              <a:ext cx="351982" cy="351982"/>
            </a:xfrm>
            <a:prstGeom prst="rect">
              <a:avLst/>
            </a:prstGeom>
          </p:spPr>
        </p:pic>
        <p:pic>
          <p:nvPicPr>
            <p:cNvPr id="329" name="Graphic 328" descr="Checkbox Crossed">
              <a:extLst>
                <a:ext uri="{FF2B5EF4-FFF2-40B4-BE49-F238E27FC236}">
                  <a16:creationId xmlns:a16="http://schemas.microsoft.com/office/drawing/2014/main" id="{EB512F74-6535-4AEF-BC2D-DFC50E3F02A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66217" y="1312913"/>
              <a:ext cx="351982" cy="351982"/>
            </a:xfrm>
            <a:prstGeom prst="rect">
              <a:avLst/>
            </a:prstGeom>
          </p:spPr>
        </p:pic>
        <p:pic>
          <p:nvPicPr>
            <p:cNvPr id="330" name="Graphic 329" descr="Checkbox Checked">
              <a:extLst>
                <a:ext uri="{FF2B5EF4-FFF2-40B4-BE49-F238E27FC236}">
                  <a16:creationId xmlns:a16="http://schemas.microsoft.com/office/drawing/2014/main" id="{DEA86CCE-9750-407D-BA1C-BF972757E81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435351" y="1576998"/>
              <a:ext cx="351982" cy="351982"/>
            </a:xfrm>
            <a:prstGeom prst="rect">
              <a:avLst/>
            </a:prstGeom>
          </p:spPr>
        </p:pic>
        <p:pic>
          <p:nvPicPr>
            <p:cNvPr id="331" name="Graphic 330" descr="Checkbox Crossed">
              <a:extLst>
                <a:ext uri="{FF2B5EF4-FFF2-40B4-BE49-F238E27FC236}">
                  <a16:creationId xmlns:a16="http://schemas.microsoft.com/office/drawing/2014/main" id="{0F0EF2C6-3F87-460C-B254-1A8D0F986EF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469683" y="2074356"/>
              <a:ext cx="351982" cy="351982"/>
            </a:xfrm>
            <a:prstGeom prst="rect">
              <a:avLst/>
            </a:prstGeom>
          </p:spPr>
        </p:pic>
        <p:pic>
          <p:nvPicPr>
            <p:cNvPr id="332" name="Graphic 331" descr="Checkbox Crossed">
              <a:extLst>
                <a:ext uri="{FF2B5EF4-FFF2-40B4-BE49-F238E27FC236}">
                  <a16:creationId xmlns:a16="http://schemas.microsoft.com/office/drawing/2014/main" id="{CEECCD19-3414-4343-A092-8F1C83FE211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676924" y="2950641"/>
              <a:ext cx="351982" cy="351982"/>
            </a:xfrm>
            <a:prstGeom prst="rect">
              <a:avLst/>
            </a:prstGeom>
          </p:spPr>
        </p:pic>
        <p:pic>
          <p:nvPicPr>
            <p:cNvPr id="333" name="Graphic 332" descr="Checkbox Checked">
              <a:extLst>
                <a:ext uri="{FF2B5EF4-FFF2-40B4-BE49-F238E27FC236}">
                  <a16:creationId xmlns:a16="http://schemas.microsoft.com/office/drawing/2014/main" id="{AE473F4D-84D2-4B00-A917-EF8F2A08375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116120" y="643210"/>
              <a:ext cx="351982" cy="351982"/>
            </a:xfrm>
            <a:prstGeom prst="rect">
              <a:avLst/>
            </a:prstGeom>
          </p:spPr>
        </p:pic>
        <p:pic>
          <p:nvPicPr>
            <p:cNvPr id="334" name="Graphic 333" descr="Checkbox Checked">
              <a:extLst>
                <a:ext uri="{FF2B5EF4-FFF2-40B4-BE49-F238E27FC236}">
                  <a16:creationId xmlns:a16="http://schemas.microsoft.com/office/drawing/2014/main" id="{1D840733-BCBE-4ECF-A7DF-5AC3423C07E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336663" y="1577394"/>
              <a:ext cx="351982" cy="351982"/>
            </a:xfrm>
            <a:prstGeom prst="rect">
              <a:avLst/>
            </a:prstGeom>
          </p:spPr>
        </p:pic>
        <p:pic>
          <p:nvPicPr>
            <p:cNvPr id="335" name="Graphic 334" descr="Checkbox Checked">
              <a:extLst>
                <a:ext uri="{FF2B5EF4-FFF2-40B4-BE49-F238E27FC236}">
                  <a16:creationId xmlns:a16="http://schemas.microsoft.com/office/drawing/2014/main" id="{9544AB0A-70DD-479B-9CE2-C0876B1C109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768542" y="3159717"/>
              <a:ext cx="351982" cy="351982"/>
            </a:xfrm>
            <a:prstGeom prst="rect">
              <a:avLst/>
            </a:prstGeom>
          </p:spPr>
        </p:pic>
        <p:pic>
          <p:nvPicPr>
            <p:cNvPr id="336" name="Graphic 335" descr="Checkbox Checked">
              <a:extLst>
                <a:ext uri="{FF2B5EF4-FFF2-40B4-BE49-F238E27FC236}">
                  <a16:creationId xmlns:a16="http://schemas.microsoft.com/office/drawing/2014/main" id="{CB2A5FB3-7AF7-44E1-9B56-92F0920EE59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142175" y="1598227"/>
              <a:ext cx="351982" cy="351982"/>
            </a:xfrm>
            <a:prstGeom prst="rect">
              <a:avLst/>
            </a:prstGeom>
          </p:spPr>
        </p:pic>
        <p:pic>
          <p:nvPicPr>
            <p:cNvPr id="337" name="Graphic 336" descr="Checkbox Crossed">
              <a:extLst>
                <a:ext uri="{FF2B5EF4-FFF2-40B4-BE49-F238E27FC236}">
                  <a16:creationId xmlns:a16="http://schemas.microsoft.com/office/drawing/2014/main" id="{D6561837-1AF7-43CF-BFF4-BCB0F7E8204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821968" y="2333465"/>
              <a:ext cx="351982" cy="351982"/>
            </a:xfrm>
            <a:prstGeom prst="rect">
              <a:avLst/>
            </a:prstGeom>
          </p:spPr>
        </p:pic>
        <p:pic>
          <p:nvPicPr>
            <p:cNvPr id="338" name="Graphic 337" descr="Checkbox Crossed">
              <a:extLst>
                <a:ext uri="{FF2B5EF4-FFF2-40B4-BE49-F238E27FC236}">
                  <a16:creationId xmlns:a16="http://schemas.microsoft.com/office/drawing/2014/main" id="{A5836F2C-B5FA-44F9-A355-3D08837418E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794292" y="2000639"/>
              <a:ext cx="351982" cy="351982"/>
            </a:xfrm>
            <a:prstGeom prst="rect">
              <a:avLst/>
            </a:prstGeom>
          </p:spPr>
        </p:pic>
        <p:pic>
          <p:nvPicPr>
            <p:cNvPr id="339" name="Graphic 338" descr="Checkbox Crossed">
              <a:extLst>
                <a:ext uri="{FF2B5EF4-FFF2-40B4-BE49-F238E27FC236}">
                  <a16:creationId xmlns:a16="http://schemas.microsoft.com/office/drawing/2014/main" id="{EDA53283-CC5F-4534-AFB7-EA3430A764C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233036" y="2602528"/>
              <a:ext cx="351982" cy="351982"/>
            </a:xfrm>
            <a:prstGeom prst="rect">
              <a:avLst/>
            </a:prstGeom>
          </p:spPr>
        </p:pic>
        <p:pic>
          <p:nvPicPr>
            <p:cNvPr id="340" name="Graphic 339" descr="Checkbox Crossed">
              <a:extLst>
                <a:ext uri="{FF2B5EF4-FFF2-40B4-BE49-F238E27FC236}">
                  <a16:creationId xmlns:a16="http://schemas.microsoft.com/office/drawing/2014/main" id="{D8CDC18D-0E69-4A33-BC83-1FAAD43EAB1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390421" y="2625828"/>
              <a:ext cx="351982" cy="351982"/>
            </a:xfrm>
            <a:prstGeom prst="rect">
              <a:avLst/>
            </a:prstGeom>
          </p:spPr>
        </p:pic>
        <p:pic>
          <p:nvPicPr>
            <p:cNvPr id="341" name="Graphic 340" descr="Checkbox Crossed">
              <a:extLst>
                <a:ext uri="{FF2B5EF4-FFF2-40B4-BE49-F238E27FC236}">
                  <a16:creationId xmlns:a16="http://schemas.microsoft.com/office/drawing/2014/main" id="{37C5ABB7-5CB7-4F3B-803F-04F18F0022F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055381" y="674414"/>
              <a:ext cx="351982" cy="351982"/>
            </a:xfrm>
            <a:prstGeom prst="rect">
              <a:avLst/>
            </a:prstGeom>
          </p:spPr>
        </p:pic>
        <p:pic>
          <p:nvPicPr>
            <p:cNvPr id="342" name="Graphic 341" descr="Checkbox Checked">
              <a:extLst>
                <a:ext uri="{FF2B5EF4-FFF2-40B4-BE49-F238E27FC236}">
                  <a16:creationId xmlns:a16="http://schemas.microsoft.com/office/drawing/2014/main" id="{E65231D6-2834-48CA-AB7C-ADEC003202C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542467" y="1178721"/>
              <a:ext cx="351982" cy="351982"/>
            </a:xfrm>
            <a:prstGeom prst="rect">
              <a:avLst/>
            </a:prstGeom>
          </p:spPr>
        </p:pic>
        <p:pic>
          <p:nvPicPr>
            <p:cNvPr id="343" name="Graphic 342" descr="Checkbox Crossed">
              <a:extLst>
                <a:ext uri="{FF2B5EF4-FFF2-40B4-BE49-F238E27FC236}">
                  <a16:creationId xmlns:a16="http://schemas.microsoft.com/office/drawing/2014/main" id="{12EF1156-87F1-4046-9A0C-CF3900C96ED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963032" y="2440565"/>
              <a:ext cx="351981" cy="351981"/>
            </a:xfrm>
            <a:prstGeom prst="rect">
              <a:avLst/>
            </a:prstGeom>
          </p:spPr>
        </p:pic>
        <p:pic>
          <p:nvPicPr>
            <p:cNvPr id="344" name="Graphic 343" descr="Checkbox Crossed">
              <a:extLst>
                <a:ext uri="{FF2B5EF4-FFF2-40B4-BE49-F238E27FC236}">
                  <a16:creationId xmlns:a16="http://schemas.microsoft.com/office/drawing/2014/main" id="{9BB96DC8-D973-468D-9118-0897FA34DE5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037757" y="1248499"/>
              <a:ext cx="351982" cy="351982"/>
            </a:xfrm>
            <a:prstGeom prst="rect">
              <a:avLst/>
            </a:prstGeom>
          </p:spPr>
        </p:pic>
        <p:pic>
          <p:nvPicPr>
            <p:cNvPr id="345" name="Graphic 344" descr="Checkbox Crossed">
              <a:extLst>
                <a:ext uri="{FF2B5EF4-FFF2-40B4-BE49-F238E27FC236}">
                  <a16:creationId xmlns:a16="http://schemas.microsoft.com/office/drawing/2014/main" id="{AACD8746-3E66-4707-89F6-3C56CB6E4A2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301374" y="2972805"/>
              <a:ext cx="351982" cy="351982"/>
            </a:xfrm>
            <a:prstGeom prst="rect">
              <a:avLst/>
            </a:prstGeom>
          </p:spPr>
        </p:pic>
        <p:pic>
          <p:nvPicPr>
            <p:cNvPr id="346" name="Graphic 345" descr="Checkbox Crossed">
              <a:extLst>
                <a:ext uri="{FF2B5EF4-FFF2-40B4-BE49-F238E27FC236}">
                  <a16:creationId xmlns:a16="http://schemas.microsoft.com/office/drawing/2014/main" id="{E2AD0076-0F74-4644-B44D-D7A503B1D8B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007797" y="2231585"/>
              <a:ext cx="351982" cy="351982"/>
            </a:xfrm>
            <a:prstGeom prst="rect">
              <a:avLst/>
            </a:prstGeom>
          </p:spPr>
        </p:pic>
        <p:pic>
          <p:nvPicPr>
            <p:cNvPr id="347" name="Graphic 346" descr="Checkbox Checked">
              <a:extLst>
                <a:ext uri="{FF2B5EF4-FFF2-40B4-BE49-F238E27FC236}">
                  <a16:creationId xmlns:a16="http://schemas.microsoft.com/office/drawing/2014/main" id="{E51C0A29-4151-4228-A153-1BFBF698C08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211585" y="749978"/>
              <a:ext cx="351982" cy="351982"/>
            </a:xfrm>
            <a:prstGeom prst="rect">
              <a:avLst/>
            </a:prstGeom>
          </p:spPr>
        </p:pic>
        <p:pic>
          <p:nvPicPr>
            <p:cNvPr id="348" name="Graphic 347" descr="Checkbox Checked">
              <a:extLst>
                <a:ext uri="{FF2B5EF4-FFF2-40B4-BE49-F238E27FC236}">
                  <a16:creationId xmlns:a16="http://schemas.microsoft.com/office/drawing/2014/main" id="{4EEF6801-D804-44FB-B96D-BC4513665AF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091877" y="3217681"/>
              <a:ext cx="351982" cy="351982"/>
            </a:xfrm>
            <a:prstGeom prst="rect">
              <a:avLst/>
            </a:prstGeom>
          </p:spPr>
        </p:pic>
        <p:pic>
          <p:nvPicPr>
            <p:cNvPr id="349" name="Graphic 348" descr="Checkbox Checked">
              <a:extLst>
                <a:ext uri="{FF2B5EF4-FFF2-40B4-BE49-F238E27FC236}">
                  <a16:creationId xmlns:a16="http://schemas.microsoft.com/office/drawing/2014/main" id="{CCCC4099-C8CE-4D7C-B6E6-9963561D5E8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014802" y="3003622"/>
              <a:ext cx="351982" cy="351982"/>
            </a:xfrm>
            <a:prstGeom prst="rect">
              <a:avLst/>
            </a:prstGeom>
          </p:spPr>
        </p:pic>
        <p:pic>
          <p:nvPicPr>
            <p:cNvPr id="350" name="Graphic 349" descr="Woman">
              <a:extLst>
                <a:ext uri="{FF2B5EF4-FFF2-40B4-BE49-F238E27FC236}">
                  <a16:creationId xmlns:a16="http://schemas.microsoft.com/office/drawing/2014/main" id="{6D61FEC3-4E16-4EF0-BDB0-E42AED9D039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53069" y="1034598"/>
              <a:ext cx="466425" cy="466425"/>
            </a:xfrm>
            <a:prstGeom prst="rect">
              <a:avLst/>
            </a:prstGeom>
          </p:spPr>
        </p:pic>
        <p:pic>
          <p:nvPicPr>
            <p:cNvPr id="351" name="Graphic 350" descr="Man">
              <a:extLst>
                <a:ext uri="{FF2B5EF4-FFF2-40B4-BE49-F238E27FC236}">
                  <a16:creationId xmlns:a16="http://schemas.microsoft.com/office/drawing/2014/main" id="{86C49B07-B352-4C66-BE9D-778FEEB48C7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982640" y="1541996"/>
              <a:ext cx="466425" cy="466425"/>
            </a:xfrm>
            <a:prstGeom prst="rect">
              <a:avLst/>
            </a:prstGeom>
          </p:spPr>
        </p:pic>
        <p:pic>
          <p:nvPicPr>
            <p:cNvPr id="352" name="Graphic 351" descr="Man">
              <a:extLst>
                <a:ext uri="{FF2B5EF4-FFF2-40B4-BE49-F238E27FC236}">
                  <a16:creationId xmlns:a16="http://schemas.microsoft.com/office/drawing/2014/main" id="{D186AEF0-55FC-44B7-9594-B5F2F0C0A55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414953" y="2358447"/>
              <a:ext cx="466425" cy="466425"/>
            </a:xfrm>
            <a:prstGeom prst="rect">
              <a:avLst/>
            </a:prstGeom>
          </p:spPr>
        </p:pic>
        <p:pic>
          <p:nvPicPr>
            <p:cNvPr id="353" name="Graphic 352" descr="Woman">
              <a:extLst>
                <a:ext uri="{FF2B5EF4-FFF2-40B4-BE49-F238E27FC236}">
                  <a16:creationId xmlns:a16="http://schemas.microsoft.com/office/drawing/2014/main" id="{A5419D92-08C6-4ADD-84FF-05371CECF95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909473" y="2726636"/>
              <a:ext cx="466425" cy="466425"/>
            </a:xfrm>
            <a:prstGeom prst="rect">
              <a:avLst/>
            </a:prstGeom>
          </p:spPr>
        </p:pic>
        <p:pic>
          <p:nvPicPr>
            <p:cNvPr id="354" name="Graphic 353" descr="Man">
              <a:extLst>
                <a:ext uri="{FF2B5EF4-FFF2-40B4-BE49-F238E27FC236}">
                  <a16:creationId xmlns:a16="http://schemas.microsoft.com/office/drawing/2014/main" id="{AC3BE5ED-4CAD-43F6-88AA-28C36A3949E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57017" y="2519963"/>
              <a:ext cx="466425" cy="466425"/>
            </a:xfrm>
            <a:prstGeom prst="rect">
              <a:avLst/>
            </a:prstGeom>
          </p:spPr>
        </p:pic>
        <p:pic>
          <p:nvPicPr>
            <p:cNvPr id="355" name="Graphic 354" descr="Woman">
              <a:extLst>
                <a:ext uri="{FF2B5EF4-FFF2-40B4-BE49-F238E27FC236}">
                  <a16:creationId xmlns:a16="http://schemas.microsoft.com/office/drawing/2014/main" id="{6284319C-5FA4-4879-A02B-61B382C2A1B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82188" y="1854243"/>
              <a:ext cx="466425" cy="466425"/>
            </a:xfrm>
            <a:prstGeom prst="rect">
              <a:avLst/>
            </a:prstGeom>
          </p:spPr>
        </p:pic>
        <p:pic>
          <p:nvPicPr>
            <p:cNvPr id="356" name="Graphic 355" descr="Man">
              <a:extLst>
                <a:ext uri="{FF2B5EF4-FFF2-40B4-BE49-F238E27FC236}">
                  <a16:creationId xmlns:a16="http://schemas.microsoft.com/office/drawing/2014/main" id="{F37360D8-E3AA-4BC3-97C1-64B999E26D5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55414" y="3274766"/>
              <a:ext cx="466425" cy="466425"/>
            </a:xfrm>
            <a:prstGeom prst="rect">
              <a:avLst/>
            </a:prstGeom>
          </p:spPr>
        </p:pic>
        <p:pic>
          <p:nvPicPr>
            <p:cNvPr id="357" name="Graphic 356" descr="Woman">
              <a:extLst>
                <a:ext uri="{FF2B5EF4-FFF2-40B4-BE49-F238E27FC236}">
                  <a16:creationId xmlns:a16="http://schemas.microsoft.com/office/drawing/2014/main" id="{3B2BB24F-0B4E-4A54-96D6-FCCF72FF888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30225" y="3232728"/>
              <a:ext cx="466425" cy="466425"/>
            </a:xfrm>
            <a:prstGeom prst="rect">
              <a:avLst/>
            </a:prstGeom>
          </p:spPr>
        </p:pic>
        <p:pic>
          <p:nvPicPr>
            <p:cNvPr id="358" name="Graphic 357" descr="Woman">
              <a:extLst>
                <a:ext uri="{FF2B5EF4-FFF2-40B4-BE49-F238E27FC236}">
                  <a16:creationId xmlns:a16="http://schemas.microsoft.com/office/drawing/2014/main" id="{DF4B9A23-F6A5-42AF-AD14-53DB3101F3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32385" y="3489246"/>
              <a:ext cx="466425" cy="466425"/>
            </a:xfrm>
            <a:prstGeom prst="rect">
              <a:avLst/>
            </a:prstGeom>
          </p:spPr>
        </p:pic>
        <p:pic>
          <p:nvPicPr>
            <p:cNvPr id="359" name="Graphic 358" descr="Woman">
              <a:extLst>
                <a:ext uri="{FF2B5EF4-FFF2-40B4-BE49-F238E27FC236}">
                  <a16:creationId xmlns:a16="http://schemas.microsoft.com/office/drawing/2014/main" id="{BEE5110D-E3CC-4A61-B3B8-FC15D5EA75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64907" y="3278039"/>
              <a:ext cx="466425" cy="466425"/>
            </a:xfrm>
            <a:prstGeom prst="rect">
              <a:avLst/>
            </a:prstGeom>
          </p:spPr>
        </p:pic>
        <p:pic>
          <p:nvPicPr>
            <p:cNvPr id="360" name="Graphic 359" descr="Man">
              <a:extLst>
                <a:ext uri="{FF2B5EF4-FFF2-40B4-BE49-F238E27FC236}">
                  <a16:creationId xmlns:a16="http://schemas.microsoft.com/office/drawing/2014/main" id="{DCA6E18D-9D2B-41F4-896D-CADBFF8A43A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721158" y="3433338"/>
              <a:ext cx="466425" cy="466425"/>
            </a:xfrm>
            <a:prstGeom prst="rect">
              <a:avLst/>
            </a:prstGeom>
          </p:spPr>
        </p:pic>
        <p:pic>
          <p:nvPicPr>
            <p:cNvPr id="361" name="Graphic 360" descr="Woman">
              <a:extLst>
                <a:ext uri="{FF2B5EF4-FFF2-40B4-BE49-F238E27FC236}">
                  <a16:creationId xmlns:a16="http://schemas.microsoft.com/office/drawing/2014/main" id="{C0DC8218-2E4B-4D17-8F3C-A741D8C06A7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67418" y="2869283"/>
              <a:ext cx="466425" cy="466425"/>
            </a:xfrm>
            <a:prstGeom prst="rect">
              <a:avLst/>
            </a:prstGeom>
          </p:spPr>
        </p:pic>
        <p:pic>
          <p:nvPicPr>
            <p:cNvPr id="362" name="Graphic 361" descr="Man">
              <a:extLst>
                <a:ext uri="{FF2B5EF4-FFF2-40B4-BE49-F238E27FC236}">
                  <a16:creationId xmlns:a16="http://schemas.microsoft.com/office/drawing/2014/main" id="{1A2CC412-12D4-40A4-ACB2-F8793D88525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329986" y="2894712"/>
              <a:ext cx="466425" cy="466425"/>
            </a:xfrm>
            <a:prstGeom prst="rect">
              <a:avLst/>
            </a:prstGeom>
          </p:spPr>
        </p:pic>
        <p:pic>
          <p:nvPicPr>
            <p:cNvPr id="363" name="Graphic 362" descr="Woman">
              <a:extLst>
                <a:ext uri="{FF2B5EF4-FFF2-40B4-BE49-F238E27FC236}">
                  <a16:creationId xmlns:a16="http://schemas.microsoft.com/office/drawing/2014/main" id="{D007773B-4736-41D2-A74E-2142CD2DA99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77644" y="2605921"/>
              <a:ext cx="466425" cy="466425"/>
            </a:xfrm>
            <a:prstGeom prst="rect">
              <a:avLst/>
            </a:prstGeom>
          </p:spPr>
        </p:pic>
        <p:pic>
          <p:nvPicPr>
            <p:cNvPr id="364" name="Graphic 363" descr="Man">
              <a:extLst>
                <a:ext uri="{FF2B5EF4-FFF2-40B4-BE49-F238E27FC236}">
                  <a16:creationId xmlns:a16="http://schemas.microsoft.com/office/drawing/2014/main" id="{C4ED6E97-07FC-4AB8-96F8-1D4890F9FAB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084953" y="1889745"/>
              <a:ext cx="466425" cy="466425"/>
            </a:xfrm>
            <a:prstGeom prst="rect">
              <a:avLst/>
            </a:prstGeom>
          </p:spPr>
        </p:pic>
        <p:pic>
          <p:nvPicPr>
            <p:cNvPr id="365" name="Graphic 364" descr="Woman">
              <a:extLst>
                <a:ext uri="{FF2B5EF4-FFF2-40B4-BE49-F238E27FC236}">
                  <a16:creationId xmlns:a16="http://schemas.microsoft.com/office/drawing/2014/main" id="{12B02C12-3505-4518-A61E-C389F0418FD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89219" y="1453552"/>
              <a:ext cx="466425" cy="466425"/>
            </a:xfrm>
            <a:prstGeom prst="rect">
              <a:avLst/>
            </a:prstGeom>
          </p:spPr>
        </p:pic>
        <p:pic>
          <p:nvPicPr>
            <p:cNvPr id="366" name="Graphic 365" descr="Woman">
              <a:extLst>
                <a:ext uri="{FF2B5EF4-FFF2-40B4-BE49-F238E27FC236}">
                  <a16:creationId xmlns:a16="http://schemas.microsoft.com/office/drawing/2014/main" id="{1F14F112-FFE1-4946-AA17-90CFE7FE4FC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66781" y="1866445"/>
              <a:ext cx="466425" cy="466425"/>
            </a:xfrm>
            <a:prstGeom prst="rect">
              <a:avLst/>
            </a:prstGeom>
          </p:spPr>
        </p:pic>
        <p:pic>
          <p:nvPicPr>
            <p:cNvPr id="367" name="Graphic 366" descr="Woman">
              <a:extLst>
                <a:ext uri="{FF2B5EF4-FFF2-40B4-BE49-F238E27FC236}">
                  <a16:creationId xmlns:a16="http://schemas.microsoft.com/office/drawing/2014/main" id="{A778BBF7-CB6D-45F7-929B-D53DFF764CF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66769" y="941432"/>
              <a:ext cx="466425" cy="466425"/>
            </a:xfrm>
            <a:prstGeom prst="rect">
              <a:avLst/>
            </a:prstGeom>
          </p:spPr>
        </p:pic>
        <p:pic>
          <p:nvPicPr>
            <p:cNvPr id="368" name="Graphic 367" descr="Man">
              <a:extLst>
                <a:ext uri="{FF2B5EF4-FFF2-40B4-BE49-F238E27FC236}">
                  <a16:creationId xmlns:a16="http://schemas.microsoft.com/office/drawing/2014/main" id="{C2E3F601-7E60-4760-9033-22EFCE17328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999910" y="968216"/>
              <a:ext cx="466425" cy="466425"/>
            </a:xfrm>
            <a:prstGeom prst="rect">
              <a:avLst/>
            </a:prstGeom>
          </p:spPr>
        </p:pic>
        <p:pic>
          <p:nvPicPr>
            <p:cNvPr id="369" name="Graphic 368" descr="Man">
              <a:extLst>
                <a:ext uri="{FF2B5EF4-FFF2-40B4-BE49-F238E27FC236}">
                  <a16:creationId xmlns:a16="http://schemas.microsoft.com/office/drawing/2014/main" id="{FEF76F71-E2BF-4736-A9A9-ACEB561C4A6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750562" y="2283176"/>
              <a:ext cx="466425" cy="466425"/>
            </a:xfrm>
            <a:prstGeom prst="rect">
              <a:avLst/>
            </a:prstGeom>
          </p:spPr>
        </p:pic>
      </p:grpSp>
      <p:sp>
        <p:nvSpPr>
          <p:cNvPr id="370" name="TextBox 369">
            <a:extLst>
              <a:ext uri="{FF2B5EF4-FFF2-40B4-BE49-F238E27FC236}">
                <a16:creationId xmlns:a16="http://schemas.microsoft.com/office/drawing/2014/main" id="{808C7257-1B21-4633-9AED-955173B3117C}"/>
              </a:ext>
            </a:extLst>
          </p:cNvPr>
          <p:cNvSpPr txBox="1"/>
          <p:nvPr/>
        </p:nvSpPr>
        <p:spPr>
          <a:xfrm>
            <a:off x="550193" y="1120690"/>
            <a:ext cx="927087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Example: Loan repayment binary classification for two age groups</a:t>
            </a:r>
          </a:p>
        </p:txBody>
      </p:sp>
      <p:sp>
        <p:nvSpPr>
          <p:cNvPr id="374" name="TextBox 373">
            <a:extLst>
              <a:ext uri="{FF2B5EF4-FFF2-40B4-BE49-F238E27FC236}">
                <a16:creationId xmlns:a16="http://schemas.microsoft.com/office/drawing/2014/main" id="{6C96F13A-7100-49F3-B1DA-C9AF2F8B0340}"/>
              </a:ext>
            </a:extLst>
          </p:cNvPr>
          <p:cNvSpPr txBox="1"/>
          <p:nvPr/>
        </p:nvSpPr>
        <p:spPr>
          <a:xfrm>
            <a:off x="6217921" y="5506050"/>
            <a:ext cx="3710538" cy="132959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Overall </a:t>
            </a:r>
            <a:r>
              <a:rPr lang="en-US" sz="1400" i="1" dirty="0">
                <a:gradFill>
                  <a:gsLst>
                    <a:gs pos="2917">
                      <a:schemeClr val="tx1"/>
                    </a:gs>
                    <a:gs pos="30000">
                      <a:schemeClr val="tx1"/>
                    </a:gs>
                  </a:gsLst>
                  <a:lin ang="5400000" scaled="0"/>
                </a:gradFill>
              </a:rPr>
              <a:t>recall</a:t>
            </a:r>
            <a:r>
              <a:rPr lang="en-US" sz="1400" dirty="0">
                <a:gradFill>
                  <a:gsLst>
                    <a:gs pos="2917">
                      <a:schemeClr val="tx1"/>
                    </a:gs>
                    <a:gs pos="30000">
                      <a:schemeClr val="tx1"/>
                    </a:gs>
                  </a:gsLst>
                  <a:lin ang="5400000" scaled="0"/>
                </a:gradFill>
              </a:rPr>
              <a:t> = 8/12 (67%)</a:t>
            </a:r>
          </a:p>
          <a:p>
            <a:pPr>
              <a:lnSpc>
                <a:spcPct val="90000"/>
              </a:lnSpc>
              <a:spcAft>
                <a:spcPts val="600"/>
              </a:spcAft>
            </a:pPr>
            <a:r>
              <a:rPr lang="en-US" sz="1400" dirty="0">
                <a:gradFill>
                  <a:gsLst>
                    <a:gs pos="2917">
                      <a:schemeClr val="tx1"/>
                    </a:gs>
                    <a:gs pos="30000">
                      <a:schemeClr val="tx1"/>
                    </a:gs>
                  </a:gsLst>
                  <a:lin ang="5400000" scaled="0"/>
                </a:gradFill>
              </a:rPr>
              <a:t>25 &amp; under </a:t>
            </a:r>
            <a:r>
              <a:rPr lang="en-US" sz="1400" i="1" dirty="0">
                <a:gradFill>
                  <a:gsLst>
                    <a:gs pos="2917">
                      <a:schemeClr val="tx1"/>
                    </a:gs>
                    <a:gs pos="30000">
                      <a:schemeClr val="tx1"/>
                    </a:gs>
                  </a:gsLst>
                  <a:lin ang="5400000" scaled="0"/>
                </a:gradFill>
              </a:rPr>
              <a:t>recall</a:t>
            </a:r>
            <a:r>
              <a:rPr lang="en-US" sz="1400" dirty="0">
                <a:gradFill>
                  <a:gsLst>
                    <a:gs pos="2917">
                      <a:schemeClr val="tx1"/>
                    </a:gs>
                    <a:gs pos="30000">
                      <a:schemeClr val="tx1"/>
                    </a:gs>
                  </a:gsLst>
                  <a:lin ang="5400000" scaled="0"/>
                </a:gradFill>
              </a:rPr>
              <a:t> = 3/6 (50%)</a:t>
            </a:r>
          </a:p>
          <a:p>
            <a:pPr>
              <a:lnSpc>
                <a:spcPct val="90000"/>
              </a:lnSpc>
              <a:spcAft>
                <a:spcPts val="600"/>
              </a:spcAft>
            </a:pPr>
            <a:r>
              <a:rPr lang="en-US" sz="1400" dirty="0">
                <a:gradFill>
                  <a:gsLst>
                    <a:gs pos="2917">
                      <a:schemeClr val="tx1"/>
                    </a:gs>
                    <a:gs pos="30000">
                      <a:schemeClr val="tx1"/>
                    </a:gs>
                  </a:gsLst>
                  <a:lin ang="5400000" scaled="0"/>
                </a:gradFill>
              </a:rPr>
              <a:t>Over 25 </a:t>
            </a:r>
            <a:r>
              <a:rPr lang="en-US" sz="1400" i="1" dirty="0">
                <a:gradFill>
                  <a:gsLst>
                    <a:gs pos="2917">
                      <a:schemeClr val="tx1"/>
                    </a:gs>
                    <a:gs pos="30000">
                      <a:schemeClr val="tx1"/>
                    </a:gs>
                  </a:gsLst>
                  <a:lin ang="5400000" scaled="0"/>
                </a:gradFill>
              </a:rPr>
              <a:t>recall</a:t>
            </a:r>
            <a:r>
              <a:rPr lang="en-US" sz="1400" dirty="0">
                <a:gradFill>
                  <a:gsLst>
                    <a:gs pos="2917">
                      <a:schemeClr val="tx1"/>
                    </a:gs>
                    <a:gs pos="30000">
                      <a:schemeClr val="tx1"/>
                    </a:gs>
                  </a:gsLst>
                  <a:lin ang="5400000" scaled="0"/>
                </a:gradFill>
              </a:rPr>
              <a:t> = 5/6 (83%)</a:t>
            </a:r>
          </a:p>
          <a:p>
            <a:pPr algn="r">
              <a:lnSpc>
                <a:spcPct val="90000"/>
              </a:lnSpc>
              <a:spcAft>
                <a:spcPts val="600"/>
              </a:spcAft>
            </a:pPr>
            <a:r>
              <a:rPr lang="en-US" sz="1600" dirty="0">
                <a:gradFill>
                  <a:gsLst>
                    <a:gs pos="2917">
                      <a:schemeClr val="tx1"/>
                    </a:gs>
                    <a:gs pos="30000">
                      <a:schemeClr val="tx1"/>
                    </a:gs>
                  </a:gsLst>
                  <a:lin ang="5400000" scaled="0"/>
                </a:gradFill>
              </a:rPr>
              <a:t>Disparity = 33%</a:t>
            </a:r>
          </a:p>
        </p:txBody>
      </p:sp>
      <p:sp>
        <p:nvSpPr>
          <p:cNvPr id="375" name="TextBox 374">
            <a:extLst>
              <a:ext uri="{FF2B5EF4-FFF2-40B4-BE49-F238E27FC236}">
                <a16:creationId xmlns:a16="http://schemas.microsoft.com/office/drawing/2014/main" id="{BEAA8C07-9C64-44C4-B74F-273A8ACF65F2}"/>
              </a:ext>
            </a:extLst>
          </p:cNvPr>
          <p:cNvSpPr txBox="1"/>
          <p:nvPr/>
        </p:nvSpPr>
        <p:spPr>
          <a:xfrm>
            <a:off x="751952" y="5553517"/>
            <a:ext cx="3574604" cy="132959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Overall </a:t>
            </a:r>
            <a:r>
              <a:rPr lang="en-US" sz="1400" i="1" dirty="0">
                <a:gradFill>
                  <a:gsLst>
                    <a:gs pos="2917">
                      <a:schemeClr val="tx1"/>
                    </a:gs>
                    <a:gs pos="30000">
                      <a:schemeClr val="tx1"/>
                    </a:gs>
                  </a:gsLst>
                  <a:lin ang="5400000" scaled="0"/>
                </a:gradFill>
              </a:rPr>
              <a:t>selection rate </a:t>
            </a:r>
            <a:r>
              <a:rPr lang="en-US" sz="1400" dirty="0">
                <a:gradFill>
                  <a:gsLst>
                    <a:gs pos="2917">
                      <a:schemeClr val="tx1"/>
                    </a:gs>
                    <a:gs pos="30000">
                      <a:schemeClr val="tx1"/>
                    </a:gs>
                  </a:gsLst>
                  <a:lin ang="5400000" scaled="0"/>
                </a:gradFill>
              </a:rPr>
              <a:t>= 10/22 (45%)</a:t>
            </a:r>
          </a:p>
          <a:p>
            <a:pPr>
              <a:lnSpc>
                <a:spcPct val="90000"/>
              </a:lnSpc>
              <a:spcAft>
                <a:spcPts val="600"/>
              </a:spcAft>
            </a:pPr>
            <a:r>
              <a:rPr lang="en-US" sz="1400" dirty="0">
                <a:gradFill>
                  <a:gsLst>
                    <a:gs pos="2917">
                      <a:schemeClr val="tx1"/>
                    </a:gs>
                    <a:gs pos="30000">
                      <a:schemeClr val="tx1"/>
                    </a:gs>
                  </a:gsLst>
                  <a:lin ang="5400000" scaled="0"/>
                </a:gradFill>
              </a:rPr>
              <a:t>25 &amp; under </a:t>
            </a:r>
            <a:r>
              <a:rPr lang="en-US" sz="1400" i="1" dirty="0">
                <a:gradFill>
                  <a:gsLst>
                    <a:gs pos="2917">
                      <a:schemeClr val="tx1"/>
                    </a:gs>
                    <a:gs pos="30000">
                      <a:schemeClr val="tx1"/>
                    </a:gs>
                  </a:gsLst>
                  <a:lin ang="5400000" scaled="0"/>
                </a:gradFill>
              </a:rPr>
              <a:t>selection rate </a:t>
            </a:r>
            <a:r>
              <a:rPr lang="en-US" sz="1400" dirty="0">
                <a:gradFill>
                  <a:gsLst>
                    <a:gs pos="2917">
                      <a:schemeClr val="tx1"/>
                    </a:gs>
                    <a:gs pos="30000">
                      <a:schemeClr val="tx1"/>
                    </a:gs>
                  </a:gsLst>
                  <a:lin ang="5400000" scaled="0"/>
                </a:gradFill>
              </a:rPr>
              <a:t>= 4/11 (36%)</a:t>
            </a:r>
          </a:p>
          <a:p>
            <a:pPr>
              <a:lnSpc>
                <a:spcPct val="90000"/>
              </a:lnSpc>
              <a:spcAft>
                <a:spcPts val="600"/>
              </a:spcAft>
            </a:pPr>
            <a:r>
              <a:rPr lang="en-US" sz="1400" dirty="0">
                <a:gradFill>
                  <a:gsLst>
                    <a:gs pos="2917">
                      <a:schemeClr val="tx1"/>
                    </a:gs>
                    <a:gs pos="30000">
                      <a:schemeClr val="tx1"/>
                    </a:gs>
                  </a:gsLst>
                  <a:lin ang="5400000" scaled="0"/>
                </a:gradFill>
              </a:rPr>
              <a:t>Over 25 </a:t>
            </a:r>
            <a:r>
              <a:rPr lang="en-US" sz="1400" i="1" dirty="0">
                <a:gradFill>
                  <a:gsLst>
                    <a:gs pos="2917">
                      <a:schemeClr val="tx1"/>
                    </a:gs>
                    <a:gs pos="30000">
                      <a:schemeClr val="tx1"/>
                    </a:gs>
                  </a:gsLst>
                  <a:lin ang="5400000" scaled="0"/>
                </a:gradFill>
              </a:rPr>
              <a:t>selection rate</a:t>
            </a:r>
            <a:r>
              <a:rPr lang="en-US" sz="1400" dirty="0">
                <a:gradFill>
                  <a:gsLst>
                    <a:gs pos="2917">
                      <a:schemeClr val="tx1"/>
                    </a:gs>
                    <a:gs pos="30000">
                      <a:schemeClr val="tx1"/>
                    </a:gs>
                  </a:gsLst>
                  <a:lin ang="5400000" scaled="0"/>
                </a:gradFill>
              </a:rPr>
              <a:t> = 6/11 (54%)</a:t>
            </a:r>
          </a:p>
          <a:p>
            <a:pPr algn="r">
              <a:lnSpc>
                <a:spcPct val="90000"/>
              </a:lnSpc>
              <a:spcAft>
                <a:spcPts val="600"/>
              </a:spcAft>
            </a:pPr>
            <a:r>
              <a:rPr lang="en-US" sz="1600" dirty="0">
                <a:gradFill>
                  <a:gsLst>
                    <a:gs pos="2917">
                      <a:schemeClr val="tx1"/>
                    </a:gs>
                    <a:gs pos="30000">
                      <a:schemeClr val="tx1"/>
                    </a:gs>
                  </a:gsLst>
                  <a:lin ang="5400000" scaled="0"/>
                </a:gradFill>
              </a:rPr>
              <a:t>Disparity = 18%</a:t>
            </a:r>
          </a:p>
        </p:txBody>
      </p:sp>
    </p:spTree>
    <p:extLst>
      <p:ext uri="{BB962C8B-B14F-4D97-AF65-F5344CB8AC3E}">
        <p14:creationId xmlns:p14="http://schemas.microsoft.com/office/powerpoint/2010/main" val="400501061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9DB1C-C878-4E3E-8CA7-893237DC184F}"/>
              </a:ext>
            </a:extLst>
          </p:cNvPr>
          <p:cNvSpPr>
            <a:spLocks noGrp="1"/>
          </p:cNvSpPr>
          <p:nvPr>
            <p:ph type="title"/>
          </p:nvPr>
        </p:nvSpPr>
        <p:spPr/>
        <p:txBody>
          <a:bodyPr/>
          <a:lstStyle/>
          <a:p>
            <a:r>
              <a:rPr lang="en-US" dirty="0"/>
              <a:t>Mitigating Unfairness</a:t>
            </a:r>
          </a:p>
        </p:txBody>
      </p:sp>
      <p:sp>
        <p:nvSpPr>
          <p:cNvPr id="3" name="Text Placeholder 2">
            <a:extLst>
              <a:ext uri="{FF2B5EF4-FFF2-40B4-BE49-F238E27FC236}">
                <a16:creationId xmlns:a16="http://schemas.microsoft.com/office/drawing/2014/main" id="{47A5C91E-768A-4BAB-B6B8-A6598F7EA692}"/>
              </a:ext>
            </a:extLst>
          </p:cNvPr>
          <p:cNvSpPr>
            <a:spLocks noGrp="1"/>
          </p:cNvSpPr>
          <p:nvPr>
            <p:ph type="body" sz="quarter" idx="10"/>
          </p:nvPr>
        </p:nvSpPr>
        <p:spPr>
          <a:xfrm>
            <a:off x="584200" y="1435497"/>
            <a:ext cx="10648482" cy="3693319"/>
          </a:xfrm>
        </p:spPr>
        <p:txBody>
          <a:bodyPr/>
          <a:lstStyle/>
          <a:p>
            <a:r>
              <a:rPr lang="en-US" sz="2400" dirty="0"/>
              <a:t>Create models with </a:t>
            </a:r>
            <a:r>
              <a:rPr lang="en-US" sz="2400" i="1" dirty="0"/>
              <a:t>parity</a:t>
            </a:r>
            <a:r>
              <a:rPr lang="en-US" sz="2400" dirty="0"/>
              <a:t> </a:t>
            </a:r>
            <a:r>
              <a:rPr lang="en-US" sz="2400" i="1" dirty="0"/>
              <a:t>constraints</a:t>
            </a:r>
            <a:r>
              <a:rPr lang="en-US" sz="2400" dirty="0"/>
              <a:t>:</a:t>
            </a:r>
          </a:p>
          <a:p>
            <a:pPr marL="285750" indent="-285750" algn="l">
              <a:buFont typeface="Arial" panose="020B0604020202020204" pitchFamily="34" charset="0"/>
              <a:buChar char="•"/>
            </a:pPr>
            <a:r>
              <a:rPr lang="en-US" sz="2000" b="1" i="0" dirty="0">
                <a:solidFill>
                  <a:srgbClr val="171717"/>
                </a:solidFill>
                <a:effectLst/>
                <a:latin typeface="Segoe UI" panose="020B0502040204020203" pitchFamily="34" charset="0"/>
              </a:rPr>
              <a:t>Demographic parity</a:t>
            </a:r>
            <a:r>
              <a:rPr lang="en-US" sz="2000" b="0" i="0" dirty="0">
                <a:solidFill>
                  <a:srgbClr val="171717"/>
                </a:solidFill>
                <a:effectLst/>
                <a:latin typeface="Segoe UI" panose="020B0502040204020203" pitchFamily="34" charset="0"/>
              </a:rPr>
              <a:t>: Minimize disparity in the selection rate across sensitive feature groups.</a:t>
            </a:r>
          </a:p>
          <a:p>
            <a:pPr marL="285750" indent="-285750" algn="l">
              <a:buFont typeface="Arial" panose="020B0604020202020204" pitchFamily="34" charset="0"/>
              <a:buChar char="•"/>
            </a:pPr>
            <a:r>
              <a:rPr lang="en-US" sz="2000" b="1" i="0" dirty="0">
                <a:solidFill>
                  <a:srgbClr val="171717"/>
                </a:solidFill>
                <a:effectLst/>
                <a:latin typeface="Segoe UI" panose="020B0502040204020203" pitchFamily="34" charset="0"/>
              </a:rPr>
              <a:t>True positive rate parity</a:t>
            </a:r>
            <a:r>
              <a:rPr lang="en-US" sz="2000" b="0" i="0" dirty="0">
                <a:solidFill>
                  <a:srgbClr val="171717"/>
                </a:solidFill>
                <a:effectLst/>
                <a:latin typeface="Segoe UI" panose="020B0502040204020203" pitchFamily="34" charset="0"/>
              </a:rPr>
              <a:t>: Minimize disparity in </a:t>
            </a:r>
            <a:r>
              <a:rPr lang="en-US" sz="2000" b="0" i="1" dirty="0">
                <a:solidFill>
                  <a:srgbClr val="171717"/>
                </a:solidFill>
                <a:effectLst/>
                <a:latin typeface="Segoe UI" panose="020B0502040204020203" pitchFamily="34" charset="0"/>
              </a:rPr>
              <a:t>true positive rate</a:t>
            </a:r>
            <a:r>
              <a:rPr lang="en-US" sz="2000" b="0" i="0" dirty="0">
                <a:solidFill>
                  <a:srgbClr val="171717"/>
                </a:solidFill>
                <a:effectLst/>
                <a:latin typeface="Segoe UI" panose="020B0502040204020203" pitchFamily="34" charset="0"/>
              </a:rPr>
              <a:t> across sensitive feature groups</a:t>
            </a:r>
          </a:p>
          <a:p>
            <a:pPr marL="285750" indent="-285750" algn="l">
              <a:buFont typeface="Arial" panose="020B0604020202020204" pitchFamily="34" charset="0"/>
              <a:buChar char="•"/>
            </a:pPr>
            <a:r>
              <a:rPr lang="en-US" sz="2000" b="1" i="0" dirty="0">
                <a:solidFill>
                  <a:srgbClr val="171717"/>
                </a:solidFill>
                <a:effectLst/>
                <a:latin typeface="Segoe UI" panose="020B0502040204020203" pitchFamily="34" charset="0"/>
              </a:rPr>
              <a:t>False positive rate parity</a:t>
            </a:r>
            <a:r>
              <a:rPr lang="en-US" sz="2000" b="0" i="0" dirty="0">
                <a:solidFill>
                  <a:srgbClr val="171717"/>
                </a:solidFill>
                <a:effectLst/>
                <a:latin typeface="Segoe UI" panose="020B0502040204020203" pitchFamily="34" charset="0"/>
              </a:rPr>
              <a:t>: Minimize disparity in </a:t>
            </a:r>
            <a:r>
              <a:rPr lang="en-US" sz="2000" b="0" i="1" dirty="0">
                <a:solidFill>
                  <a:srgbClr val="171717"/>
                </a:solidFill>
                <a:effectLst/>
                <a:latin typeface="Segoe UI" panose="020B0502040204020203" pitchFamily="34" charset="0"/>
              </a:rPr>
              <a:t>false positive rate</a:t>
            </a:r>
            <a:r>
              <a:rPr lang="en-US" sz="2000" b="0" i="0" dirty="0">
                <a:solidFill>
                  <a:srgbClr val="171717"/>
                </a:solidFill>
                <a:effectLst/>
                <a:latin typeface="Segoe UI" panose="020B0502040204020203" pitchFamily="34" charset="0"/>
              </a:rPr>
              <a:t> across sensitive feature groups</a:t>
            </a:r>
          </a:p>
          <a:p>
            <a:pPr marL="285750" indent="-285750" algn="l">
              <a:buFont typeface="Arial" panose="020B0604020202020204" pitchFamily="34" charset="0"/>
              <a:buChar char="•"/>
            </a:pPr>
            <a:r>
              <a:rPr lang="en-US" sz="2000" b="1" i="0" dirty="0">
                <a:solidFill>
                  <a:srgbClr val="171717"/>
                </a:solidFill>
                <a:effectLst/>
                <a:latin typeface="Segoe UI" panose="020B0502040204020203" pitchFamily="34" charset="0"/>
              </a:rPr>
              <a:t>Equalized odds</a:t>
            </a:r>
            <a:r>
              <a:rPr lang="en-US" sz="2000" b="0" i="0" dirty="0">
                <a:solidFill>
                  <a:srgbClr val="171717"/>
                </a:solidFill>
                <a:effectLst/>
                <a:latin typeface="Segoe UI" panose="020B0502040204020203" pitchFamily="34" charset="0"/>
              </a:rPr>
              <a:t>: Minimize disparity in combined </a:t>
            </a:r>
            <a:r>
              <a:rPr lang="en-US" sz="2000" b="0" i="1" dirty="0">
                <a:solidFill>
                  <a:srgbClr val="171717"/>
                </a:solidFill>
                <a:effectLst/>
                <a:latin typeface="Segoe UI" panose="020B0502040204020203" pitchFamily="34" charset="0"/>
              </a:rPr>
              <a:t>true positive rate</a:t>
            </a:r>
            <a:r>
              <a:rPr lang="en-US" sz="2000" b="0" i="0" dirty="0">
                <a:solidFill>
                  <a:srgbClr val="171717"/>
                </a:solidFill>
                <a:effectLst/>
                <a:latin typeface="Segoe UI" panose="020B0502040204020203" pitchFamily="34" charset="0"/>
              </a:rPr>
              <a:t> and </a:t>
            </a:r>
            <a:r>
              <a:rPr lang="en-US" sz="2000" b="0" i="1" dirty="0">
                <a:solidFill>
                  <a:srgbClr val="171717"/>
                </a:solidFill>
                <a:effectLst/>
                <a:latin typeface="Segoe UI" panose="020B0502040204020203" pitchFamily="34" charset="0"/>
              </a:rPr>
              <a:t>false positive rate</a:t>
            </a:r>
            <a:r>
              <a:rPr lang="en-US" sz="2000" b="0" i="0" dirty="0">
                <a:solidFill>
                  <a:srgbClr val="171717"/>
                </a:solidFill>
                <a:effectLst/>
                <a:latin typeface="Segoe UI" panose="020B0502040204020203" pitchFamily="34" charset="0"/>
              </a:rPr>
              <a:t> across sensitive feature groups</a:t>
            </a:r>
          </a:p>
          <a:p>
            <a:pPr marL="285750" indent="-285750" algn="l">
              <a:buFont typeface="Arial" panose="020B0604020202020204" pitchFamily="34" charset="0"/>
              <a:buChar char="•"/>
            </a:pPr>
            <a:r>
              <a:rPr lang="en-US" sz="2000" b="1" i="0" dirty="0">
                <a:solidFill>
                  <a:srgbClr val="171717"/>
                </a:solidFill>
                <a:effectLst/>
                <a:latin typeface="Segoe UI" panose="020B0502040204020203" pitchFamily="34" charset="0"/>
              </a:rPr>
              <a:t>Error rate parity</a:t>
            </a:r>
            <a:r>
              <a:rPr lang="en-US" sz="2000" b="0" i="0" dirty="0">
                <a:solidFill>
                  <a:srgbClr val="171717"/>
                </a:solidFill>
                <a:effectLst/>
                <a:latin typeface="Segoe UI" panose="020B0502040204020203" pitchFamily="34" charset="0"/>
              </a:rPr>
              <a:t>: Ensure that the error for each sensitive feature group does not deviate from the overall error rate by more than a specified amount</a:t>
            </a:r>
          </a:p>
          <a:p>
            <a:pPr marL="285750" indent="-285750" algn="l">
              <a:buFont typeface="Arial" panose="020B0604020202020204" pitchFamily="34" charset="0"/>
              <a:buChar char="•"/>
            </a:pPr>
            <a:r>
              <a:rPr lang="en-US" sz="2000" b="1" i="0" dirty="0">
                <a:solidFill>
                  <a:srgbClr val="171717"/>
                </a:solidFill>
                <a:effectLst/>
                <a:latin typeface="Segoe UI" panose="020B0502040204020203" pitchFamily="34" charset="0"/>
              </a:rPr>
              <a:t>Bounded group loss</a:t>
            </a:r>
            <a:r>
              <a:rPr lang="en-US" sz="2000" b="0" i="0" dirty="0">
                <a:solidFill>
                  <a:srgbClr val="171717"/>
                </a:solidFill>
                <a:effectLst/>
                <a:latin typeface="Segoe UI" panose="020B0502040204020203" pitchFamily="34" charset="0"/>
              </a:rPr>
              <a:t>: Restrict the loss for each sensitive feature group in a </a:t>
            </a:r>
            <a:r>
              <a:rPr lang="en-US" sz="2000" b="0" dirty="0">
                <a:solidFill>
                  <a:srgbClr val="171717"/>
                </a:solidFill>
                <a:effectLst/>
                <a:latin typeface="Segoe UI" panose="020B0502040204020203" pitchFamily="34" charset="0"/>
              </a:rPr>
              <a:t>regression</a:t>
            </a:r>
            <a:r>
              <a:rPr lang="en-US" sz="2000" b="0" i="0" dirty="0">
                <a:solidFill>
                  <a:srgbClr val="171717"/>
                </a:solidFill>
                <a:effectLst/>
                <a:latin typeface="Segoe UI" panose="020B0502040204020203" pitchFamily="34" charset="0"/>
              </a:rPr>
              <a:t> model</a:t>
            </a:r>
            <a:endParaRPr lang="en-US" sz="1800"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130542068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21"/>
          </p:nvPr>
        </p:nvSpPr>
        <p:spPr>
          <a:xfrm>
            <a:off x="4078288" y="1827982"/>
            <a:ext cx="7695069" cy="1224436"/>
          </a:xfrm>
        </p:spPr>
        <p:txBody>
          <a:bodyPr/>
          <a:lstStyle/>
          <a:p>
            <a:pPr lvl="1"/>
            <a:r>
              <a:rPr lang="en-US" dirty="0"/>
              <a:t>Differential Privacy</a:t>
            </a:r>
          </a:p>
        </p:txBody>
      </p:sp>
      <p:sp>
        <p:nvSpPr>
          <p:cNvPr id="2" name="Text Placeholder 1"/>
          <p:cNvSpPr>
            <a:spLocks noGrp="1"/>
          </p:cNvSpPr>
          <p:nvPr>
            <p:ph type="body" sz="quarter" idx="22"/>
          </p:nvPr>
        </p:nvSpPr>
        <p:spPr>
          <a:xfrm>
            <a:off x="4126572" y="4067068"/>
            <a:ext cx="7695069" cy="1224436"/>
          </a:xfrm>
        </p:spPr>
        <p:txBody>
          <a:bodyPr/>
          <a:lstStyle/>
          <a:p>
            <a:pPr lvl="1"/>
            <a:r>
              <a:rPr lang="en-US" dirty="0"/>
              <a:t>Fairness</a:t>
            </a:r>
          </a:p>
        </p:txBody>
      </p:sp>
      <p:sp>
        <p:nvSpPr>
          <p:cNvPr id="41" name="Text Placeholder 1">
            <a:extLst>
              <a:ext uri="{FF2B5EF4-FFF2-40B4-BE49-F238E27FC236}">
                <a16:creationId xmlns:a16="http://schemas.microsoft.com/office/drawing/2014/main" id="{72DE7AF6-8A16-43B4-82A4-5D651BCE077F}"/>
              </a:ext>
            </a:extLst>
          </p:cNvPr>
          <p:cNvSpPr txBox="1">
            <a:spLocks/>
          </p:cNvSpPr>
          <p:nvPr/>
        </p:nvSpPr>
        <p:spPr>
          <a:xfrm>
            <a:off x="4124199" y="2957004"/>
            <a:ext cx="7695069" cy="1224436"/>
          </a:xfrm>
          <a:prstGeom prst="rect">
            <a:avLst/>
          </a:prstGeom>
        </p:spPr>
        <p:txBody>
          <a:bodyPr vert="horz" wrap="square" lIns="0" tIns="0" rIns="0" bIns="0" rtlCol="0" anchor="ctr">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lang="en-US" sz="1600"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dirty="0"/>
              <a:t>Model Interpretability</a:t>
            </a:r>
          </a:p>
        </p:txBody>
      </p:sp>
      <p:grpSp>
        <p:nvGrpSpPr>
          <p:cNvPr id="26" name="Group 25">
            <a:extLst>
              <a:ext uri="{FF2B5EF4-FFF2-40B4-BE49-F238E27FC236}">
                <a16:creationId xmlns:a16="http://schemas.microsoft.com/office/drawing/2014/main" id="{D6ECF5BC-B81E-4DEC-A490-1CB2E2589C1D}"/>
              </a:ext>
            </a:extLst>
          </p:cNvPr>
          <p:cNvGrpSpPr/>
          <p:nvPr/>
        </p:nvGrpSpPr>
        <p:grpSpPr>
          <a:xfrm>
            <a:off x="3214548" y="2074612"/>
            <a:ext cx="702132" cy="702232"/>
            <a:chOff x="3214548" y="2074612"/>
            <a:chExt cx="702132" cy="702232"/>
          </a:xfrm>
        </p:grpSpPr>
        <p:grpSp>
          <p:nvGrpSpPr>
            <p:cNvPr id="28" name="Group 27">
              <a:extLst>
                <a:ext uri="{FF2B5EF4-FFF2-40B4-BE49-F238E27FC236}">
                  <a16:creationId xmlns:a16="http://schemas.microsoft.com/office/drawing/2014/main" id="{D65DC82E-A598-4D09-ADFD-D15FAC60165E}"/>
                </a:ext>
              </a:extLst>
            </p:cNvPr>
            <p:cNvGrpSpPr/>
            <p:nvPr/>
          </p:nvGrpSpPr>
          <p:grpSpPr>
            <a:xfrm>
              <a:off x="3214548" y="2074612"/>
              <a:ext cx="702132" cy="702232"/>
              <a:chOff x="7465384" y="3849138"/>
              <a:chExt cx="648329" cy="648421"/>
            </a:xfrm>
          </p:grpSpPr>
          <p:sp>
            <p:nvSpPr>
              <p:cNvPr id="30" name="Freeform 5">
                <a:extLst>
                  <a:ext uri="{FF2B5EF4-FFF2-40B4-BE49-F238E27FC236}">
                    <a16:creationId xmlns:a16="http://schemas.microsoft.com/office/drawing/2014/main" id="{0FC9D5AC-7C81-4E87-8D48-6231EC47A9C2}"/>
                  </a:ext>
                </a:extLst>
              </p:cNvPr>
              <p:cNvSpPr>
                <a:spLocks/>
              </p:cNvSpPr>
              <p:nvPr/>
            </p:nvSpPr>
            <p:spPr bwMode="auto">
              <a:xfrm>
                <a:off x="7465384" y="3849138"/>
                <a:ext cx="648329" cy="648421"/>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2" name="Freeform 6">
                <a:extLst>
                  <a:ext uri="{FF2B5EF4-FFF2-40B4-BE49-F238E27FC236}">
                    <a16:creationId xmlns:a16="http://schemas.microsoft.com/office/drawing/2014/main" id="{13B96D7B-7575-4EBF-9F95-5C5324981E2A}"/>
                  </a:ext>
                </a:extLst>
              </p:cNvPr>
              <p:cNvSpPr>
                <a:spLocks noEditPoints="1"/>
              </p:cNvSpPr>
              <p:nvPr/>
            </p:nvSpPr>
            <p:spPr bwMode="auto">
              <a:xfrm>
                <a:off x="7509969" y="3894255"/>
                <a:ext cx="559158" cy="558187"/>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8" name="Group 7">
              <a:extLst>
                <a:ext uri="{FF2B5EF4-FFF2-40B4-BE49-F238E27FC236}">
                  <a16:creationId xmlns:a16="http://schemas.microsoft.com/office/drawing/2014/main" id="{DE910737-4959-4807-9F92-21EBD97065E0}"/>
                </a:ext>
              </a:extLst>
            </p:cNvPr>
            <p:cNvGrpSpPr/>
            <p:nvPr/>
          </p:nvGrpSpPr>
          <p:grpSpPr>
            <a:xfrm>
              <a:off x="3343834" y="2203949"/>
              <a:ext cx="443558" cy="443558"/>
              <a:chOff x="6890893" y="2413055"/>
              <a:chExt cx="914400" cy="914400"/>
            </a:xfrm>
          </p:grpSpPr>
          <p:pic>
            <p:nvPicPr>
              <p:cNvPr id="4" name="Graphic 3" descr="Lock">
                <a:extLst>
                  <a:ext uri="{FF2B5EF4-FFF2-40B4-BE49-F238E27FC236}">
                    <a16:creationId xmlns:a16="http://schemas.microsoft.com/office/drawing/2014/main" id="{72A5EC80-05B5-46F7-82D6-E4BE5754BF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45604" y="2727983"/>
                <a:ext cx="404978" cy="404978"/>
              </a:xfrm>
              <a:prstGeom prst="rect">
                <a:avLst/>
              </a:prstGeom>
            </p:spPr>
          </p:pic>
          <p:pic>
            <p:nvPicPr>
              <p:cNvPr id="7" name="Graphic 6" descr="Paper">
                <a:extLst>
                  <a:ext uri="{FF2B5EF4-FFF2-40B4-BE49-F238E27FC236}">
                    <a16:creationId xmlns:a16="http://schemas.microsoft.com/office/drawing/2014/main" id="{F1E8AD18-5719-4CE4-9187-A04E8C57992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90893" y="2413055"/>
                <a:ext cx="914400" cy="914400"/>
              </a:xfrm>
              <a:prstGeom prst="rect">
                <a:avLst/>
              </a:prstGeom>
            </p:spPr>
          </p:pic>
        </p:grpSp>
      </p:grpSp>
      <p:grpSp>
        <p:nvGrpSpPr>
          <p:cNvPr id="12" name="Group 11">
            <a:extLst>
              <a:ext uri="{FF2B5EF4-FFF2-40B4-BE49-F238E27FC236}">
                <a16:creationId xmlns:a16="http://schemas.microsoft.com/office/drawing/2014/main" id="{F59D3EE9-2E81-4F79-9921-83F3C2234A01}"/>
              </a:ext>
            </a:extLst>
          </p:cNvPr>
          <p:cNvGrpSpPr/>
          <p:nvPr/>
        </p:nvGrpSpPr>
        <p:grpSpPr>
          <a:xfrm>
            <a:off x="3262833" y="4328170"/>
            <a:ext cx="702132" cy="702232"/>
            <a:chOff x="3214548" y="3102961"/>
            <a:chExt cx="702132" cy="702232"/>
          </a:xfrm>
        </p:grpSpPr>
        <p:grpSp>
          <p:nvGrpSpPr>
            <p:cNvPr id="61" name="Group 60">
              <a:extLst>
                <a:ext uri="{FF2B5EF4-FFF2-40B4-BE49-F238E27FC236}">
                  <a16:creationId xmlns:a16="http://schemas.microsoft.com/office/drawing/2014/main" id="{D30A05A2-2CD3-48A4-89A4-45780E35F0DE}"/>
                </a:ext>
              </a:extLst>
            </p:cNvPr>
            <p:cNvGrpSpPr/>
            <p:nvPr/>
          </p:nvGrpSpPr>
          <p:grpSpPr>
            <a:xfrm>
              <a:off x="3214548" y="3102961"/>
              <a:ext cx="702132" cy="702232"/>
              <a:chOff x="7465384" y="3849138"/>
              <a:chExt cx="648329" cy="648421"/>
            </a:xfrm>
          </p:grpSpPr>
          <p:sp>
            <p:nvSpPr>
              <p:cNvPr id="62" name="Freeform 5">
                <a:extLst>
                  <a:ext uri="{FF2B5EF4-FFF2-40B4-BE49-F238E27FC236}">
                    <a16:creationId xmlns:a16="http://schemas.microsoft.com/office/drawing/2014/main" id="{3D2A7CFB-03B1-4DC6-97A1-03F953B86B2A}"/>
                  </a:ext>
                </a:extLst>
              </p:cNvPr>
              <p:cNvSpPr>
                <a:spLocks/>
              </p:cNvSpPr>
              <p:nvPr/>
            </p:nvSpPr>
            <p:spPr bwMode="auto">
              <a:xfrm>
                <a:off x="7465384" y="3849138"/>
                <a:ext cx="648329" cy="648421"/>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3" name="Freeform 6">
                <a:extLst>
                  <a:ext uri="{FF2B5EF4-FFF2-40B4-BE49-F238E27FC236}">
                    <a16:creationId xmlns:a16="http://schemas.microsoft.com/office/drawing/2014/main" id="{57010047-8038-4846-A9FC-C64557DC3580}"/>
                  </a:ext>
                </a:extLst>
              </p:cNvPr>
              <p:cNvSpPr>
                <a:spLocks noEditPoints="1"/>
              </p:cNvSpPr>
              <p:nvPr/>
            </p:nvSpPr>
            <p:spPr bwMode="auto">
              <a:xfrm>
                <a:off x="7509969" y="3894255"/>
                <a:ext cx="559158" cy="558187"/>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1" name="Graphic 10" descr="Scales of justice">
              <a:extLst>
                <a:ext uri="{FF2B5EF4-FFF2-40B4-BE49-F238E27FC236}">
                  <a16:creationId xmlns:a16="http://schemas.microsoft.com/office/drawing/2014/main" id="{500BF946-B349-4850-BDE9-DB392E58966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01825" y="3274806"/>
              <a:ext cx="358541" cy="358541"/>
            </a:xfrm>
            <a:prstGeom prst="rect">
              <a:avLst/>
            </a:prstGeom>
          </p:spPr>
        </p:pic>
      </p:grpSp>
      <p:grpSp>
        <p:nvGrpSpPr>
          <p:cNvPr id="25" name="Group 24">
            <a:extLst>
              <a:ext uri="{FF2B5EF4-FFF2-40B4-BE49-F238E27FC236}">
                <a16:creationId xmlns:a16="http://schemas.microsoft.com/office/drawing/2014/main" id="{B9E88279-862B-4B0E-85B3-68D58DEAE97E}"/>
              </a:ext>
            </a:extLst>
          </p:cNvPr>
          <p:cNvGrpSpPr/>
          <p:nvPr/>
        </p:nvGrpSpPr>
        <p:grpSpPr>
          <a:xfrm>
            <a:off x="3214548" y="3201391"/>
            <a:ext cx="702132" cy="702232"/>
            <a:chOff x="3214548" y="4190021"/>
            <a:chExt cx="702132" cy="702232"/>
          </a:xfrm>
        </p:grpSpPr>
        <p:grpSp>
          <p:nvGrpSpPr>
            <p:cNvPr id="64" name="Group 63">
              <a:extLst>
                <a:ext uri="{FF2B5EF4-FFF2-40B4-BE49-F238E27FC236}">
                  <a16:creationId xmlns:a16="http://schemas.microsoft.com/office/drawing/2014/main" id="{71555BB0-ECEF-4206-A893-C59DBA8F691F}"/>
                </a:ext>
              </a:extLst>
            </p:cNvPr>
            <p:cNvGrpSpPr/>
            <p:nvPr/>
          </p:nvGrpSpPr>
          <p:grpSpPr>
            <a:xfrm>
              <a:off x="3214548" y="4190021"/>
              <a:ext cx="702132" cy="702232"/>
              <a:chOff x="7465384" y="3849138"/>
              <a:chExt cx="648329" cy="648421"/>
            </a:xfrm>
          </p:grpSpPr>
          <p:sp>
            <p:nvSpPr>
              <p:cNvPr id="65" name="Freeform 5">
                <a:extLst>
                  <a:ext uri="{FF2B5EF4-FFF2-40B4-BE49-F238E27FC236}">
                    <a16:creationId xmlns:a16="http://schemas.microsoft.com/office/drawing/2014/main" id="{3E71953B-788F-4CDC-B001-5C5DAA51D576}"/>
                  </a:ext>
                </a:extLst>
              </p:cNvPr>
              <p:cNvSpPr>
                <a:spLocks/>
              </p:cNvSpPr>
              <p:nvPr/>
            </p:nvSpPr>
            <p:spPr bwMode="auto">
              <a:xfrm>
                <a:off x="7465384" y="3849138"/>
                <a:ext cx="648329" cy="648421"/>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6" name="Freeform 6">
                <a:extLst>
                  <a:ext uri="{FF2B5EF4-FFF2-40B4-BE49-F238E27FC236}">
                    <a16:creationId xmlns:a16="http://schemas.microsoft.com/office/drawing/2014/main" id="{36719403-FA06-447E-B865-F2557E91075C}"/>
                  </a:ext>
                </a:extLst>
              </p:cNvPr>
              <p:cNvSpPr>
                <a:spLocks noEditPoints="1"/>
              </p:cNvSpPr>
              <p:nvPr/>
            </p:nvSpPr>
            <p:spPr bwMode="auto">
              <a:xfrm>
                <a:off x="7509969" y="3894255"/>
                <a:ext cx="559158" cy="558187"/>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22" name="Group 21">
              <a:extLst>
                <a:ext uri="{FF2B5EF4-FFF2-40B4-BE49-F238E27FC236}">
                  <a16:creationId xmlns:a16="http://schemas.microsoft.com/office/drawing/2014/main" id="{C5C9782D-8DED-4AB9-95F2-36F6A8A2122C}"/>
                </a:ext>
              </a:extLst>
            </p:cNvPr>
            <p:cNvGrpSpPr/>
            <p:nvPr/>
          </p:nvGrpSpPr>
          <p:grpSpPr>
            <a:xfrm>
              <a:off x="3310361" y="4327817"/>
              <a:ext cx="510502" cy="392578"/>
              <a:chOff x="5826997" y="3348197"/>
              <a:chExt cx="699610" cy="538003"/>
            </a:xfrm>
          </p:grpSpPr>
          <p:pic>
            <p:nvPicPr>
              <p:cNvPr id="20" name="Graphic 19" descr="Network">
                <a:extLst>
                  <a:ext uri="{FF2B5EF4-FFF2-40B4-BE49-F238E27FC236}">
                    <a16:creationId xmlns:a16="http://schemas.microsoft.com/office/drawing/2014/main" id="{DE4D8BEF-1121-4222-B313-AD91A4C147B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26997" y="3348197"/>
                <a:ext cx="538003" cy="538003"/>
              </a:xfrm>
              <a:prstGeom prst="rect">
                <a:avLst/>
              </a:prstGeom>
            </p:spPr>
          </p:pic>
          <p:pic>
            <p:nvPicPr>
              <p:cNvPr id="18" name="Graphic 17" descr="Magnifying glass">
                <a:extLst>
                  <a:ext uri="{FF2B5EF4-FFF2-40B4-BE49-F238E27FC236}">
                    <a16:creationId xmlns:a16="http://schemas.microsoft.com/office/drawing/2014/main" id="{CFD645E7-2372-4948-BD10-7B84366EDC8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69407" y="3427401"/>
                <a:ext cx="457200" cy="457200"/>
              </a:xfrm>
              <a:prstGeom prst="rect">
                <a:avLst/>
              </a:prstGeom>
            </p:spPr>
          </p:pic>
        </p:grpSp>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Detect and Mitigate Unfairness</a:t>
            </a:r>
          </a:p>
        </p:txBody>
      </p:sp>
      <p:sp>
        <p:nvSpPr>
          <p:cNvPr id="8" name="Text Placeholder 6">
            <a:extLst>
              <a:ext uri="{FF2B5EF4-FFF2-40B4-BE49-F238E27FC236}">
                <a16:creationId xmlns:a16="http://schemas.microsoft.com/office/drawing/2014/main" id="{7F6D085D-B395-41BC-B1E6-8B9B933DC046}"/>
              </a:ext>
            </a:extLst>
          </p:cNvPr>
          <p:cNvSpPr txBox="1">
            <a:spLocks/>
          </p:cNvSpPr>
          <p:nvPr/>
        </p:nvSpPr>
        <p:spPr>
          <a:xfrm>
            <a:off x="914387" y="4462691"/>
            <a:ext cx="10153628" cy="893450"/>
          </a:xfrm>
          <a:prstGeom prst="rect">
            <a:avLst/>
          </a:prstGeom>
        </p:spPr>
        <p:txBody>
          <a:bodyPr vert="horz" wrap="square"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 typeface="+mj-lt"/>
              <a:buAutoNum type="arabicPeriod"/>
            </a:pPr>
            <a:r>
              <a:rPr lang="en-US" dirty="0">
                <a:latin typeface="+mn-lt"/>
              </a:rPr>
              <a:t>View the lab instructions at </a:t>
            </a:r>
            <a:r>
              <a:rPr lang="en-US" dirty="0">
                <a:latin typeface="+mn-lt"/>
                <a:hlinkClick r:id="rId3"/>
              </a:rPr>
              <a:t>https://aka.ms/mslearn-dp100</a:t>
            </a:r>
            <a:endParaRPr lang="en-US" dirty="0">
              <a:latin typeface="+mn-lt"/>
            </a:endParaRPr>
          </a:p>
          <a:p>
            <a:pPr marL="457200" indent="-457200">
              <a:buFont typeface="+mj-lt"/>
              <a:buAutoNum type="arabicPeriod"/>
            </a:pPr>
            <a:r>
              <a:rPr lang="en-US" dirty="0">
                <a:latin typeface="+mn-lt"/>
              </a:rPr>
              <a:t>Complete the </a:t>
            </a:r>
            <a:r>
              <a:rPr lang="en-US" b="1" dirty="0">
                <a:latin typeface="+mn-lt"/>
              </a:rPr>
              <a:t>Detect and mitigate unfairness</a:t>
            </a:r>
            <a:r>
              <a:rPr lang="en-US" dirty="0">
                <a:latin typeface="+mn-lt"/>
              </a:rPr>
              <a:t> exercise </a:t>
            </a:r>
          </a:p>
        </p:txBody>
      </p:sp>
      <p:pic>
        <p:nvPicPr>
          <p:cNvPr id="9" name="Graphic 8" descr="Ui Ux with solid fill">
            <a:extLst>
              <a:ext uri="{FF2B5EF4-FFF2-40B4-BE49-F238E27FC236}">
                <a16:creationId xmlns:a16="http://schemas.microsoft.com/office/drawing/2014/main" id="{CB932F05-C812-49A5-B063-DF6E675B42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01817" y="1195411"/>
            <a:ext cx="2988365" cy="2988365"/>
          </a:xfrm>
          <a:prstGeom prst="rect">
            <a:avLst/>
          </a:prstGeom>
        </p:spPr>
      </p:pic>
    </p:spTree>
    <p:extLst>
      <p:ext uri="{BB962C8B-B14F-4D97-AF65-F5344CB8AC3E}">
        <p14:creationId xmlns:p14="http://schemas.microsoft.com/office/powerpoint/2010/main" val="286214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89459" y="1168400"/>
            <a:ext cx="10383899" cy="1443714"/>
          </a:xfrm>
        </p:spPr>
        <p:txBody>
          <a:bodyPr/>
          <a:lstStyle/>
          <a:p>
            <a:pPr marL="0" marR="0" lvl="0" indent="0" algn="l" defTabSz="932742" rtl="0" eaLnBrk="1" fontAlgn="auto" latinLnBrk="0" hangingPunct="1">
              <a:lnSpc>
                <a:spcPct val="100000"/>
              </a:lnSpc>
              <a:spcBef>
                <a:spcPts val="0"/>
              </a:spcBef>
              <a:buClrTx/>
              <a:buSzTx/>
              <a:buFontTx/>
              <a:buNone/>
              <a:tabLst/>
              <a:defRPr/>
            </a:pPr>
            <a:r>
              <a:rPr lang="en-US" sz="1800" dirty="0">
                <a:latin typeface="+mj-lt"/>
              </a:rPr>
              <a:t>In a differential privacy solution, what is the effect of setting an </a:t>
            </a:r>
            <a:r>
              <a:rPr lang="en-US" sz="1800" i="1" dirty="0">
                <a:latin typeface="+mj-lt"/>
              </a:rPr>
              <a:t>epsilon</a:t>
            </a:r>
            <a:r>
              <a:rPr lang="en-US" sz="1800" dirty="0">
                <a:latin typeface="+mj-lt"/>
              </a:rPr>
              <a:t> parameter?</a:t>
            </a:r>
            <a:endParaRPr kumimoji="0" lang="en-US" sz="1800" b="0" i="0" u="none" strike="noStrike" kern="1200" cap="none" spc="0" normalizeH="0" baseline="0" noProof="0" dirty="0">
              <a:ln>
                <a:noFill/>
              </a:ln>
              <a:effectLst/>
              <a:uLnTx/>
              <a:uFillTx/>
              <a:latin typeface="+mj-lt"/>
              <a:ea typeface="+mn-ea"/>
              <a:cs typeface="+mn-cs"/>
            </a:endParaRP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A lower epsilon reduces the impact of an individual's data on aggregated results, increasing privacy and decreasing accuracy</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A lower epsilon reduces the amount of noise added to the data, increasing accuracy and decreasing privacy</a:t>
            </a:r>
          </a:p>
        </p:txBody>
      </p:sp>
      <p:sp>
        <p:nvSpPr>
          <p:cNvPr id="20" name="Graphic 26" descr="Checkmark on Backing up and restoring databases">
            <a:extLst>
              <a:ext uri="{FF2B5EF4-FFF2-40B4-BE49-F238E27FC236}">
                <a16:creationId xmlns:a16="http://schemas.microsoft.com/office/drawing/2014/main" id="{B7F0EC01-67FB-4AC3-B3E9-F801C4692B70}"/>
              </a:ext>
            </a:extLst>
          </p:cNvPr>
          <p:cNvSpPr/>
          <p:nvPr/>
        </p:nvSpPr>
        <p:spPr>
          <a:xfrm>
            <a:off x="1389459" y="1832671"/>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89459" y="2672436"/>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89459" y="2732758"/>
            <a:ext cx="10383899" cy="1443714"/>
          </a:xfrm>
        </p:spPr>
        <p:txBody>
          <a:bodyPr/>
          <a:lstStyle/>
          <a:p>
            <a:pPr>
              <a:spcAft>
                <a:spcPts val="0"/>
              </a:spcAft>
              <a:defRPr/>
            </a:pPr>
            <a:r>
              <a:rPr lang="en-US" sz="1800" dirty="0">
                <a:latin typeface="+mj-lt"/>
              </a:rPr>
              <a:t>You have trained a model, and you want to quantify the influence of each feature on a specific individual prediction. What kind of feature importance should you examine?</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Global feature importance</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Local feature importance</a:t>
            </a:r>
          </a:p>
        </p:txBody>
      </p:sp>
      <p:sp>
        <p:nvSpPr>
          <p:cNvPr id="21" name="Graphic 26" descr="Checkmark on Power BI">
            <a:extLst>
              <a:ext uri="{FF2B5EF4-FFF2-40B4-BE49-F238E27FC236}">
                <a16:creationId xmlns:a16="http://schemas.microsoft.com/office/drawing/2014/main" id="{1E980C49-3CFE-4EFA-B238-1413B2F7D4D9}"/>
              </a:ext>
            </a:extLst>
          </p:cNvPr>
          <p:cNvSpPr/>
          <p:nvPr/>
        </p:nvSpPr>
        <p:spPr>
          <a:xfrm>
            <a:off x="1389459" y="377435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89459" y="4236794"/>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89459" y="4297114"/>
            <a:ext cx="10383899" cy="1864621"/>
          </a:xfrm>
        </p:spPr>
        <p:txBody>
          <a:bodyPr/>
          <a:lstStyle/>
          <a:p>
            <a:pPr>
              <a:defRPr/>
            </a:pPr>
            <a:r>
              <a:rPr lang="en-US" sz="1800" dirty="0">
                <a:latin typeface="+mj-lt"/>
              </a:rPr>
              <a:t>You are training a binary classification model to support admission approval decisions for a college degree program.</a:t>
            </a:r>
          </a:p>
          <a:p>
            <a:pPr>
              <a:defRPr/>
            </a:pPr>
            <a:r>
              <a:rPr lang="en-US" sz="1800" dirty="0">
                <a:latin typeface="+mj-lt"/>
              </a:rPr>
              <a:t>How can you evaluate if the model is fair, and doesn't discriminate based on ethnicity?</a:t>
            </a:r>
            <a:endParaRPr lang="en-US" sz="1400" dirty="0"/>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Evaluate each trained model with a validation dataset and use the model with the highest </a:t>
            </a:r>
            <a:r>
              <a:rPr lang="en-US" sz="1400" i="1" dirty="0"/>
              <a:t>accuracy</a:t>
            </a:r>
            <a:r>
              <a:rPr lang="en-US" sz="1400" dirty="0"/>
              <a:t> score.</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Remove the ethnicity feature from the training dataset.</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Compare disparity between selection rates and performance metrics across ethnicities.</a:t>
            </a:r>
          </a:p>
        </p:txBody>
      </p:sp>
      <p:sp>
        <p:nvSpPr>
          <p:cNvPr id="22" name="Graphic 26" descr="Checkmark on Systems Administrator">
            <a:extLst>
              <a:ext uri="{FF2B5EF4-FFF2-40B4-BE49-F238E27FC236}">
                <a16:creationId xmlns:a16="http://schemas.microsoft.com/office/drawing/2014/main" id="{CB0DD866-2734-4BB6-852C-43E8379606C5}"/>
              </a:ext>
            </a:extLst>
          </p:cNvPr>
          <p:cNvSpPr/>
          <p:nvPr/>
        </p:nvSpPr>
        <p:spPr>
          <a:xfrm>
            <a:off x="1389459" y="590616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2" name="Graphic 1" descr="Badge Question Mark with solid fill">
            <a:extLst>
              <a:ext uri="{FF2B5EF4-FFF2-40B4-BE49-F238E27FC236}">
                <a16:creationId xmlns:a16="http://schemas.microsoft.com/office/drawing/2014/main" id="{3ABA2632-1749-4700-A49F-D7E066AB4C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9165" y="1224492"/>
            <a:ext cx="702232" cy="702232"/>
          </a:xfrm>
          <a:prstGeom prst="rect">
            <a:avLst/>
          </a:prstGeom>
        </p:spPr>
      </p:pic>
      <p:pic>
        <p:nvPicPr>
          <p:cNvPr id="35" name="Graphic 34" descr="Badge Question Mark with solid fill">
            <a:extLst>
              <a:ext uri="{FF2B5EF4-FFF2-40B4-BE49-F238E27FC236}">
                <a16:creationId xmlns:a16="http://schemas.microsoft.com/office/drawing/2014/main" id="{DA87841C-9C3D-4627-92C1-63921A9E52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9165" y="2752383"/>
            <a:ext cx="702232" cy="702232"/>
          </a:xfrm>
          <a:prstGeom prst="rect">
            <a:avLst/>
          </a:prstGeom>
        </p:spPr>
      </p:pic>
      <p:pic>
        <p:nvPicPr>
          <p:cNvPr id="36" name="Graphic 35" descr="Badge Question Mark with solid fill">
            <a:extLst>
              <a:ext uri="{FF2B5EF4-FFF2-40B4-BE49-F238E27FC236}">
                <a16:creationId xmlns:a16="http://schemas.microsoft.com/office/drawing/2014/main" id="{84E6411D-B925-44FB-B076-A3FD9D21EA6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9165" y="4195916"/>
            <a:ext cx="702232" cy="702232"/>
          </a:xfrm>
          <a:prstGeom prst="rect">
            <a:avLst/>
          </a:prstGeom>
        </p:spPr>
      </p:pic>
    </p:spTree>
    <p:extLst>
      <p:ext uri="{BB962C8B-B14F-4D97-AF65-F5344CB8AC3E}">
        <p14:creationId xmlns:p14="http://schemas.microsoft.com/office/powerpoint/2010/main" val="4634365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5ED1849D-D74B-4CC9-8934-CB243E12F20C}"/>
              </a:ext>
            </a:extLst>
          </p:cNvPr>
          <p:cNvSpPr/>
          <p:nvPr/>
        </p:nvSpPr>
        <p:spPr bwMode="auto">
          <a:xfrm rot="16200000">
            <a:off x="8648068" y="2657645"/>
            <a:ext cx="3239761" cy="3848099"/>
          </a:xfrm>
          <a:custGeom>
            <a:avLst/>
            <a:gdLst>
              <a:gd name="connsiteX0" fmla="*/ 3407580 w 3407580"/>
              <a:gd name="connsiteY0" fmla="*/ 1703790 h 4047430"/>
              <a:gd name="connsiteX1" fmla="*/ 3407579 w 3407580"/>
              <a:gd name="connsiteY1" fmla="*/ 4047430 h 4047430"/>
              <a:gd name="connsiteX2" fmla="*/ 0 w 3407580"/>
              <a:gd name="connsiteY2" fmla="*/ 4047430 h 4047430"/>
              <a:gd name="connsiteX3" fmla="*/ 0 w 3407580"/>
              <a:gd name="connsiteY3" fmla="*/ 1703790 h 4047430"/>
              <a:gd name="connsiteX4" fmla="*/ 1703790 w 3407580"/>
              <a:gd name="connsiteY4" fmla="*/ 0 h 4047430"/>
              <a:gd name="connsiteX5" fmla="*/ 3407580 w 3407580"/>
              <a:gd name="connsiteY5" fmla="*/ 1703790 h 404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7580" h="4047430">
                <a:moveTo>
                  <a:pt x="3407580" y="1703790"/>
                </a:moveTo>
                <a:lnTo>
                  <a:pt x="3407579" y="4047430"/>
                </a:lnTo>
                <a:lnTo>
                  <a:pt x="0" y="4047430"/>
                </a:lnTo>
                <a:lnTo>
                  <a:pt x="0" y="1703790"/>
                </a:lnTo>
                <a:cubicBezTo>
                  <a:pt x="0" y="762813"/>
                  <a:pt x="762813" y="0"/>
                  <a:pt x="1703790" y="0"/>
                </a:cubicBezTo>
                <a:cubicBezTo>
                  <a:pt x="2644767" y="0"/>
                  <a:pt x="3407580" y="762813"/>
                  <a:pt x="3407580" y="1703790"/>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sz="quarter" idx="10"/>
          </p:nvPr>
        </p:nvSpPr>
        <p:spPr>
          <a:xfrm>
            <a:off x="454169" y="1291797"/>
            <a:ext cx="10463923" cy="3185487"/>
          </a:xfrm>
        </p:spPr>
        <p:txBody>
          <a:bodyPr/>
          <a:lstStyle/>
          <a:p>
            <a:pPr>
              <a:lnSpc>
                <a:spcPct val="100000"/>
              </a:lnSpc>
              <a:spcBef>
                <a:spcPts val="0"/>
              </a:spcBef>
              <a:spcAft>
                <a:spcPts val="300"/>
              </a:spcAft>
            </a:pPr>
            <a:r>
              <a:rPr lang="en-US" sz="1600" spc="0" dirty="0">
                <a:solidFill>
                  <a:schemeClr val="tx1"/>
                </a:solidFill>
              </a:rPr>
              <a:t>Microsoft Learn: Explore differential privacy</a:t>
            </a:r>
          </a:p>
          <a:p>
            <a:pPr>
              <a:spcBef>
                <a:spcPts val="0"/>
              </a:spcBef>
              <a:spcAft>
                <a:spcPts val="300"/>
              </a:spcAft>
            </a:pPr>
            <a:r>
              <a:rPr lang="en-US" sz="1600" spc="0" dirty="0">
                <a:solidFill>
                  <a:schemeClr val="tx2"/>
                </a:solidFill>
                <a:latin typeface="+mn-lt"/>
                <a:hlinkClick r:id="rId3"/>
              </a:rPr>
              <a:t>https://docs.microsoft.com/learn/modules/explore-differential-privacy</a:t>
            </a:r>
            <a:endParaRPr lang="en-US" sz="1600" spc="0" dirty="0">
              <a:solidFill>
                <a:schemeClr val="tx2"/>
              </a:solidFill>
              <a:latin typeface="+mn-lt"/>
            </a:endParaRPr>
          </a:p>
          <a:p>
            <a:pPr>
              <a:lnSpc>
                <a:spcPct val="100000"/>
              </a:lnSpc>
              <a:spcBef>
                <a:spcPts val="0"/>
              </a:spcBef>
              <a:spcAft>
                <a:spcPts val="300"/>
              </a:spcAft>
            </a:pPr>
            <a:endParaRPr lang="en-US" sz="1600" spc="0" dirty="0">
              <a:solidFill>
                <a:schemeClr val="tx1"/>
              </a:solidFill>
            </a:endParaRPr>
          </a:p>
          <a:p>
            <a:pPr>
              <a:lnSpc>
                <a:spcPct val="100000"/>
              </a:lnSpc>
              <a:spcBef>
                <a:spcPts val="0"/>
              </a:spcBef>
              <a:spcAft>
                <a:spcPts val="300"/>
              </a:spcAft>
            </a:pPr>
            <a:r>
              <a:rPr lang="en-US" sz="1600" spc="0" dirty="0">
                <a:solidFill>
                  <a:schemeClr val="tx1"/>
                </a:solidFill>
              </a:rPr>
              <a:t>Microsoft Learn: Explain machine learning models with Azure Machine Learning</a:t>
            </a:r>
          </a:p>
          <a:p>
            <a:pPr>
              <a:spcBef>
                <a:spcPts val="0"/>
              </a:spcBef>
              <a:spcAft>
                <a:spcPts val="300"/>
              </a:spcAft>
            </a:pPr>
            <a:r>
              <a:rPr lang="en-US" sz="1600" spc="0" dirty="0">
                <a:solidFill>
                  <a:schemeClr val="tx2"/>
                </a:solidFill>
                <a:latin typeface="+mn-lt"/>
                <a:hlinkClick r:id="rId4"/>
              </a:rPr>
              <a:t>https://docs.microsoft.com/learn/modules/explain-machine-learning-models-with-azure-machine-learning</a:t>
            </a:r>
            <a:r>
              <a:rPr lang="en-US" sz="1600" spc="0" dirty="0">
                <a:solidFill>
                  <a:schemeClr val="tx2"/>
                </a:solidFill>
                <a:latin typeface="+mn-lt"/>
              </a:rPr>
              <a:t>   </a:t>
            </a:r>
          </a:p>
          <a:p>
            <a:pPr>
              <a:lnSpc>
                <a:spcPct val="100000"/>
              </a:lnSpc>
              <a:spcBef>
                <a:spcPts val="0"/>
              </a:spcBef>
              <a:spcAft>
                <a:spcPts val="300"/>
              </a:spcAft>
            </a:pPr>
            <a:endParaRPr lang="en-US" sz="1600" spc="0" dirty="0">
              <a:latin typeface="+mn-lt"/>
            </a:endParaRPr>
          </a:p>
          <a:p>
            <a:pPr>
              <a:lnSpc>
                <a:spcPct val="100000"/>
              </a:lnSpc>
              <a:spcBef>
                <a:spcPts val="0"/>
              </a:spcBef>
              <a:spcAft>
                <a:spcPts val="300"/>
              </a:spcAft>
            </a:pPr>
            <a:r>
              <a:rPr lang="en-US" sz="1600" spc="0" dirty="0">
                <a:solidFill>
                  <a:schemeClr val="tx1"/>
                </a:solidFill>
              </a:rPr>
              <a:t>Microsoft Learn: Detect and mitigate unfairness in models with Azure Machine Learning</a:t>
            </a:r>
          </a:p>
          <a:p>
            <a:pPr>
              <a:spcBef>
                <a:spcPts val="0"/>
              </a:spcBef>
              <a:spcAft>
                <a:spcPts val="300"/>
              </a:spcAft>
            </a:pPr>
            <a:r>
              <a:rPr lang="en-US" sz="1600" spc="0" dirty="0">
                <a:solidFill>
                  <a:schemeClr val="tx2"/>
                </a:solidFill>
                <a:latin typeface="+mn-lt"/>
                <a:hlinkClick r:id="rId5"/>
              </a:rPr>
              <a:t>https://docs.microsoft.com/learn/modules/detect-mitigate-unfairness-models-with-azure-machine-learning</a:t>
            </a:r>
            <a:endParaRPr lang="en-US" sz="1600" spc="0" dirty="0">
              <a:solidFill>
                <a:schemeClr val="tx2"/>
              </a:solidFill>
              <a:latin typeface="+mn-lt"/>
            </a:endParaRPr>
          </a:p>
          <a:p>
            <a:pPr>
              <a:spcBef>
                <a:spcPts val="0"/>
              </a:spcBef>
              <a:spcAft>
                <a:spcPts val="300"/>
              </a:spcAft>
            </a:pPr>
            <a:endParaRPr lang="en-US" sz="1600" spc="0" dirty="0">
              <a:solidFill>
                <a:schemeClr val="tx2"/>
              </a:solidFill>
              <a:latin typeface="+mn-lt"/>
            </a:endParaRPr>
          </a:p>
          <a:p>
            <a:pPr>
              <a:lnSpc>
                <a:spcPct val="100000"/>
              </a:lnSpc>
              <a:spcBef>
                <a:spcPts val="0"/>
              </a:spcBef>
              <a:spcAft>
                <a:spcPts val="300"/>
              </a:spcAft>
            </a:pPr>
            <a:r>
              <a:rPr lang="en-US" sz="1600" spc="0" dirty="0">
                <a:solidFill>
                  <a:schemeClr val="tx1"/>
                </a:solidFill>
              </a:rPr>
              <a:t>Azure Machine Learning responsible ML documentation</a:t>
            </a:r>
          </a:p>
          <a:p>
            <a:pPr>
              <a:spcBef>
                <a:spcPts val="0"/>
              </a:spcBef>
              <a:spcAft>
                <a:spcPts val="300"/>
              </a:spcAft>
            </a:pPr>
            <a:r>
              <a:rPr lang="en-US" sz="1600" spc="0" dirty="0">
                <a:solidFill>
                  <a:schemeClr val="tx2"/>
                </a:solidFill>
                <a:latin typeface="+mn-lt"/>
                <a:hlinkClick r:id="rId6"/>
              </a:rPr>
              <a:t>https://docs.microsoft.com/azure/machine-learning/concept-responsible-ml</a:t>
            </a:r>
            <a:r>
              <a:rPr lang="en-US" sz="1600" spc="0" dirty="0">
                <a:solidFill>
                  <a:schemeClr val="tx2"/>
                </a:solidFill>
                <a:latin typeface="+mn-lt"/>
              </a:rPr>
              <a:t> </a:t>
            </a:r>
          </a:p>
        </p:txBody>
      </p:sp>
      <p:pic>
        <p:nvPicPr>
          <p:cNvPr id="3" name="Picture 2" descr="Icon of a book with a bookmark">
            <a:extLst>
              <a:ext uri="{FF2B5EF4-FFF2-40B4-BE49-F238E27FC236}">
                <a16:creationId xmlns:a16="http://schemas.microsoft.com/office/drawing/2014/main" id="{F80FAE76-67DE-4DEE-B788-39F736085B45}"/>
              </a:ext>
            </a:extLst>
          </p:cNvPr>
          <p:cNvPicPr>
            <a:picLocks noChangeAspect="1"/>
          </p:cNvPicPr>
          <p:nvPr/>
        </p:nvPicPr>
        <p:blipFill>
          <a:blip r:embed="rId7"/>
          <a:stretch>
            <a:fillRect/>
          </a:stretch>
        </p:blipFill>
        <p:spPr>
          <a:xfrm>
            <a:off x="9793859" y="3787169"/>
            <a:ext cx="1192444" cy="1589050"/>
          </a:xfrm>
          <a:prstGeom prst="rect">
            <a:avLst/>
          </a:prstGeom>
        </p:spPr>
      </p:pic>
    </p:spTree>
    <p:extLst>
      <p:ext uri="{BB962C8B-B14F-4D97-AF65-F5344CB8AC3E}">
        <p14:creationId xmlns:p14="http://schemas.microsoft.com/office/powerpoint/2010/main" val="117537814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Differential Privacy</a:t>
            </a:r>
          </a:p>
        </p:txBody>
      </p:sp>
      <p:grpSp>
        <p:nvGrpSpPr>
          <p:cNvPr id="13" name="Group 12">
            <a:extLst>
              <a:ext uri="{FF2B5EF4-FFF2-40B4-BE49-F238E27FC236}">
                <a16:creationId xmlns:a16="http://schemas.microsoft.com/office/drawing/2014/main" id="{957ED6C0-4698-4754-8528-7BA608DE2D31}"/>
              </a:ext>
            </a:extLst>
          </p:cNvPr>
          <p:cNvGrpSpPr/>
          <p:nvPr/>
        </p:nvGrpSpPr>
        <p:grpSpPr>
          <a:xfrm>
            <a:off x="10049465" y="2756968"/>
            <a:ext cx="1343872" cy="1344064"/>
            <a:chOff x="3214548" y="2074612"/>
            <a:chExt cx="702132" cy="702232"/>
          </a:xfrm>
        </p:grpSpPr>
        <p:grpSp>
          <p:nvGrpSpPr>
            <p:cNvPr id="14" name="Group 13">
              <a:extLst>
                <a:ext uri="{FF2B5EF4-FFF2-40B4-BE49-F238E27FC236}">
                  <a16:creationId xmlns:a16="http://schemas.microsoft.com/office/drawing/2014/main" id="{326CEE04-39A8-4E7B-9D32-1324A54C010D}"/>
                </a:ext>
              </a:extLst>
            </p:cNvPr>
            <p:cNvGrpSpPr/>
            <p:nvPr/>
          </p:nvGrpSpPr>
          <p:grpSpPr>
            <a:xfrm>
              <a:off x="3214548" y="2074612"/>
              <a:ext cx="702132" cy="702232"/>
              <a:chOff x="7465384" y="3849138"/>
              <a:chExt cx="648329" cy="648421"/>
            </a:xfrm>
          </p:grpSpPr>
          <p:sp>
            <p:nvSpPr>
              <p:cNvPr id="19" name="Freeform 5">
                <a:extLst>
                  <a:ext uri="{FF2B5EF4-FFF2-40B4-BE49-F238E27FC236}">
                    <a16:creationId xmlns:a16="http://schemas.microsoft.com/office/drawing/2014/main" id="{904AF466-8A99-4D59-BD5C-AED1ED88F1B7}"/>
                  </a:ext>
                </a:extLst>
              </p:cNvPr>
              <p:cNvSpPr>
                <a:spLocks/>
              </p:cNvSpPr>
              <p:nvPr/>
            </p:nvSpPr>
            <p:spPr bwMode="auto">
              <a:xfrm>
                <a:off x="7465384" y="3849138"/>
                <a:ext cx="648329" cy="648421"/>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0" name="Freeform 6">
                <a:extLst>
                  <a:ext uri="{FF2B5EF4-FFF2-40B4-BE49-F238E27FC236}">
                    <a16:creationId xmlns:a16="http://schemas.microsoft.com/office/drawing/2014/main" id="{A9FD74FD-40C9-49B6-806B-921472D4E5BA}"/>
                  </a:ext>
                </a:extLst>
              </p:cNvPr>
              <p:cNvSpPr>
                <a:spLocks noEditPoints="1"/>
              </p:cNvSpPr>
              <p:nvPr/>
            </p:nvSpPr>
            <p:spPr bwMode="auto">
              <a:xfrm>
                <a:off x="7509969" y="3894255"/>
                <a:ext cx="559158" cy="558187"/>
              </a:xfrm>
              <a:prstGeom prst="ellipse">
                <a:avLst/>
              </a:prstGeom>
              <a:noFill/>
              <a:ln w="571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5" name="Group 14">
              <a:extLst>
                <a:ext uri="{FF2B5EF4-FFF2-40B4-BE49-F238E27FC236}">
                  <a16:creationId xmlns:a16="http://schemas.microsoft.com/office/drawing/2014/main" id="{E4B2B190-2196-47E9-8275-617E3B30B118}"/>
                </a:ext>
              </a:extLst>
            </p:cNvPr>
            <p:cNvGrpSpPr/>
            <p:nvPr/>
          </p:nvGrpSpPr>
          <p:grpSpPr>
            <a:xfrm>
              <a:off x="3343834" y="2203949"/>
              <a:ext cx="443558" cy="443558"/>
              <a:chOff x="6890893" y="2413055"/>
              <a:chExt cx="914400" cy="914400"/>
            </a:xfrm>
          </p:grpSpPr>
          <p:pic>
            <p:nvPicPr>
              <p:cNvPr id="16" name="Graphic 15" descr="Lock">
                <a:extLst>
                  <a:ext uri="{FF2B5EF4-FFF2-40B4-BE49-F238E27FC236}">
                    <a16:creationId xmlns:a16="http://schemas.microsoft.com/office/drawing/2014/main" id="{4445A679-37F1-4B20-BC04-5721F89BAE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45604" y="2727983"/>
                <a:ext cx="404978" cy="404978"/>
              </a:xfrm>
              <a:prstGeom prst="rect">
                <a:avLst/>
              </a:prstGeom>
            </p:spPr>
          </p:pic>
          <p:pic>
            <p:nvPicPr>
              <p:cNvPr id="18" name="Graphic 17" descr="Paper">
                <a:extLst>
                  <a:ext uri="{FF2B5EF4-FFF2-40B4-BE49-F238E27FC236}">
                    <a16:creationId xmlns:a16="http://schemas.microsoft.com/office/drawing/2014/main" id="{9693C454-D7BD-4E7D-ACC2-23965781954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90893" y="2413055"/>
                <a:ext cx="914400" cy="914400"/>
              </a:xfrm>
              <a:prstGeom prst="rect">
                <a:avLst/>
              </a:prstGeom>
            </p:spPr>
          </p:pic>
        </p:grpSp>
      </p:grpSp>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ACBEF0-DEBA-4162-A2EE-1A6F3AEF10A3}"/>
              </a:ext>
            </a:extLst>
          </p:cNvPr>
          <p:cNvSpPr>
            <a:spLocks noGrp="1"/>
          </p:cNvSpPr>
          <p:nvPr>
            <p:ph type="title"/>
          </p:nvPr>
        </p:nvSpPr>
        <p:spPr/>
        <p:txBody>
          <a:bodyPr/>
          <a:lstStyle/>
          <a:p>
            <a:r>
              <a:rPr lang="en-US" dirty="0"/>
              <a:t>The Data Privacy Problem</a:t>
            </a:r>
          </a:p>
        </p:txBody>
      </p:sp>
      <p:sp>
        <p:nvSpPr>
          <p:cNvPr id="5" name="Text Placeholder 4">
            <a:extLst>
              <a:ext uri="{FF2B5EF4-FFF2-40B4-BE49-F238E27FC236}">
                <a16:creationId xmlns:a16="http://schemas.microsoft.com/office/drawing/2014/main" id="{D9C28259-E56D-452D-9C38-CDA13A3E8247}"/>
              </a:ext>
            </a:extLst>
          </p:cNvPr>
          <p:cNvSpPr>
            <a:spLocks noGrp="1"/>
          </p:cNvSpPr>
          <p:nvPr>
            <p:ph type="body" sz="quarter" idx="10"/>
          </p:nvPr>
        </p:nvSpPr>
        <p:spPr>
          <a:xfrm>
            <a:off x="584200" y="1435497"/>
            <a:ext cx="11018520" cy="893450"/>
          </a:xfrm>
        </p:spPr>
        <p:txBody>
          <a:bodyPr/>
          <a:lstStyle/>
          <a:p>
            <a:r>
              <a:rPr lang="en-US" dirty="0"/>
              <a:t>Studies are ethically and legally required to protect personal information</a:t>
            </a:r>
          </a:p>
          <a:p>
            <a:r>
              <a:rPr lang="en-US" dirty="0"/>
              <a:t>Repeated analyses of aggregated results can reveal details about individuals</a:t>
            </a:r>
          </a:p>
        </p:txBody>
      </p:sp>
      <p:sp>
        <p:nvSpPr>
          <p:cNvPr id="19" name="TextBox 18">
            <a:extLst>
              <a:ext uri="{FF2B5EF4-FFF2-40B4-BE49-F238E27FC236}">
                <a16:creationId xmlns:a16="http://schemas.microsoft.com/office/drawing/2014/main" id="{043C4BD6-F099-4BD9-B702-32D23FF2B8D9}"/>
              </a:ext>
            </a:extLst>
          </p:cNvPr>
          <p:cNvSpPr txBox="1"/>
          <p:nvPr/>
        </p:nvSpPr>
        <p:spPr>
          <a:xfrm>
            <a:off x="1155676" y="2596379"/>
            <a:ext cx="3554371"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Tech Worker Study (10 Participants)</a:t>
            </a:r>
          </a:p>
        </p:txBody>
      </p:sp>
      <p:sp>
        <p:nvSpPr>
          <p:cNvPr id="27" name="TextBox 26">
            <a:extLst>
              <a:ext uri="{FF2B5EF4-FFF2-40B4-BE49-F238E27FC236}">
                <a16:creationId xmlns:a16="http://schemas.microsoft.com/office/drawing/2014/main" id="{5EEBBE74-F577-4331-9664-3DCC9DB20676}"/>
              </a:ext>
            </a:extLst>
          </p:cNvPr>
          <p:cNvSpPr txBox="1"/>
          <p:nvPr/>
        </p:nvSpPr>
        <p:spPr>
          <a:xfrm>
            <a:off x="8648299" y="3429000"/>
            <a:ext cx="2247495" cy="1292662"/>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There was one study participant from Seattle, and they earn $96,000</a:t>
            </a:r>
          </a:p>
        </p:txBody>
      </p:sp>
      <p:grpSp>
        <p:nvGrpSpPr>
          <p:cNvPr id="22" name="Group 21">
            <a:extLst>
              <a:ext uri="{FF2B5EF4-FFF2-40B4-BE49-F238E27FC236}">
                <a16:creationId xmlns:a16="http://schemas.microsoft.com/office/drawing/2014/main" id="{7465011C-3F2D-4E6C-8471-9C6EFFAEEFB6}"/>
              </a:ext>
            </a:extLst>
          </p:cNvPr>
          <p:cNvGrpSpPr/>
          <p:nvPr/>
        </p:nvGrpSpPr>
        <p:grpSpPr>
          <a:xfrm>
            <a:off x="1752850" y="2643754"/>
            <a:ext cx="5627797" cy="4011915"/>
            <a:chOff x="1752850" y="2643754"/>
            <a:chExt cx="5627797" cy="4011915"/>
          </a:xfrm>
        </p:grpSpPr>
        <p:grpSp>
          <p:nvGrpSpPr>
            <p:cNvPr id="24" name="Group 23">
              <a:extLst>
                <a:ext uri="{FF2B5EF4-FFF2-40B4-BE49-F238E27FC236}">
                  <a16:creationId xmlns:a16="http://schemas.microsoft.com/office/drawing/2014/main" id="{75C7EA5E-E429-4B29-8FD3-9C29F59F12AE}"/>
                </a:ext>
              </a:extLst>
            </p:cNvPr>
            <p:cNvGrpSpPr/>
            <p:nvPr/>
          </p:nvGrpSpPr>
          <p:grpSpPr>
            <a:xfrm>
              <a:off x="1752850" y="2643754"/>
              <a:ext cx="5528731" cy="3993636"/>
              <a:chOff x="1752850" y="2643754"/>
              <a:chExt cx="5528731" cy="3993636"/>
            </a:xfrm>
          </p:grpSpPr>
          <p:pic>
            <p:nvPicPr>
              <p:cNvPr id="29" name="Graphic 28" descr="Woman">
                <a:extLst>
                  <a:ext uri="{FF2B5EF4-FFF2-40B4-BE49-F238E27FC236}">
                    <a16:creationId xmlns:a16="http://schemas.microsoft.com/office/drawing/2014/main" id="{29D0664C-33F4-47E9-AC07-086E433491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23411" y="3035174"/>
                <a:ext cx="914400" cy="914400"/>
              </a:xfrm>
              <a:prstGeom prst="rect">
                <a:avLst/>
              </a:prstGeom>
            </p:spPr>
          </p:pic>
          <p:pic>
            <p:nvPicPr>
              <p:cNvPr id="30" name="Graphic 29" descr="Man">
                <a:extLst>
                  <a:ext uri="{FF2B5EF4-FFF2-40B4-BE49-F238E27FC236}">
                    <a16:creationId xmlns:a16="http://schemas.microsoft.com/office/drawing/2014/main" id="{6B274358-7E69-4931-8574-7DA5DD69C4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90017" y="3001485"/>
                <a:ext cx="914400" cy="914400"/>
              </a:xfrm>
              <a:prstGeom prst="rect">
                <a:avLst/>
              </a:prstGeom>
            </p:spPr>
          </p:pic>
          <p:pic>
            <p:nvPicPr>
              <p:cNvPr id="31" name="Graphic 30" descr="Woman">
                <a:extLst>
                  <a:ext uri="{FF2B5EF4-FFF2-40B4-BE49-F238E27FC236}">
                    <a16:creationId xmlns:a16="http://schemas.microsoft.com/office/drawing/2014/main" id="{5F2FFF17-0B5B-4FC8-A04B-16255546C50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56714" y="3668838"/>
                <a:ext cx="914400" cy="914400"/>
              </a:xfrm>
              <a:prstGeom prst="rect">
                <a:avLst/>
              </a:prstGeom>
            </p:spPr>
          </p:pic>
          <p:pic>
            <p:nvPicPr>
              <p:cNvPr id="32" name="Graphic 31" descr="Woman">
                <a:extLst>
                  <a:ext uri="{FF2B5EF4-FFF2-40B4-BE49-F238E27FC236}">
                    <a16:creationId xmlns:a16="http://schemas.microsoft.com/office/drawing/2014/main" id="{B6A303B7-A099-401B-B444-64936DC3E2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99514" y="3945558"/>
                <a:ext cx="914400" cy="914400"/>
              </a:xfrm>
              <a:prstGeom prst="rect">
                <a:avLst/>
              </a:prstGeom>
            </p:spPr>
          </p:pic>
          <p:pic>
            <p:nvPicPr>
              <p:cNvPr id="33" name="Graphic 32" descr="Man">
                <a:extLst>
                  <a:ext uri="{FF2B5EF4-FFF2-40B4-BE49-F238E27FC236}">
                    <a16:creationId xmlns:a16="http://schemas.microsoft.com/office/drawing/2014/main" id="{6F2F801B-40CD-4903-93FC-084F8808DF6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12161" y="3210845"/>
                <a:ext cx="914400" cy="914400"/>
              </a:xfrm>
              <a:prstGeom prst="rect">
                <a:avLst/>
              </a:prstGeom>
            </p:spPr>
          </p:pic>
          <p:pic>
            <p:nvPicPr>
              <p:cNvPr id="34" name="Graphic 33" descr="Man">
                <a:extLst>
                  <a:ext uri="{FF2B5EF4-FFF2-40B4-BE49-F238E27FC236}">
                    <a16:creationId xmlns:a16="http://schemas.microsoft.com/office/drawing/2014/main" id="{BFF8E5E8-C407-49D9-930F-7801B53CE4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73225" y="3956801"/>
                <a:ext cx="914400" cy="914400"/>
              </a:xfrm>
              <a:prstGeom prst="rect">
                <a:avLst/>
              </a:prstGeom>
            </p:spPr>
          </p:pic>
          <p:pic>
            <p:nvPicPr>
              <p:cNvPr id="35" name="Graphic 34" descr="Man">
                <a:extLst>
                  <a:ext uri="{FF2B5EF4-FFF2-40B4-BE49-F238E27FC236}">
                    <a16:creationId xmlns:a16="http://schemas.microsoft.com/office/drawing/2014/main" id="{96B0F962-79A1-43BD-8B13-D79F19364EC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75662" y="4650608"/>
                <a:ext cx="914400" cy="914400"/>
              </a:xfrm>
              <a:prstGeom prst="rect">
                <a:avLst/>
              </a:prstGeom>
            </p:spPr>
          </p:pic>
          <p:pic>
            <p:nvPicPr>
              <p:cNvPr id="36" name="Graphic 35" descr="Man">
                <a:extLst>
                  <a:ext uri="{FF2B5EF4-FFF2-40B4-BE49-F238E27FC236}">
                    <a16:creationId xmlns:a16="http://schemas.microsoft.com/office/drawing/2014/main" id="{30AB629C-C5BE-40EB-8F5D-03F8C49248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52850" y="4410787"/>
                <a:ext cx="914400" cy="914400"/>
              </a:xfrm>
              <a:prstGeom prst="rect">
                <a:avLst/>
              </a:prstGeom>
            </p:spPr>
          </p:pic>
          <p:pic>
            <p:nvPicPr>
              <p:cNvPr id="37" name="Graphic 36" descr="Woman">
                <a:extLst>
                  <a:ext uri="{FF2B5EF4-FFF2-40B4-BE49-F238E27FC236}">
                    <a16:creationId xmlns:a16="http://schemas.microsoft.com/office/drawing/2014/main" id="{84A36ADF-D50F-427D-9538-E973894418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03378" y="4927328"/>
                <a:ext cx="914400" cy="914400"/>
              </a:xfrm>
              <a:prstGeom prst="rect">
                <a:avLst/>
              </a:prstGeom>
            </p:spPr>
          </p:pic>
          <p:pic>
            <p:nvPicPr>
              <p:cNvPr id="38" name="Graphic 37" descr="Woman">
                <a:extLst>
                  <a:ext uri="{FF2B5EF4-FFF2-40B4-BE49-F238E27FC236}">
                    <a16:creationId xmlns:a16="http://schemas.microsoft.com/office/drawing/2014/main" id="{AE8DA784-05BC-4BB6-A6B2-CE627CB117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99514" y="4931615"/>
                <a:ext cx="914400" cy="914400"/>
              </a:xfrm>
              <a:prstGeom prst="rect">
                <a:avLst/>
              </a:prstGeom>
            </p:spPr>
          </p:pic>
          <p:sp>
            <p:nvSpPr>
              <p:cNvPr id="39" name="Right Brace 38">
                <a:extLst>
                  <a:ext uri="{FF2B5EF4-FFF2-40B4-BE49-F238E27FC236}">
                    <a16:creationId xmlns:a16="http://schemas.microsoft.com/office/drawing/2014/main" id="{349744C4-E9A6-4B90-AEF0-CBFBA9F7F8AE}"/>
                  </a:ext>
                </a:extLst>
              </p:cNvPr>
              <p:cNvSpPr/>
              <p:nvPr/>
            </p:nvSpPr>
            <p:spPr>
              <a:xfrm>
                <a:off x="3817778" y="3128211"/>
                <a:ext cx="316837" cy="2713517"/>
              </a:xfrm>
              <a:prstGeom prst="rightBrace">
                <a:avLst>
                  <a:gd name="adj1" fmla="val 8333"/>
                  <a:gd name="adj2" fmla="val 44934"/>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0" name="Group 39">
                <a:extLst>
                  <a:ext uri="{FF2B5EF4-FFF2-40B4-BE49-F238E27FC236}">
                    <a16:creationId xmlns:a16="http://schemas.microsoft.com/office/drawing/2014/main" id="{DBB25BA3-7ED3-4792-BBE2-552A43D5451E}"/>
                  </a:ext>
                </a:extLst>
              </p:cNvPr>
              <p:cNvGrpSpPr/>
              <p:nvPr/>
            </p:nvGrpSpPr>
            <p:grpSpPr>
              <a:xfrm>
                <a:off x="4879168" y="2643754"/>
                <a:ext cx="2402413" cy="2485960"/>
                <a:chOff x="4799159" y="2895587"/>
                <a:chExt cx="2402413" cy="2485960"/>
              </a:xfrm>
            </p:grpSpPr>
            <p:sp>
              <p:nvSpPr>
                <p:cNvPr id="50" name="Speech Bubble: Rectangle 49">
                  <a:extLst>
                    <a:ext uri="{FF2B5EF4-FFF2-40B4-BE49-F238E27FC236}">
                      <a16:creationId xmlns:a16="http://schemas.microsoft.com/office/drawing/2014/main" id="{7AC6657B-824F-47A8-8652-B4661FFB2C1F}"/>
                    </a:ext>
                  </a:extLst>
                </p:cNvPr>
                <p:cNvSpPr/>
                <p:nvPr/>
              </p:nvSpPr>
              <p:spPr bwMode="auto">
                <a:xfrm>
                  <a:off x="4803006" y="2895587"/>
                  <a:ext cx="2398566" cy="2327632"/>
                </a:xfrm>
                <a:prstGeom prst="wedgeRectCallout">
                  <a:avLst>
                    <a:gd name="adj1" fmla="val -81319"/>
                    <a:gd name="adj2" fmla="val -838"/>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tx1"/>
                      </a:solidFill>
                      <a:ea typeface="Segoe UI" pitchFamily="34" charset="0"/>
                      <a:cs typeface="Segoe UI" pitchFamily="34" charset="0"/>
                    </a:rPr>
                    <a:t>Average Salary</a:t>
                  </a:r>
                </a:p>
              </p:txBody>
            </p:sp>
            <p:grpSp>
              <p:nvGrpSpPr>
                <p:cNvPr id="51" name="Group 50">
                  <a:extLst>
                    <a:ext uri="{FF2B5EF4-FFF2-40B4-BE49-F238E27FC236}">
                      <a16:creationId xmlns:a16="http://schemas.microsoft.com/office/drawing/2014/main" id="{D1885101-AB25-40A3-8137-5C0F6CEC0E19}"/>
                    </a:ext>
                  </a:extLst>
                </p:cNvPr>
                <p:cNvGrpSpPr/>
                <p:nvPr/>
              </p:nvGrpSpPr>
              <p:grpSpPr>
                <a:xfrm>
                  <a:off x="5027928" y="3381818"/>
                  <a:ext cx="1116572" cy="1999729"/>
                  <a:chOff x="7863305" y="4125245"/>
                  <a:chExt cx="1116572" cy="1999729"/>
                </a:xfrm>
              </p:grpSpPr>
              <p:sp>
                <p:nvSpPr>
                  <p:cNvPr id="54" name="Rectangle 53">
                    <a:extLst>
                      <a:ext uri="{FF2B5EF4-FFF2-40B4-BE49-F238E27FC236}">
                        <a16:creationId xmlns:a16="http://schemas.microsoft.com/office/drawing/2014/main" id="{B23997F0-9740-465F-877B-69ECBB2734C6}"/>
                      </a:ext>
                    </a:extLst>
                  </p:cNvPr>
                  <p:cNvSpPr/>
                  <p:nvPr/>
                </p:nvSpPr>
                <p:spPr bwMode="auto">
                  <a:xfrm>
                    <a:off x="8073292" y="4650608"/>
                    <a:ext cx="296985" cy="36686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37CEEB90-DC3E-40A8-BE05-924D36F96F18}"/>
                      </a:ext>
                    </a:extLst>
                  </p:cNvPr>
                  <p:cNvSpPr/>
                  <p:nvPr/>
                </p:nvSpPr>
                <p:spPr bwMode="auto">
                  <a:xfrm>
                    <a:off x="8378092" y="4410788"/>
                    <a:ext cx="296985" cy="60669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3CBB0CC9-04E1-4C3E-9E6A-FBCB6405B154}"/>
                      </a:ext>
                    </a:extLst>
                  </p:cNvPr>
                  <p:cNvSpPr/>
                  <p:nvPr/>
                </p:nvSpPr>
                <p:spPr bwMode="auto">
                  <a:xfrm>
                    <a:off x="8682892" y="4125245"/>
                    <a:ext cx="296985" cy="8842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TextBox 56">
                    <a:extLst>
                      <a:ext uri="{FF2B5EF4-FFF2-40B4-BE49-F238E27FC236}">
                        <a16:creationId xmlns:a16="http://schemas.microsoft.com/office/drawing/2014/main" id="{0D3D89F0-3697-49BC-B001-C8A50CE5F273}"/>
                      </a:ext>
                    </a:extLst>
                  </p:cNvPr>
                  <p:cNvSpPr txBox="1"/>
                  <p:nvPr/>
                </p:nvSpPr>
                <p:spPr>
                  <a:xfrm rot="17893153">
                    <a:off x="7590025" y="5182469"/>
                    <a:ext cx="1008225"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New York</a:t>
                    </a:r>
                  </a:p>
                </p:txBody>
              </p:sp>
              <p:sp>
                <p:nvSpPr>
                  <p:cNvPr id="58" name="TextBox 57">
                    <a:extLst>
                      <a:ext uri="{FF2B5EF4-FFF2-40B4-BE49-F238E27FC236}">
                        <a16:creationId xmlns:a16="http://schemas.microsoft.com/office/drawing/2014/main" id="{58197BC9-0231-499E-A18C-78DC97391968}"/>
                      </a:ext>
                    </a:extLst>
                  </p:cNvPr>
                  <p:cNvSpPr txBox="1"/>
                  <p:nvPr/>
                </p:nvSpPr>
                <p:spPr>
                  <a:xfrm rot="17893153">
                    <a:off x="8014841" y="5113577"/>
                    <a:ext cx="832600"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Seattle</a:t>
                    </a:r>
                  </a:p>
                </p:txBody>
              </p:sp>
              <p:sp>
                <p:nvSpPr>
                  <p:cNvPr id="59" name="TextBox 58">
                    <a:extLst>
                      <a:ext uri="{FF2B5EF4-FFF2-40B4-BE49-F238E27FC236}">
                        <a16:creationId xmlns:a16="http://schemas.microsoft.com/office/drawing/2014/main" id="{07137118-EA7F-45E0-9FA6-9F0A13B439C2}"/>
                      </a:ext>
                    </a:extLst>
                  </p:cNvPr>
                  <p:cNvSpPr txBox="1"/>
                  <p:nvPr/>
                </p:nvSpPr>
                <p:spPr>
                  <a:xfrm rot="17893153">
                    <a:off x="8032753" y="5251818"/>
                    <a:ext cx="1284647"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San Francisco</a:t>
                    </a:r>
                  </a:p>
                </p:txBody>
              </p:sp>
            </p:grpSp>
            <p:sp>
              <p:nvSpPr>
                <p:cNvPr id="52" name="TextBox 51">
                  <a:extLst>
                    <a:ext uri="{FF2B5EF4-FFF2-40B4-BE49-F238E27FC236}">
                      <a16:creationId xmlns:a16="http://schemas.microsoft.com/office/drawing/2014/main" id="{5FCE3432-0362-42A5-882E-5C7E9293E076}"/>
                    </a:ext>
                  </a:extLst>
                </p:cNvPr>
                <p:cNvSpPr txBox="1"/>
                <p:nvPr/>
              </p:nvSpPr>
              <p:spPr>
                <a:xfrm>
                  <a:off x="4799159" y="3227852"/>
                  <a:ext cx="903132"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$96,000</a:t>
                  </a:r>
                </a:p>
              </p:txBody>
            </p:sp>
            <p:cxnSp>
              <p:nvCxnSpPr>
                <p:cNvPr id="53" name="Straight Arrow Connector 52">
                  <a:extLst>
                    <a:ext uri="{FF2B5EF4-FFF2-40B4-BE49-F238E27FC236}">
                      <a16:creationId xmlns:a16="http://schemas.microsoft.com/office/drawing/2014/main" id="{59149EB1-8F3A-4921-9BC3-63DE38EF8809}"/>
                    </a:ext>
                  </a:extLst>
                </p:cNvPr>
                <p:cNvCxnSpPr>
                  <a:cxnSpLocks/>
                </p:cNvCxnSpPr>
                <p:nvPr/>
              </p:nvCxnSpPr>
              <p:spPr>
                <a:xfrm>
                  <a:off x="5386407" y="3548091"/>
                  <a:ext cx="314119" cy="31995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C291A66F-E7AA-4625-9020-9AEC19BB6874}"/>
                  </a:ext>
                </a:extLst>
              </p:cNvPr>
              <p:cNvGrpSpPr/>
              <p:nvPr/>
            </p:nvGrpSpPr>
            <p:grpSpPr>
              <a:xfrm>
                <a:off x="4870451" y="5130219"/>
                <a:ext cx="2411130" cy="1507171"/>
                <a:chOff x="4790442" y="5382052"/>
                <a:chExt cx="2411130" cy="1507171"/>
              </a:xfrm>
            </p:grpSpPr>
            <p:sp>
              <p:nvSpPr>
                <p:cNvPr id="42" name="Speech Bubble: Rectangle 41">
                  <a:extLst>
                    <a:ext uri="{FF2B5EF4-FFF2-40B4-BE49-F238E27FC236}">
                      <a16:creationId xmlns:a16="http://schemas.microsoft.com/office/drawing/2014/main" id="{65F4A0B0-9A61-426F-B1F2-67A78CF91459}"/>
                    </a:ext>
                  </a:extLst>
                </p:cNvPr>
                <p:cNvSpPr/>
                <p:nvPr/>
              </p:nvSpPr>
              <p:spPr bwMode="auto">
                <a:xfrm>
                  <a:off x="4790442" y="5382052"/>
                  <a:ext cx="2411130" cy="1507171"/>
                </a:xfrm>
                <a:prstGeom prst="wedgeRectCallout">
                  <a:avLst>
                    <a:gd name="adj1" fmla="val -77241"/>
                    <a:gd name="adj2" fmla="val -75471"/>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tx1"/>
                      </a:solidFill>
                      <a:ea typeface="Segoe UI" pitchFamily="34" charset="0"/>
                      <a:cs typeface="Segoe UI" pitchFamily="34" charset="0"/>
                    </a:rPr>
                    <a:t>Workers per City</a:t>
                  </a:r>
                </a:p>
              </p:txBody>
            </p:sp>
            <p:grpSp>
              <p:nvGrpSpPr>
                <p:cNvPr id="43" name="Group 42">
                  <a:extLst>
                    <a:ext uri="{FF2B5EF4-FFF2-40B4-BE49-F238E27FC236}">
                      <a16:creationId xmlns:a16="http://schemas.microsoft.com/office/drawing/2014/main" id="{C321054F-3916-43A2-AD61-6AD9C2D5EE44}"/>
                    </a:ext>
                  </a:extLst>
                </p:cNvPr>
                <p:cNvGrpSpPr/>
                <p:nvPr/>
              </p:nvGrpSpPr>
              <p:grpSpPr>
                <a:xfrm>
                  <a:off x="5427102" y="5905496"/>
                  <a:ext cx="840825" cy="864457"/>
                  <a:chOff x="8303175" y="3384974"/>
                  <a:chExt cx="1403533" cy="1442980"/>
                </a:xfrm>
              </p:grpSpPr>
              <p:sp>
                <p:nvSpPr>
                  <p:cNvPr id="46" name="Partial Circle 45">
                    <a:extLst>
                      <a:ext uri="{FF2B5EF4-FFF2-40B4-BE49-F238E27FC236}">
                        <a16:creationId xmlns:a16="http://schemas.microsoft.com/office/drawing/2014/main" id="{57FC4281-7366-4ED9-90BE-EDC18C064786}"/>
                      </a:ext>
                    </a:extLst>
                  </p:cNvPr>
                  <p:cNvSpPr/>
                  <p:nvPr/>
                </p:nvSpPr>
                <p:spPr bwMode="auto">
                  <a:xfrm rot="13626786">
                    <a:off x="8307754" y="3384974"/>
                    <a:ext cx="1398954" cy="1398954"/>
                  </a:xfrm>
                  <a:prstGeom prst="pie">
                    <a:avLst>
                      <a:gd name="adj1" fmla="val 19823688"/>
                      <a:gd name="adj2" fmla="val 81148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7" name="Group 46">
                    <a:extLst>
                      <a:ext uri="{FF2B5EF4-FFF2-40B4-BE49-F238E27FC236}">
                        <a16:creationId xmlns:a16="http://schemas.microsoft.com/office/drawing/2014/main" id="{771A077C-5E9B-4A67-8F4C-D1D391EDC59F}"/>
                      </a:ext>
                    </a:extLst>
                  </p:cNvPr>
                  <p:cNvGrpSpPr/>
                  <p:nvPr/>
                </p:nvGrpSpPr>
                <p:grpSpPr>
                  <a:xfrm>
                    <a:off x="8303175" y="3417054"/>
                    <a:ext cx="1398954" cy="1410900"/>
                    <a:chOff x="8303175" y="3417054"/>
                    <a:chExt cx="1398954" cy="1410900"/>
                  </a:xfrm>
                </p:grpSpPr>
                <p:sp>
                  <p:nvSpPr>
                    <p:cNvPr id="48" name="Partial Circle 47">
                      <a:extLst>
                        <a:ext uri="{FF2B5EF4-FFF2-40B4-BE49-F238E27FC236}">
                          <a16:creationId xmlns:a16="http://schemas.microsoft.com/office/drawing/2014/main" id="{65304B5B-7FDF-4A84-A9CD-7C13FB34B62F}"/>
                        </a:ext>
                      </a:extLst>
                    </p:cNvPr>
                    <p:cNvSpPr/>
                    <p:nvPr/>
                  </p:nvSpPr>
                  <p:spPr bwMode="auto">
                    <a:xfrm>
                      <a:off x="8303175" y="3429000"/>
                      <a:ext cx="1398954" cy="1398954"/>
                    </a:xfrm>
                    <a:prstGeom prst="pie">
                      <a:avLst>
                        <a:gd name="adj1" fmla="val 113916"/>
                        <a:gd name="adj2" fmla="val 965771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Partial Circle 48">
                      <a:extLst>
                        <a:ext uri="{FF2B5EF4-FFF2-40B4-BE49-F238E27FC236}">
                          <a16:creationId xmlns:a16="http://schemas.microsoft.com/office/drawing/2014/main" id="{276C2A30-9F08-45AF-942F-D22F368B75B8}"/>
                        </a:ext>
                      </a:extLst>
                    </p:cNvPr>
                    <p:cNvSpPr/>
                    <p:nvPr/>
                  </p:nvSpPr>
                  <p:spPr bwMode="auto">
                    <a:xfrm rot="3777420">
                      <a:off x="8303175" y="3417054"/>
                      <a:ext cx="1398954" cy="1398954"/>
                    </a:xfrm>
                    <a:prstGeom prst="pie">
                      <a:avLst>
                        <a:gd name="adj1" fmla="val 6084110"/>
                        <a:gd name="adj2" fmla="val 8114867"/>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44" name="TextBox 43">
                  <a:extLst>
                    <a:ext uri="{FF2B5EF4-FFF2-40B4-BE49-F238E27FC236}">
                      <a16:creationId xmlns:a16="http://schemas.microsoft.com/office/drawing/2014/main" id="{8911B615-AE21-410B-B474-708FA10FB7ED}"/>
                    </a:ext>
                  </a:extLst>
                </p:cNvPr>
                <p:cNvSpPr txBox="1"/>
                <p:nvPr/>
              </p:nvSpPr>
              <p:spPr>
                <a:xfrm>
                  <a:off x="4845268" y="5691441"/>
                  <a:ext cx="662682"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10%</a:t>
                  </a:r>
                </a:p>
              </p:txBody>
            </p:sp>
            <p:cxnSp>
              <p:nvCxnSpPr>
                <p:cNvPr id="45" name="Straight Arrow Connector 44">
                  <a:extLst>
                    <a:ext uri="{FF2B5EF4-FFF2-40B4-BE49-F238E27FC236}">
                      <a16:creationId xmlns:a16="http://schemas.microsoft.com/office/drawing/2014/main" id="{38CB0A64-D0C9-4998-80F4-D3A41549445C}"/>
                    </a:ext>
                  </a:extLst>
                </p:cNvPr>
                <p:cNvCxnSpPr>
                  <a:cxnSpLocks/>
                </p:cNvCxnSpPr>
                <p:nvPr/>
              </p:nvCxnSpPr>
              <p:spPr>
                <a:xfrm>
                  <a:off x="5205418" y="5993752"/>
                  <a:ext cx="314119" cy="31995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sp>
          <p:nvSpPr>
            <p:cNvPr id="25" name="TextBox 24">
              <a:extLst>
                <a:ext uri="{FF2B5EF4-FFF2-40B4-BE49-F238E27FC236}">
                  <a16:creationId xmlns:a16="http://schemas.microsoft.com/office/drawing/2014/main" id="{05BEBD58-1AF2-4F71-A87F-D4F0D79CD112}"/>
                </a:ext>
              </a:extLst>
            </p:cNvPr>
            <p:cNvSpPr txBox="1"/>
            <p:nvPr/>
          </p:nvSpPr>
          <p:spPr>
            <a:xfrm>
              <a:off x="6096000" y="6194004"/>
              <a:ext cx="1284647"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San Francisco</a:t>
              </a:r>
            </a:p>
          </p:txBody>
        </p:sp>
        <p:sp>
          <p:nvSpPr>
            <p:cNvPr id="26" name="TextBox 25">
              <a:extLst>
                <a:ext uri="{FF2B5EF4-FFF2-40B4-BE49-F238E27FC236}">
                  <a16:creationId xmlns:a16="http://schemas.microsoft.com/office/drawing/2014/main" id="{38525E15-9BD2-4E1F-9630-5927C1DCD385}"/>
                </a:ext>
              </a:extLst>
            </p:cNvPr>
            <p:cNvSpPr txBox="1"/>
            <p:nvPr/>
          </p:nvSpPr>
          <p:spPr>
            <a:xfrm>
              <a:off x="6142067" y="5573506"/>
              <a:ext cx="1008225"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New York</a:t>
              </a:r>
            </a:p>
          </p:txBody>
        </p:sp>
        <p:sp>
          <p:nvSpPr>
            <p:cNvPr id="28" name="TextBox 27">
              <a:extLst>
                <a:ext uri="{FF2B5EF4-FFF2-40B4-BE49-F238E27FC236}">
                  <a16:creationId xmlns:a16="http://schemas.microsoft.com/office/drawing/2014/main" id="{93614D5C-7C25-4678-8C1E-F2CC075D1D69}"/>
                </a:ext>
              </a:extLst>
            </p:cNvPr>
            <p:cNvSpPr txBox="1"/>
            <p:nvPr/>
          </p:nvSpPr>
          <p:spPr>
            <a:xfrm>
              <a:off x="4834240" y="5890680"/>
              <a:ext cx="832600"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Seattle</a:t>
              </a:r>
            </a:p>
          </p:txBody>
        </p:sp>
      </p:grpSp>
      <p:cxnSp>
        <p:nvCxnSpPr>
          <p:cNvPr id="21" name="Straight Arrow Connector 20">
            <a:extLst>
              <a:ext uri="{FF2B5EF4-FFF2-40B4-BE49-F238E27FC236}">
                <a16:creationId xmlns:a16="http://schemas.microsoft.com/office/drawing/2014/main" id="{43C2E6CE-E804-4691-A431-F58FFB5146B2}"/>
              </a:ext>
            </a:extLst>
          </p:cNvPr>
          <p:cNvCxnSpPr>
            <a:cxnSpLocks/>
            <a:stCxn id="50" idx="3"/>
          </p:cNvCxnSpPr>
          <p:nvPr/>
        </p:nvCxnSpPr>
        <p:spPr>
          <a:xfrm>
            <a:off x="7281581" y="3807570"/>
            <a:ext cx="1467972" cy="57127"/>
          </a:xfrm>
          <a:prstGeom prst="straightConnector1">
            <a:avLst/>
          </a:prstGeom>
          <a:ln w="5715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D15F8A9-80A7-492E-AE56-DD6888A83942}"/>
              </a:ext>
            </a:extLst>
          </p:cNvPr>
          <p:cNvCxnSpPr>
            <a:cxnSpLocks/>
            <a:stCxn id="42" idx="3"/>
          </p:cNvCxnSpPr>
          <p:nvPr/>
        </p:nvCxnSpPr>
        <p:spPr>
          <a:xfrm flipV="1">
            <a:off x="7281581" y="4410787"/>
            <a:ext cx="1420160" cy="1473018"/>
          </a:xfrm>
          <a:prstGeom prst="straightConnector1">
            <a:avLst/>
          </a:prstGeom>
          <a:ln w="5715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133624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ACBEF0-DEBA-4162-A2EE-1A6F3AEF10A3}"/>
              </a:ext>
            </a:extLst>
          </p:cNvPr>
          <p:cNvSpPr>
            <a:spLocks noGrp="1"/>
          </p:cNvSpPr>
          <p:nvPr>
            <p:ph type="title"/>
          </p:nvPr>
        </p:nvSpPr>
        <p:spPr/>
        <p:txBody>
          <a:bodyPr/>
          <a:lstStyle/>
          <a:p>
            <a:r>
              <a:rPr lang="en-US" dirty="0"/>
              <a:t>What is Differential Privacy?</a:t>
            </a:r>
          </a:p>
        </p:txBody>
      </p:sp>
      <p:sp>
        <p:nvSpPr>
          <p:cNvPr id="5" name="Text Placeholder 4">
            <a:extLst>
              <a:ext uri="{FF2B5EF4-FFF2-40B4-BE49-F238E27FC236}">
                <a16:creationId xmlns:a16="http://schemas.microsoft.com/office/drawing/2014/main" id="{D9C28259-E56D-452D-9C38-CDA13A3E8247}"/>
              </a:ext>
            </a:extLst>
          </p:cNvPr>
          <p:cNvSpPr>
            <a:spLocks noGrp="1"/>
          </p:cNvSpPr>
          <p:nvPr>
            <p:ph type="body" sz="quarter" idx="10"/>
          </p:nvPr>
        </p:nvSpPr>
        <p:spPr>
          <a:xfrm>
            <a:off x="584200" y="1435497"/>
            <a:ext cx="11018520" cy="893450"/>
          </a:xfrm>
        </p:spPr>
        <p:txBody>
          <a:bodyPr/>
          <a:lstStyle/>
          <a:p>
            <a:r>
              <a:rPr lang="en-US" dirty="0"/>
              <a:t>The analysis function adds random "noise" to the data</a:t>
            </a:r>
          </a:p>
          <a:p>
            <a:r>
              <a:rPr lang="en-US" dirty="0"/>
              <a:t>Results are statistically consistent, non-deterministic approximations</a:t>
            </a:r>
          </a:p>
        </p:txBody>
      </p:sp>
      <p:sp>
        <p:nvSpPr>
          <p:cNvPr id="19" name="TextBox 18">
            <a:extLst>
              <a:ext uri="{FF2B5EF4-FFF2-40B4-BE49-F238E27FC236}">
                <a16:creationId xmlns:a16="http://schemas.microsoft.com/office/drawing/2014/main" id="{043C4BD6-F099-4BD9-B702-32D23FF2B8D9}"/>
              </a:ext>
            </a:extLst>
          </p:cNvPr>
          <p:cNvSpPr txBox="1"/>
          <p:nvPr/>
        </p:nvSpPr>
        <p:spPr>
          <a:xfrm>
            <a:off x="1347537" y="2598802"/>
            <a:ext cx="323999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Tech Worker Study Participants</a:t>
            </a:r>
          </a:p>
        </p:txBody>
      </p:sp>
      <p:sp>
        <p:nvSpPr>
          <p:cNvPr id="27" name="TextBox 26">
            <a:extLst>
              <a:ext uri="{FF2B5EF4-FFF2-40B4-BE49-F238E27FC236}">
                <a16:creationId xmlns:a16="http://schemas.microsoft.com/office/drawing/2014/main" id="{5EEBBE74-F577-4331-9664-3DCC9DB20676}"/>
              </a:ext>
            </a:extLst>
          </p:cNvPr>
          <p:cNvSpPr txBox="1"/>
          <p:nvPr/>
        </p:nvSpPr>
        <p:spPr>
          <a:xfrm>
            <a:off x="7609417" y="2976019"/>
            <a:ext cx="3149380" cy="3191643"/>
          </a:xfrm>
          <a:prstGeom prst="rect">
            <a:avLst/>
          </a:prstGeom>
          <a:noFill/>
        </p:spPr>
        <p:txBody>
          <a:bodyPr wrap="square" lIns="182880" tIns="146304" rIns="182880" bIns="146304" rtlCol="0">
            <a:spAutoFit/>
          </a:bodyPr>
          <a:lstStyle/>
          <a:p>
            <a:pPr marL="173038" indent="-173038">
              <a:lnSpc>
                <a:spcPct val="90000"/>
              </a:lnSpc>
              <a:spcAft>
                <a:spcPts val="600"/>
              </a:spcAft>
              <a:buFont typeface="Arial" panose="020B0604020202020204" pitchFamily="34" charset="0"/>
              <a:buChar char="•"/>
            </a:pPr>
            <a:r>
              <a:rPr lang="en-US" sz="1800" dirty="0">
                <a:gradFill>
                  <a:gsLst>
                    <a:gs pos="2917">
                      <a:schemeClr val="tx1"/>
                    </a:gs>
                    <a:gs pos="30000">
                      <a:schemeClr val="tx1"/>
                    </a:gs>
                  </a:gsLst>
                  <a:lin ang="5400000" scaled="0"/>
                </a:gradFill>
              </a:rPr>
              <a:t>Each analysis produces slightly different results due to random noise</a:t>
            </a:r>
          </a:p>
          <a:p>
            <a:pPr marL="173038" indent="-173038">
              <a:lnSpc>
                <a:spcPct val="90000"/>
              </a:lnSpc>
              <a:spcAft>
                <a:spcPts val="600"/>
              </a:spcAft>
              <a:buFont typeface="Arial" panose="020B0604020202020204" pitchFamily="34" charset="0"/>
              <a:buChar char="•"/>
            </a:pPr>
            <a:r>
              <a:rPr lang="en-US" sz="1800" dirty="0">
                <a:gradFill>
                  <a:gsLst>
                    <a:gs pos="2917">
                      <a:schemeClr val="tx1"/>
                    </a:gs>
                    <a:gs pos="30000">
                      <a:schemeClr val="tx1"/>
                    </a:gs>
                  </a:gsLst>
                  <a:lin ang="5400000" scaled="0"/>
                </a:gradFill>
              </a:rPr>
              <a:t>Results are statistically consistent with true data distribution allowing for random deviation based on probability</a:t>
            </a:r>
          </a:p>
          <a:p>
            <a:pPr marL="173038" indent="-173038">
              <a:lnSpc>
                <a:spcPct val="90000"/>
              </a:lnSpc>
              <a:spcAft>
                <a:spcPts val="600"/>
              </a:spcAft>
              <a:buFont typeface="Arial" panose="020B0604020202020204" pitchFamily="34" charset="0"/>
              <a:buChar char="•"/>
            </a:pPr>
            <a:r>
              <a:rPr lang="en-US" sz="1800" dirty="0">
                <a:gradFill>
                  <a:gsLst>
                    <a:gs pos="2917">
                      <a:schemeClr val="tx1"/>
                    </a:gs>
                    <a:gs pos="30000">
                      <a:schemeClr val="tx1"/>
                    </a:gs>
                  </a:gsLst>
                  <a:lin ang="5400000" scaled="0"/>
                </a:gradFill>
              </a:rPr>
              <a:t>Individual contributions to the aggregated values are not identifiable</a:t>
            </a:r>
          </a:p>
        </p:txBody>
      </p:sp>
      <p:grpSp>
        <p:nvGrpSpPr>
          <p:cNvPr id="40" name="Group 39">
            <a:extLst>
              <a:ext uri="{FF2B5EF4-FFF2-40B4-BE49-F238E27FC236}">
                <a16:creationId xmlns:a16="http://schemas.microsoft.com/office/drawing/2014/main" id="{7D44C9D4-C432-4785-AD7F-6FEC1F6A5C3A}"/>
              </a:ext>
            </a:extLst>
          </p:cNvPr>
          <p:cNvGrpSpPr/>
          <p:nvPr/>
        </p:nvGrpSpPr>
        <p:grpSpPr>
          <a:xfrm>
            <a:off x="1752850" y="2643754"/>
            <a:ext cx="5627797" cy="4011915"/>
            <a:chOff x="1752850" y="2643754"/>
            <a:chExt cx="5627797" cy="4011915"/>
          </a:xfrm>
        </p:grpSpPr>
        <p:grpSp>
          <p:nvGrpSpPr>
            <p:cNvPr id="41" name="Group 40">
              <a:extLst>
                <a:ext uri="{FF2B5EF4-FFF2-40B4-BE49-F238E27FC236}">
                  <a16:creationId xmlns:a16="http://schemas.microsoft.com/office/drawing/2014/main" id="{530D76E5-8580-42CD-874F-0F454C50606C}"/>
                </a:ext>
              </a:extLst>
            </p:cNvPr>
            <p:cNvGrpSpPr/>
            <p:nvPr/>
          </p:nvGrpSpPr>
          <p:grpSpPr>
            <a:xfrm>
              <a:off x="1752850" y="2643754"/>
              <a:ext cx="5627797" cy="4011915"/>
              <a:chOff x="1752850" y="2643754"/>
              <a:chExt cx="5627797" cy="4011915"/>
            </a:xfrm>
          </p:grpSpPr>
          <p:grpSp>
            <p:nvGrpSpPr>
              <p:cNvPr id="60" name="Group 59">
                <a:extLst>
                  <a:ext uri="{FF2B5EF4-FFF2-40B4-BE49-F238E27FC236}">
                    <a16:creationId xmlns:a16="http://schemas.microsoft.com/office/drawing/2014/main" id="{4E07E0BC-379A-40EE-B5FF-A591B8DCB033}"/>
                  </a:ext>
                </a:extLst>
              </p:cNvPr>
              <p:cNvGrpSpPr/>
              <p:nvPr/>
            </p:nvGrpSpPr>
            <p:grpSpPr>
              <a:xfrm>
                <a:off x="1752850" y="2643754"/>
                <a:ext cx="5528731" cy="3993636"/>
                <a:chOff x="1752850" y="2643754"/>
                <a:chExt cx="5528731" cy="3993636"/>
              </a:xfrm>
            </p:grpSpPr>
            <p:pic>
              <p:nvPicPr>
                <p:cNvPr id="64" name="Graphic 63" descr="Woman">
                  <a:extLst>
                    <a:ext uri="{FF2B5EF4-FFF2-40B4-BE49-F238E27FC236}">
                      <a16:creationId xmlns:a16="http://schemas.microsoft.com/office/drawing/2014/main" id="{7F0801F8-1F64-4B16-A746-803AB127B4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23411" y="3035174"/>
                  <a:ext cx="914400" cy="914400"/>
                </a:xfrm>
                <a:prstGeom prst="rect">
                  <a:avLst/>
                </a:prstGeom>
              </p:spPr>
            </p:pic>
            <p:pic>
              <p:nvPicPr>
                <p:cNvPr id="65" name="Graphic 64" descr="Man">
                  <a:extLst>
                    <a:ext uri="{FF2B5EF4-FFF2-40B4-BE49-F238E27FC236}">
                      <a16:creationId xmlns:a16="http://schemas.microsoft.com/office/drawing/2014/main" id="{2E785824-3C62-4756-976D-FA6236CC784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90017" y="3001485"/>
                  <a:ext cx="914400" cy="914400"/>
                </a:xfrm>
                <a:prstGeom prst="rect">
                  <a:avLst/>
                </a:prstGeom>
              </p:spPr>
            </p:pic>
            <p:pic>
              <p:nvPicPr>
                <p:cNvPr id="66" name="Graphic 65" descr="Woman">
                  <a:extLst>
                    <a:ext uri="{FF2B5EF4-FFF2-40B4-BE49-F238E27FC236}">
                      <a16:creationId xmlns:a16="http://schemas.microsoft.com/office/drawing/2014/main" id="{A543232A-D4BA-4EEF-B173-624E37ADD0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56714" y="3668838"/>
                  <a:ext cx="914400" cy="914400"/>
                </a:xfrm>
                <a:prstGeom prst="rect">
                  <a:avLst/>
                </a:prstGeom>
              </p:spPr>
            </p:pic>
            <p:pic>
              <p:nvPicPr>
                <p:cNvPr id="67" name="Graphic 66" descr="Woman">
                  <a:extLst>
                    <a:ext uri="{FF2B5EF4-FFF2-40B4-BE49-F238E27FC236}">
                      <a16:creationId xmlns:a16="http://schemas.microsoft.com/office/drawing/2014/main" id="{94BA3185-9800-4303-8414-FB75BA1AC9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99514" y="3945558"/>
                  <a:ext cx="914400" cy="914400"/>
                </a:xfrm>
                <a:prstGeom prst="rect">
                  <a:avLst/>
                </a:prstGeom>
              </p:spPr>
            </p:pic>
            <p:pic>
              <p:nvPicPr>
                <p:cNvPr id="68" name="Graphic 67" descr="Man">
                  <a:extLst>
                    <a:ext uri="{FF2B5EF4-FFF2-40B4-BE49-F238E27FC236}">
                      <a16:creationId xmlns:a16="http://schemas.microsoft.com/office/drawing/2014/main" id="{BC5DDC81-D8BF-458C-A361-AC8A71CC447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12161" y="3210845"/>
                  <a:ext cx="914400" cy="914400"/>
                </a:xfrm>
                <a:prstGeom prst="rect">
                  <a:avLst/>
                </a:prstGeom>
              </p:spPr>
            </p:pic>
            <p:pic>
              <p:nvPicPr>
                <p:cNvPr id="69" name="Graphic 68" descr="Man">
                  <a:extLst>
                    <a:ext uri="{FF2B5EF4-FFF2-40B4-BE49-F238E27FC236}">
                      <a16:creationId xmlns:a16="http://schemas.microsoft.com/office/drawing/2014/main" id="{572DD9E6-4711-4633-B98C-91C3CD30B6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73225" y="3956801"/>
                  <a:ext cx="914400" cy="914400"/>
                </a:xfrm>
                <a:prstGeom prst="rect">
                  <a:avLst/>
                </a:prstGeom>
              </p:spPr>
            </p:pic>
            <p:pic>
              <p:nvPicPr>
                <p:cNvPr id="70" name="Graphic 69" descr="Man">
                  <a:extLst>
                    <a:ext uri="{FF2B5EF4-FFF2-40B4-BE49-F238E27FC236}">
                      <a16:creationId xmlns:a16="http://schemas.microsoft.com/office/drawing/2014/main" id="{F1D00641-32ED-4A7E-A5EA-2EC3511C12E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75662" y="4650608"/>
                  <a:ext cx="914400" cy="914400"/>
                </a:xfrm>
                <a:prstGeom prst="rect">
                  <a:avLst/>
                </a:prstGeom>
              </p:spPr>
            </p:pic>
            <p:pic>
              <p:nvPicPr>
                <p:cNvPr id="71" name="Graphic 70" descr="Man">
                  <a:extLst>
                    <a:ext uri="{FF2B5EF4-FFF2-40B4-BE49-F238E27FC236}">
                      <a16:creationId xmlns:a16="http://schemas.microsoft.com/office/drawing/2014/main" id="{1548FAB9-F611-4D25-84A2-683B787E301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52850" y="4410787"/>
                  <a:ext cx="914400" cy="914400"/>
                </a:xfrm>
                <a:prstGeom prst="rect">
                  <a:avLst/>
                </a:prstGeom>
              </p:spPr>
            </p:pic>
            <p:pic>
              <p:nvPicPr>
                <p:cNvPr id="72" name="Graphic 71" descr="Woman">
                  <a:extLst>
                    <a:ext uri="{FF2B5EF4-FFF2-40B4-BE49-F238E27FC236}">
                      <a16:creationId xmlns:a16="http://schemas.microsoft.com/office/drawing/2014/main" id="{6573A05A-EB14-4209-B623-F4E572268A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03378" y="4927328"/>
                  <a:ext cx="914400" cy="914400"/>
                </a:xfrm>
                <a:prstGeom prst="rect">
                  <a:avLst/>
                </a:prstGeom>
              </p:spPr>
            </p:pic>
            <p:pic>
              <p:nvPicPr>
                <p:cNvPr id="73" name="Graphic 72" descr="Woman">
                  <a:extLst>
                    <a:ext uri="{FF2B5EF4-FFF2-40B4-BE49-F238E27FC236}">
                      <a16:creationId xmlns:a16="http://schemas.microsoft.com/office/drawing/2014/main" id="{5B83D19D-ADAD-4FE7-A9D6-9F950683A3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99514" y="4931615"/>
                  <a:ext cx="914400" cy="914400"/>
                </a:xfrm>
                <a:prstGeom prst="rect">
                  <a:avLst/>
                </a:prstGeom>
              </p:spPr>
            </p:pic>
            <p:sp>
              <p:nvSpPr>
                <p:cNvPr id="74" name="Right Brace 73">
                  <a:extLst>
                    <a:ext uri="{FF2B5EF4-FFF2-40B4-BE49-F238E27FC236}">
                      <a16:creationId xmlns:a16="http://schemas.microsoft.com/office/drawing/2014/main" id="{5B0D4810-04C5-4623-AD8B-489E69CE0AF3}"/>
                    </a:ext>
                  </a:extLst>
                </p:cNvPr>
                <p:cNvSpPr/>
                <p:nvPr/>
              </p:nvSpPr>
              <p:spPr>
                <a:xfrm>
                  <a:off x="3817778" y="3128211"/>
                  <a:ext cx="316837" cy="2713517"/>
                </a:xfrm>
                <a:prstGeom prst="rightBrace">
                  <a:avLst>
                    <a:gd name="adj1" fmla="val 8333"/>
                    <a:gd name="adj2" fmla="val 44934"/>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5" name="Group 74">
                  <a:extLst>
                    <a:ext uri="{FF2B5EF4-FFF2-40B4-BE49-F238E27FC236}">
                      <a16:creationId xmlns:a16="http://schemas.microsoft.com/office/drawing/2014/main" id="{948283F5-8A38-4A22-A80C-82C68C092A98}"/>
                    </a:ext>
                  </a:extLst>
                </p:cNvPr>
                <p:cNvGrpSpPr/>
                <p:nvPr/>
              </p:nvGrpSpPr>
              <p:grpSpPr>
                <a:xfrm>
                  <a:off x="4879168" y="2643754"/>
                  <a:ext cx="2402413" cy="2485960"/>
                  <a:chOff x="4799159" y="2895587"/>
                  <a:chExt cx="2402413" cy="2485960"/>
                </a:xfrm>
              </p:grpSpPr>
              <p:sp>
                <p:nvSpPr>
                  <p:cNvPr id="85" name="Speech Bubble: Rectangle 84">
                    <a:extLst>
                      <a:ext uri="{FF2B5EF4-FFF2-40B4-BE49-F238E27FC236}">
                        <a16:creationId xmlns:a16="http://schemas.microsoft.com/office/drawing/2014/main" id="{7F5CDE38-8842-4C12-96CD-2E0360B16849}"/>
                      </a:ext>
                    </a:extLst>
                  </p:cNvPr>
                  <p:cNvSpPr/>
                  <p:nvPr/>
                </p:nvSpPr>
                <p:spPr bwMode="auto">
                  <a:xfrm>
                    <a:off x="4803006" y="2895587"/>
                    <a:ext cx="2398566" cy="2327632"/>
                  </a:xfrm>
                  <a:prstGeom prst="wedgeRectCallout">
                    <a:avLst>
                      <a:gd name="adj1" fmla="val -81320"/>
                      <a:gd name="adj2" fmla="val -838"/>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tx1"/>
                        </a:solidFill>
                        <a:ea typeface="Segoe UI" pitchFamily="34" charset="0"/>
                        <a:cs typeface="Segoe UI" pitchFamily="34" charset="0"/>
                      </a:rPr>
                      <a:t>Average Salary</a:t>
                    </a:r>
                  </a:p>
                </p:txBody>
              </p:sp>
              <p:grpSp>
                <p:nvGrpSpPr>
                  <p:cNvPr id="86" name="Group 85">
                    <a:extLst>
                      <a:ext uri="{FF2B5EF4-FFF2-40B4-BE49-F238E27FC236}">
                        <a16:creationId xmlns:a16="http://schemas.microsoft.com/office/drawing/2014/main" id="{A2925B13-FE30-4FBF-AF12-4A9F4B442346}"/>
                      </a:ext>
                    </a:extLst>
                  </p:cNvPr>
                  <p:cNvGrpSpPr/>
                  <p:nvPr/>
                </p:nvGrpSpPr>
                <p:grpSpPr>
                  <a:xfrm>
                    <a:off x="5027928" y="3381818"/>
                    <a:ext cx="1116572" cy="1999729"/>
                    <a:chOff x="7863305" y="4125245"/>
                    <a:chExt cx="1116572" cy="1999729"/>
                  </a:xfrm>
                </p:grpSpPr>
                <p:sp>
                  <p:nvSpPr>
                    <p:cNvPr id="89" name="Rectangle 88">
                      <a:extLst>
                        <a:ext uri="{FF2B5EF4-FFF2-40B4-BE49-F238E27FC236}">
                          <a16:creationId xmlns:a16="http://schemas.microsoft.com/office/drawing/2014/main" id="{00FC318E-5B43-4F3A-B613-D53D9D45BC72}"/>
                        </a:ext>
                      </a:extLst>
                    </p:cNvPr>
                    <p:cNvSpPr/>
                    <p:nvPr/>
                  </p:nvSpPr>
                  <p:spPr bwMode="auto">
                    <a:xfrm>
                      <a:off x="8073292" y="4650608"/>
                      <a:ext cx="296985" cy="36686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0" name="Rectangle 89">
                      <a:extLst>
                        <a:ext uri="{FF2B5EF4-FFF2-40B4-BE49-F238E27FC236}">
                          <a16:creationId xmlns:a16="http://schemas.microsoft.com/office/drawing/2014/main" id="{0322A281-6F3B-477A-8861-E6B96FDC3496}"/>
                        </a:ext>
                      </a:extLst>
                    </p:cNvPr>
                    <p:cNvSpPr/>
                    <p:nvPr/>
                  </p:nvSpPr>
                  <p:spPr bwMode="auto">
                    <a:xfrm>
                      <a:off x="8378092" y="4410788"/>
                      <a:ext cx="296985" cy="60669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Rectangle 90">
                      <a:extLst>
                        <a:ext uri="{FF2B5EF4-FFF2-40B4-BE49-F238E27FC236}">
                          <a16:creationId xmlns:a16="http://schemas.microsoft.com/office/drawing/2014/main" id="{12DA6520-9FAA-4B37-8647-C7E080E8CCBF}"/>
                        </a:ext>
                      </a:extLst>
                    </p:cNvPr>
                    <p:cNvSpPr/>
                    <p:nvPr/>
                  </p:nvSpPr>
                  <p:spPr bwMode="auto">
                    <a:xfrm>
                      <a:off x="8682892" y="4125245"/>
                      <a:ext cx="296985" cy="8842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2" name="TextBox 91">
                      <a:extLst>
                        <a:ext uri="{FF2B5EF4-FFF2-40B4-BE49-F238E27FC236}">
                          <a16:creationId xmlns:a16="http://schemas.microsoft.com/office/drawing/2014/main" id="{A7F83993-B964-4FD4-B858-3BEA23028582}"/>
                        </a:ext>
                      </a:extLst>
                    </p:cNvPr>
                    <p:cNvSpPr txBox="1"/>
                    <p:nvPr/>
                  </p:nvSpPr>
                  <p:spPr>
                    <a:xfrm rot="17893153">
                      <a:off x="7590025" y="5182469"/>
                      <a:ext cx="1008225"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New York</a:t>
                      </a:r>
                    </a:p>
                  </p:txBody>
                </p:sp>
                <p:sp>
                  <p:nvSpPr>
                    <p:cNvPr id="93" name="TextBox 92">
                      <a:extLst>
                        <a:ext uri="{FF2B5EF4-FFF2-40B4-BE49-F238E27FC236}">
                          <a16:creationId xmlns:a16="http://schemas.microsoft.com/office/drawing/2014/main" id="{6ADFD926-E3ED-42CB-8B67-31C8EF510CD5}"/>
                        </a:ext>
                      </a:extLst>
                    </p:cNvPr>
                    <p:cNvSpPr txBox="1"/>
                    <p:nvPr/>
                  </p:nvSpPr>
                  <p:spPr>
                    <a:xfrm rot="17893153">
                      <a:off x="8014841" y="5113577"/>
                      <a:ext cx="832600"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Seattle</a:t>
                      </a:r>
                    </a:p>
                  </p:txBody>
                </p:sp>
                <p:sp>
                  <p:nvSpPr>
                    <p:cNvPr id="94" name="TextBox 93">
                      <a:extLst>
                        <a:ext uri="{FF2B5EF4-FFF2-40B4-BE49-F238E27FC236}">
                          <a16:creationId xmlns:a16="http://schemas.microsoft.com/office/drawing/2014/main" id="{49617071-0FFF-481F-964C-4B3EA89BBEAD}"/>
                        </a:ext>
                      </a:extLst>
                    </p:cNvPr>
                    <p:cNvSpPr txBox="1"/>
                    <p:nvPr/>
                  </p:nvSpPr>
                  <p:spPr>
                    <a:xfrm rot="17893153">
                      <a:off x="8032753" y="5251818"/>
                      <a:ext cx="1284647"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San Francisco</a:t>
                      </a:r>
                    </a:p>
                  </p:txBody>
                </p:sp>
              </p:grpSp>
              <p:sp>
                <p:nvSpPr>
                  <p:cNvPr id="87" name="TextBox 86">
                    <a:extLst>
                      <a:ext uri="{FF2B5EF4-FFF2-40B4-BE49-F238E27FC236}">
                        <a16:creationId xmlns:a16="http://schemas.microsoft.com/office/drawing/2014/main" id="{EB8A9097-274A-4E6D-AD8D-F95E8952FD69}"/>
                      </a:ext>
                    </a:extLst>
                  </p:cNvPr>
                  <p:cNvSpPr txBox="1"/>
                  <p:nvPr/>
                </p:nvSpPr>
                <p:spPr>
                  <a:xfrm>
                    <a:off x="4799159" y="3227852"/>
                    <a:ext cx="903132"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$96,874</a:t>
                    </a:r>
                  </a:p>
                </p:txBody>
              </p:sp>
              <p:cxnSp>
                <p:nvCxnSpPr>
                  <p:cNvPr id="88" name="Straight Arrow Connector 87">
                    <a:extLst>
                      <a:ext uri="{FF2B5EF4-FFF2-40B4-BE49-F238E27FC236}">
                        <a16:creationId xmlns:a16="http://schemas.microsoft.com/office/drawing/2014/main" id="{AF1F663C-01D4-4B4D-8BA6-E36F24B8EA2E}"/>
                      </a:ext>
                    </a:extLst>
                  </p:cNvPr>
                  <p:cNvCxnSpPr>
                    <a:cxnSpLocks/>
                  </p:cNvCxnSpPr>
                  <p:nvPr/>
                </p:nvCxnSpPr>
                <p:spPr>
                  <a:xfrm>
                    <a:off x="5386407" y="3548091"/>
                    <a:ext cx="314119" cy="31995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ED24EB11-EA33-4AF9-9605-4A3D9D54231A}"/>
                    </a:ext>
                  </a:extLst>
                </p:cNvPr>
                <p:cNvGrpSpPr/>
                <p:nvPr/>
              </p:nvGrpSpPr>
              <p:grpSpPr>
                <a:xfrm>
                  <a:off x="4870451" y="5130219"/>
                  <a:ext cx="2411130" cy="1507171"/>
                  <a:chOff x="4790442" y="5382052"/>
                  <a:chExt cx="2411130" cy="1507171"/>
                </a:xfrm>
              </p:grpSpPr>
              <p:sp>
                <p:nvSpPr>
                  <p:cNvPr id="77" name="Speech Bubble: Rectangle 76">
                    <a:extLst>
                      <a:ext uri="{FF2B5EF4-FFF2-40B4-BE49-F238E27FC236}">
                        <a16:creationId xmlns:a16="http://schemas.microsoft.com/office/drawing/2014/main" id="{09DE207C-2156-4430-A52F-3E502430B065}"/>
                      </a:ext>
                    </a:extLst>
                  </p:cNvPr>
                  <p:cNvSpPr/>
                  <p:nvPr/>
                </p:nvSpPr>
                <p:spPr bwMode="auto">
                  <a:xfrm>
                    <a:off x="4790442" y="5382052"/>
                    <a:ext cx="2411130" cy="1507171"/>
                  </a:xfrm>
                  <a:prstGeom prst="wedgeRectCallout">
                    <a:avLst>
                      <a:gd name="adj1" fmla="val -77241"/>
                      <a:gd name="adj2" fmla="val -75471"/>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tx1"/>
                        </a:solidFill>
                        <a:ea typeface="Segoe UI" pitchFamily="34" charset="0"/>
                        <a:cs typeface="Segoe UI" pitchFamily="34" charset="0"/>
                      </a:rPr>
                      <a:t>Workers per City</a:t>
                    </a:r>
                  </a:p>
                </p:txBody>
              </p:sp>
              <p:grpSp>
                <p:nvGrpSpPr>
                  <p:cNvPr id="78" name="Group 77">
                    <a:extLst>
                      <a:ext uri="{FF2B5EF4-FFF2-40B4-BE49-F238E27FC236}">
                        <a16:creationId xmlns:a16="http://schemas.microsoft.com/office/drawing/2014/main" id="{91263A43-4B83-4F28-9032-3080285AB5CC}"/>
                      </a:ext>
                    </a:extLst>
                  </p:cNvPr>
                  <p:cNvGrpSpPr/>
                  <p:nvPr/>
                </p:nvGrpSpPr>
                <p:grpSpPr>
                  <a:xfrm>
                    <a:off x="5427102" y="5905496"/>
                    <a:ext cx="840825" cy="864457"/>
                    <a:chOff x="8303175" y="3384974"/>
                    <a:chExt cx="1403533" cy="1442980"/>
                  </a:xfrm>
                </p:grpSpPr>
                <p:sp>
                  <p:nvSpPr>
                    <p:cNvPr id="81" name="Partial Circle 80">
                      <a:extLst>
                        <a:ext uri="{FF2B5EF4-FFF2-40B4-BE49-F238E27FC236}">
                          <a16:creationId xmlns:a16="http://schemas.microsoft.com/office/drawing/2014/main" id="{3A55D275-E9F8-4758-ABDD-E978085D2C83}"/>
                        </a:ext>
                      </a:extLst>
                    </p:cNvPr>
                    <p:cNvSpPr/>
                    <p:nvPr/>
                  </p:nvSpPr>
                  <p:spPr bwMode="auto">
                    <a:xfrm rot="13626786">
                      <a:off x="8307754" y="3384974"/>
                      <a:ext cx="1398954" cy="1398954"/>
                    </a:xfrm>
                    <a:prstGeom prst="pie">
                      <a:avLst>
                        <a:gd name="adj1" fmla="val 19823688"/>
                        <a:gd name="adj2" fmla="val 81148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E9B0A922-0C5D-49E9-87CB-0FDFD35DEC5B}"/>
                        </a:ext>
                      </a:extLst>
                    </p:cNvPr>
                    <p:cNvGrpSpPr/>
                    <p:nvPr/>
                  </p:nvGrpSpPr>
                  <p:grpSpPr>
                    <a:xfrm>
                      <a:off x="8303175" y="3417054"/>
                      <a:ext cx="1398954" cy="1410900"/>
                      <a:chOff x="8303175" y="3417054"/>
                      <a:chExt cx="1398954" cy="1410900"/>
                    </a:xfrm>
                  </p:grpSpPr>
                  <p:sp>
                    <p:nvSpPr>
                      <p:cNvPr id="83" name="Partial Circle 82">
                        <a:extLst>
                          <a:ext uri="{FF2B5EF4-FFF2-40B4-BE49-F238E27FC236}">
                            <a16:creationId xmlns:a16="http://schemas.microsoft.com/office/drawing/2014/main" id="{B67EDC0E-A656-44C3-B261-BEA29EF21D40}"/>
                          </a:ext>
                        </a:extLst>
                      </p:cNvPr>
                      <p:cNvSpPr/>
                      <p:nvPr/>
                    </p:nvSpPr>
                    <p:spPr bwMode="auto">
                      <a:xfrm>
                        <a:off x="8303175" y="3429000"/>
                        <a:ext cx="1398954" cy="1398954"/>
                      </a:xfrm>
                      <a:prstGeom prst="pie">
                        <a:avLst>
                          <a:gd name="adj1" fmla="val 113916"/>
                          <a:gd name="adj2" fmla="val 965771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4" name="Partial Circle 83">
                        <a:extLst>
                          <a:ext uri="{FF2B5EF4-FFF2-40B4-BE49-F238E27FC236}">
                            <a16:creationId xmlns:a16="http://schemas.microsoft.com/office/drawing/2014/main" id="{316AFADD-547C-4313-9BE7-B4CFDEB99D99}"/>
                          </a:ext>
                        </a:extLst>
                      </p:cNvPr>
                      <p:cNvSpPr/>
                      <p:nvPr/>
                    </p:nvSpPr>
                    <p:spPr bwMode="auto">
                      <a:xfrm rot="3777420">
                        <a:off x="8303175" y="3417054"/>
                        <a:ext cx="1398954" cy="1398954"/>
                      </a:xfrm>
                      <a:prstGeom prst="pie">
                        <a:avLst>
                          <a:gd name="adj1" fmla="val 6084110"/>
                          <a:gd name="adj2" fmla="val 81148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79" name="TextBox 78">
                    <a:extLst>
                      <a:ext uri="{FF2B5EF4-FFF2-40B4-BE49-F238E27FC236}">
                        <a16:creationId xmlns:a16="http://schemas.microsoft.com/office/drawing/2014/main" id="{1B41EDFB-47B7-4DE9-AA13-63F87CBF1478}"/>
                      </a:ext>
                    </a:extLst>
                  </p:cNvPr>
                  <p:cNvSpPr txBox="1"/>
                  <p:nvPr/>
                </p:nvSpPr>
                <p:spPr>
                  <a:xfrm>
                    <a:off x="4845268" y="5691441"/>
                    <a:ext cx="696344"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9.6%</a:t>
                    </a:r>
                  </a:p>
                </p:txBody>
              </p:sp>
              <p:cxnSp>
                <p:nvCxnSpPr>
                  <p:cNvPr id="80" name="Straight Arrow Connector 79">
                    <a:extLst>
                      <a:ext uri="{FF2B5EF4-FFF2-40B4-BE49-F238E27FC236}">
                        <a16:creationId xmlns:a16="http://schemas.microsoft.com/office/drawing/2014/main" id="{EAC21377-D8DA-4932-B934-1E65A1E2637B}"/>
                      </a:ext>
                    </a:extLst>
                  </p:cNvPr>
                  <p:cNvCxnSpPr>
                    <a:cxnSpLocks/>
                  </p:cNvCxnSpPr>
                  <p:nvPr/>
                </p:nvCxnSpPr>
                <p:spPr>
                  <a:xfrm>
                    <a:off x="5205418" y="5993752"/>
                    <a:ext cx="314119" cy="31995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sp>
            <p:nvSpPr>
              <p:cNvPr id="61" name="TextBox 60">
                <a:extLst>
                  <a:ext uri="{FF2B5EF4-FFF2-40B4-BE49-F238E27FC236}">
                    <a16:creationId xmlns:a16="http://schemas.microsoft.com/office/drawing/2014/main" id="{E2E55721-CEAA-4CBF-A07C-D6C2ED7AFF0B}"/>
                  </a:ext>
                </a:extLst>
              </p:cNvPr>
              <p:cNvSpPr txBox="1"/>
              <p:nvPr/>
            </p:nvSpPr>
            <p:spPr>
              <a:xfrm>
                <a:off x="6096000" y="6194004"/>
                <a:ext cx="1284647"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San Francisco</a:t>
                </a:r>
              </a:p>
            </p:txBody>
          </p:sp>
          <p:sp>
            <p:nvSpPr>
              <p:cNvPr id="62" name="TextBox 61">
                <a:extLst>
                  <a:ext uri="{FF2B5EF4-FFF2-40B4-BE49-F238E27FC236}">
                    <a16:creationId xmlns:a16="http://schemas.microsoft.com/office/drawing/2014/main" id="{0E6E5499-3B08-44DB-BFEF-A36E99DC076D}"/>
                  </a:ext>
                </a:extLst>
              </p:cNvPr>
              <p:cNvSpPr txBox="1"/>
              <p:nvPr/>
            </p:nvSpPr>
            <p:spPr>
              <a:xfrm>
                <a:off x="6142067" y="5573506"/>
                <a:ext cx="1008225"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New York</a:t>
                </a:r>
              </a:p>
            </p:txBody>
          </p:sp>
          <p:sp>
            <p:nvSpPr>
              <p:cNvPr id="63" name="TextBox 62">
                <a:extLst>
                  <a:ext uri="{FF2B5EF4-FFF2-40B4-BE49-F238E27FC236}">
                    <a16:creationId xmlns:a16="http://schemas.microsoft.com/office/drawing/2014/main" id="{82FFA79A-7C8B-4327-9FD2-7B3A53E54C59}"/>
                  </a:ext>
                </a:extLst>
              </p:cNvPr>
              <p:cNvSpPr txBox="1"/>
              <p:nvPr/>
            </p:nvSpPr>
            <p:spPr>
              <a:xfrm>
                <a:off x="4834240" y="5890680"/>
                <a:ext cx="832600"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Seattle</a:t>
                </a:r>
              </a:p>
            </p:txBody>
          </p:sp>
        </p:grpSp>
        <p:grpSp>
          <p:nvGrpSpPr>
            <p:cNvPr id="42" name="Group 41">
              <a:extLst>
                <a:ext uri="{FF2B5EF4-FFF2-40B4-BE49-F238E27FC236}">
                  <a16:creationId xmlns:a16="http://schemas.microsoft.com/office/drawing/2014/main" id="{51F6042B-17B7-443E-AE52-559A0D675B1A}"/>
                </a:ext>
              </a:extLst>
            </p:cNvPr>
            <p:cNvGrpSpPr/>
            <p:nvPr/>
          </p:nvGrpSpPr>
          <p:grpSpPr>
            <a:xfrm>
              <a:off x="4164842" y="4110076"/>
              <a:ext cx="407954" cy="473162"/>
              <a:chOff x="8837111" y="329978"/>
              <a:chExt cx="616165" cy="714654"/>
            </a:xfrm>
          </p:grpSpPr>
          <p:sp>
            <p:nvSpPr>
              <p:cNvPr id="43" name="Flowchart: Connector 42">
                <a:extLst>
                  <a:ext uri="{FF2B5EF4-FFF2-40B4-BE49-F238E27FC236}">
                    <a16:creationId xmlns:a16="http://schemas.microsoft.com/office/drawing/2014/main" id="{FB0304BC-D4A5-4A27-9303-EC2CFD204353}"/>
                  </a:ext>
                </a:extLst>
              </p:cNvPr>
              <p:cNvSpPr/>
              <p:nvPr/>
            </p:nvSpPr>
            <p:spPr bwMode="auto">
              <a:xfrm>
                <a:off x="9038122" y="440494"/>
                <a:ext cx="84083" cy="84083"/>
              </a:xfrm>
              <a:prstGeom prst="flowChartConnector">
                <a:avLst/>
              </a:prstGeom>
              <a:solidFill>
                <a:schemeClr val="accent5"/>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Flowchart: Connector 43">
                <a:extLst>
                  <a:ext uri="{FF2B5EF4-FFF2-40B4-BE49-F238E27FC236}">
                    <a16:creationId xmlns:a16="http://schemas.microsoft.com/office/drawing/2014/main" id="{B514CC00-46A2-42B8-BD18-CE728B86342F}"/>
                  </a:ext>
                </a:extLst>
              </p:cNvPr>
              <p:cNvSpPr/>
              <p:nvPr/>
            </p:nvSpPr>
            <p:spPr bwMode="auto">
              <a:xfrm>
                <a:off x="9148480" y="398452"/>
                <a:ext cx="84083" cy="84083"/>
              </a:xfrm>
              <a:prstGeom prst="flowChartConnector">
                <a:avLst/>
              </a:prstGeom>
              <a:solidFill>
                <a:schemeClr val="accent5"/>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Flowchart: Connector 44">
                <a:extLst>
                  <a:ext uri="{FF2B5EF4-FFF2-40B4-BE49-F238E27FC236}">
                    <a16:creationId xmlns:a16="http://schemas.microsoft.com/office/drawing/2014/main" id="{CC5FD28D-EDF3-48BC-8B0C-6769C5AAD8F7}"/>
                  </a:ext>
                </a:extLst>
              </p:cNvPr>
              <p:cNvSpPr/>
              <p:nvPr/>
            </p:nvSpPr>
            <p:spPr bwMode="auto">
              <a:xfrm>
                <a:off x="9216796" y="482535"/>
                <a:ext cx="84083" cy="84083"/>
              </a:xfrm>
              <a:prstGeom prst="flowChartConnector">
                <a:avLst/>
              </a:prstGeom>
              <a:solidFill>
                <a:schemeClr val="accent5"/>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Flowchart: Connector 45">
                <a:extLst>
                  <a:ext uri="{FF2B5EF4-FFF2-40B4-BE49-F238E27FC236}">
                    <a16:creationId xmlns:a16="http://schemas.microsoft.com/office/drawing/2014/main" id="{6F6F9AC7-27F9-4E88-BED2-13C5F26A54F0}"/>
                  </a:ext>
                </a:extLst>
              </p:cNvPr>
              <p:cNvSpPr/>
              <p:nvPr/>
            </p:nvSpPr>
            <p:spPr bwMode="auto">
              <a:xfrm>
                <a:off x="9098555" y="558829"/>
                <a:ext cx="84083" cy="84083"/>
              </a:xfrm>
              <a:prstGeom prst="flowChartConnector">
                <a:avLst/>
              </a:prstGeom>
              <a:solidFill>
                <a:schemeClr val="accent5"/>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Flowchart: Connector 46">
                <a:extLst>
                  <a:ext uri="{FF2B5EF4-FFF2-40B4-BE49-F238E27FC236}">
                    <a16:creationId xmlns:a16="http://schemas.microsoft.com/office/drawing/2014/main" id="{44FE58E6-E8AE-4A9D-95CA-0EDA5A17D95A}"/>
                  </a:ext>
                </a:extLst>
              </p:cNvPr>
              <p:cNvSpPr/>
              <p:nvPr/>
            </p:nvSpPr>
            <p:spPr bwMode="auto">
              <a:xfrm>
                <a:off x="8980314" y="635123"/>
                <a:ext cx="84083" cy="84083"/>
              </a:xfrm>
              <a:prstGeom prst="flowChartConnector">
                <a:avLst/>
              </a:prstGeom>
              <a:solidFill>
                <a:schemeClr val="accent5"/>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Flowchart: Connector 47">
                <a:extLst>
                  <a:ext uri="{FF2B5EF4-FFF2-40B4-BE49-F238E27FC236}">
                    <a16:creationId xmlns:a16="http://schemas.microsoft.com/office/drawing/2014/main" id="{71DB79E1-19C0-4A51-92F2-24F54B22579D}"/>
                  </a:ext>
                </a:extLst>
              </p:cNvPr>
              <p:cNvSpPr/>
              <p:nvPr/>
            </p:nvSpPr>
            <p:spPr bwMode="auto">
              <a:xfrm>
                <a:off x="9216795" y="635122"/>
                <a:ext cx="84083" cy="84083"/>
              </a:xfrm>
              <a:prstGeom prst="flowChartConnector">
                <a:avLst/>
              </a:prstGeom>
              <a:solidFill>
                <a:schemeClr val="accent5"/>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Flowchart: Connector 48">
                <a:extLst>
                  <a:ext uri="{FF2B5EF4-FFF2-40B4-BE49-F238E27FC236}">
                    <a16:creationId xmlns:a16="http://schemas.microsoft.com/office/drawing/2014/main" id="{583F61B5-02F3-4EA1-9910-1DD4D968507A}"/>
                  </a:ext>
                </a:extLst>
              </p:cNvPr>
              <p:cNvSpPr/>
              <p:nvPr/>
            </p:nvSpPr>
            <p:spPr bwMode="auto">
              <a:xfrm>
                <a:off x="9342585" y="329978"/>
                <a:ext cx="84083" cy="84083"/>
              </a:xfrm>
              <a:prstGeom prst="flowChartConnector">
                <a:avLst/>
              </a:prstGeom>
              <a:solidFill>
                <a:schemeClr val="accent5"/>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Flowchart: Connector 49">
                <a:extLst>
                  <a:ext uri="{FF2B5EF4-FFF2-40B4-BE49-F238E27FC236}">
                    <a16:creationId xmlns:a16="http://schemas.microsoft.com/office/drawing/2014/main" id="{8248215D-C2B2-473A-82FD-6D0848DED180}"/>
                  </a:ext>
                </a:extLst>
              </p:cNvPr>
              <p:cNvSpPr/>
              <p:nvPr/>
            </p:nvSpPr>
            <p:spPr bwMode="auto">
              <a:xfrm>
                <a:off x="9080163" y="732821"/>
                <a:ext cx="84083" cy="84083"/>
              </a:xfrm>
              <a:prstGeom prst="flowChartConnector">
                <a:avLst/>
              </a:prstGeom>
              <a:solidFill>
                <a:schemeClr val="accent5"/>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Flowchart: Connector 50">
                <a:extLst>
                  <a:ext uri="{FF2B5EF4-FFF2-40B4-BE49-F238E27FC236}">
                    <a16:creationId xmlns:a16="http://schemas.microsoft.com/office/drawing/2014/main" id="{A49348A1-135C-4C1F-BCA5-5BB936396688}"/>
                  </a:ext>
                </a:extLst>
              </p:cNvPr>
              <p:cNvSpPr/>
              <p:nvPr/>
            </p:nvSpPr>
            <p:spPr bwMode="auto">
              <a:xfrm>
                <a:off x="9258836" y="787709"/>
                <a:ext cx="84083" cy="84083"/>
              </a:xfrm>
              <a:prstGeom prst="flowChartConnector">
                <a:avLst/>
              </a:prstGeom>
              <a:solidFill>
                <a:schemeClr val="accent5"/>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Flowchart: Connector 51">
                <a:extLst>
                  <a:ext uri="{FF2B5EF4-FFF2-40B4-BE49-F238E27FC236}">
                    <a16:creationId xmlns:a16="http://schemas.microsoft.com/office/drawing/2014/main" id="{6DDCD24A-610D-43BE-BE34-E5C8CA9D3E12}"/>
                  </a:ext>
                </a:extLst>
              </p:cNvPr>
              <p:cNvSpPr/>
              <p:nvPr/>
            </p:nvSpPr>
            <p:spPr bwMode="auto">
              <a:xfrm>
                <a:off x="9342585" y="566618"/>
                <a:ext cx="84083" cy="84083"/>
              </a:xfrm>
              <a:prstGeom prst="flowChartConnector">
                <a:avLst/>
              </a:prstGeom>
              <a:solidFill>
                <a:schemeClr val="accent5"/>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Flowchart: Connector 52">
                <a:extLst>
                  <a:ext uri="{FF2B5EF4-FFF2-40B4-BE49-F238E27FC236}">
                    <a16:creationId xmlns:a16="http://schemas.microsoft.com/office/drawing/2014/main" id="{0FB5AB2C-7E8D-4830-B789-995DEF442BF9}"/>
                  </a:ext>
                </a:extLst>
              </p:cNvPr>
              <p:cNvSpPr/>
              <p:nvPr/>
            </p:nvSpPr>
            <p:spPr bwMode="auto">
              <a:xfrm>
                <a:off x="9369193" y="704952"/>
                <a:ext cx="84083" cy="84083"/>
              </a:xfrm>
              <a:prstGeom prst="flowChartConnector">
                <a:avLst/>
              </a:prstGeom>
              <a:solidFill>
                <a:schemeClr val="accent5"/>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Flowchart: Connector 53">
                <a:extLst>
                  <a:ext uri="{FF2B5EF4-FFF2-40B4-BE49-F238E27FC236}">
                    <a16:creationId xmlns:a16="http://schemas.microsoft.com/office/drawing/2014/main" id="{6E89455C-34C8-4263-866B-3242B08C1A68}"/>
                  </a:ext>
                </a:extLst>
              </p:cNvPr>
              <p:cNvSpPr/>
              <p:nvPr/>
            </p:nvSpPr>
            <p:spPr bwMode="auto">
              <a:xfrm>
                <a:off x="8899766" y="358830"/>
                <a:ext cx="84083" cy="84083"/>
              </a:xfrm>
              <a:prstGeom prst="flowChartConnector">
                <a:avLst/>
              </a:prstGeom>
              <a:solidFill>
                <a:schemeClr val="accent5"/>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Flowchart: Connector 54">
                <a:extLst>
                  <a:ext uri="{FF2B5EF4-FFF2-40B4-BE49-F238E27FC236}">
                    <a16:creationId xmlns:a16="http://schemas.microsoft.com/office/drawing/2014/main" id="{D67E66CB-46B2-4CE3-9A9A-5694E922D59E}"/>
                  </a:ext>
                </a:extLst>
              </p:cNvPr>
              <p:cNvSpPr/>
              <p:nvPr/>
            </p:nvSpPr>
            <p:spPr bwMode="auto">
              <a:xfrm>
                <a:off x="8896231" y="715678"/>
                <a:ext cx="84083" cy="84083"/>
              </a:xfrm>
              <a:prstGeom prst="flowChartConnector">
                <a:avLst/>
              </a:prstGeom>
              <a:solidFill>
                <a:schemeClr val="accent5"/>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Flowchart: Connector 55">
                <a:extLst>
                  <a:ext uri="{FF2B5EF4-FFF2-40B4-BE49-F238E27FC236}">
                    <a16:creationId xmlns:a16="http://schemas.microsoft.com/office/drawing/2014/main" id="{4D1F868C-50F7-4ABE-A7B4-5E5EA25370F4}"/>
                  </a:ext>
                </a:extLst>
              </p:cNvPr>
              <p:cNvSpPr/>
              <p:nvPr/>
            </p:nvSpPr>
            <p:spPr bwMode="auto">
              <a:xfrm>
                <a:off x="8921194" y="547502"/>
                <a:ext cx="84083" cy="84083"/>
              </a:xfrm>
              <a:prstGeom prst="flowChartConnector">
                <a:avLst/>
              </a:prstGeom>
              <a:solidFill>
                <a:schemeClr val="accent5"/>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Flowchart: Connector 56">
                <a:extLst>
                  <a:ext uri="{FF2B5EF4-FFF2-40B4-BE49-F238E27FC236}">
                    <a16:creationId xmlns:a16="http://schemas.microsoft.com/office/drawing/2014/main" id="{EC71E90A-56EE-4469-BED9-01B0717F9026}"/>
                  </a:ext>
                </a:extLst>
              </p:cNvPr>
              <p:cNvSpPr/>
              <p:nvPr/>
            </p:nvSpPr>
            <p:spPr bwMode="auto">
              <a:xfrm>
                <a:off x="9056513" y="884713"/>
                <a:ext cx="84083" cy="84083"/>
              </a:xfrm>
              <a:prstGeom prst="flowChartConnector">
                <a:avLst/>
              </a:prstGeom>
              <a:solidFill>
                <a:schemeClr val="accent5"/>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Flowchart: Connector 57">
                <a:extLst>
                  <a:ext uri="{FF2B5EF4-FFF2-40B4-BE49-F238E27FC236}">
                    <a16:creationId xmlns:a16="http://schemas.microsoft.com/office/drawing/2014/main" id="{B0864DDC-85E5-4D4F-8AA2-3720443F6D5C}"/>
                  </a:ext>
                </a:extLst>
              </p:cNvPr>
              <p:cNvSpPr/>
              <p:nvPr/>
            </p:nvSpPr>
            <p:spPr bwMode="auto">
              <a:xfrm>
                <a:off x="9363713" y="938105"/>
                <a:ext cx="84083" cy="84083"/>
              </a:xfrm>
              <a:prstGeom prst="flowChartConnector">
                <a:avLst/>
              </a:prstGeom>
              <a:solidFill>
                <a:schemeClr val="accent5"/>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Flowchart: Connector 58">
                <a:extLst>
                  <a:ext uri="{FF2B5EF4-FFF2-40B4-BE49-F238E27FC236}">
                    <a16:creationId xmlns:a16="http://schemas.microsoft.com/office/drawing/2014/main" id="{BDFF7765-A296-49D7-B20C-EF138CD6C41B}"/>
                  </a:ext>
                </a:extLst>
              </p:cNvPr>
              <p:cNvSpPr/>
              <p:nvPr/>
            </p:nvSpPr>
            <p:spPr bwMode="auto">
              <a:xfrm>
                <a:off x="8837111" y="960549"/>
                <a:ext cx="84083" cy="84083"/>
              </a:xfrm>
              <a:prstGeom prst="flowChartConnector">
                <a:avLst/>
              </a:prstGeom>
              <a:solidFill>
                <a:schemeClr val="accent5"/>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60450527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97F96-898E-49A6-BD64-FC60EDA09F89}"/>
              </a:ext>
            </a:extLst>
          </p:cNvPr>
          <p:cNvSpPr>
            <a:spLocks noGrp="1"/>
          </p:cNvSpPr>
          <p:nvPr>
            <p:ph type="title"/>
          </p:nvPr>
        </p:nvSpPr>
        <p:spPr/>
        <p:txBody>
          <a:bodyPr/>
          <a:lstStyle/>
          <a:p>
            <a:r>
              <a:rPr lang="en-US" dirty="0"/>
              <a:t>Epsilon - The Privacy Loss Parameter</a:t>
            </a:r>
          </a:p>
        </p:txBody>
      </p:sp>
      <p:sp>
        <p:nvSpPr>
          <p:cNvPr id="55" name="Text Placeholder 54">
            <a:extLst>
              <a:ext uri="{FF2B5EF4-FFF2-40B4-BE49-F238E27FC236}">
                <a16:creationId xmlns:a16="http://schemas.microsoft.com/office/drawing/2014/main" id="{2B185E85-1059-402D-9EDF-51B71F12DF48}"/>
              </a:ext>
            </a:extLst>
          </p:cNvPr>
          <p:cNvSpPr>
            <a:spLocks noGrp="1"/>
          </p:cNvSpPr>
          <p:nvPr>
            <p:ph type="body" sz="quarter" idx="10"/>
          </p:nvPr>
        </p:nvSpPr>
        <p:spPr>
          <a:xfrm>
            <a:off x="584199" y="1435497"/>
            <a:ext cx="11341268" cy="2902141"/>
          </a:xfrm>
        </p:spPr>
        <p:txBody>
          <a:bodyPr/>
          <a:lstStyle/>
          <a:p>
            <a:pPr marL="342900" indent="-342900">
              <a:buFont typeface="Arial" panose="020B0604020202020204" pitchFamily="34" charset="0"/>
              <a:buChar char="•"/>
            </a:pPr>
            <a:r>
              <a:rPr lang="en-US" dirty="0"/>
              <a:t>To minimize risk of personal identification, an individual could </a:t>
            </a:r>
            <a:r>
              <a:rPr lang="en-US" i="1" dirty="0"/>
              <a:t>opt out</a:t>
            </a:r>
            <a:r>
              <a:rPr lang="en-US" dirty="0"/>
              <a:t> of a study</a:t>
            </a:r>
          </a:p>
          <a:p>
            <a:pPr marL="685800" lvl="2" indent="-342900"/>
            <a:r>
              <a:rPr lang="en-US" dirty="0"/>
              <a:t>To be effective for all individuals, they would </a:t>
            </a:r>
            <a:r>
              <a:rPr lang="en-US" u="sng" dirty="0"/>
              <a:t>all</a:t>
            </a:r>
            <a:r>
              <a:rPr lang="en-US" dirty="0"/>
              <a:t> need to opt out  - so the study would be useless</a:t>
            </a:r>
          </a:p>
          <a:p>
            <a:pPr lvl="2" indent="0">
              <a:buNone/>
            </a:pPr>
            <a:endParaRPr lang="en-US" sz="900" dirty="0"/>
          </a:p>
          <a:p>
            <a:pPr marL="342900" lvl="1" indent="-342900">
              <a:buFont typeface="Arial" panose="020B0604020202020204" pitchFamily="34" charset="0"/>
              <a:buChar char="•"/>
            </a:pPr>
            <a:r>
              <a:rPr lang="en-US" sz="2353" spc="-49" dirty="0">
                <a:solidFill>
                  <a:srgbClr val="000000"/>
                </a:solidFill>
                <a:latin typeface="+mj-lt"/>
              </a:rPr>
              <a:t>Differential privacy adds noise so the maximum impact of an individual on the outcome of an aggregative analysis is at most </a:t>
            </a:r>
            <a:r>
              <a:rPr lang="en-US" sz="2353" i="1" spc="-49" dirty="0">
                <a:solidFill>
                  <a:srgbClr val="000000"/>
                </a:solidFill>
                <a:latin typeface="+mj-lt"/>
              </a:rPr>
              <a:t>epsilon</a:t>
            </a:r>
            <a:r>
              <a:rPr lang="en-US" sz="2353" spc="-49" dirty="0">
                <a:solidFill>
                  <a:srgbClr val="000000"/>
                </a:solidFill>
                <a:latin typeface="+mj-lt"/>
              </a:rPr>
              <a:t> (</a:t>
            </a:r>
            <a:r>
              <a:rPr lang="el-GR" sz="2353" spc="-49" dirty="0">
                <a:solidFill>
                  <a:srgbClr val="000000"/>
                </a:solidFill>
                <a:latin typeface="+mj-lt"/>
              </a:rPr>
              <a:t>ϵ</a:t>
            </a:r>
            <a:r>
              <a:rPr lang="en-US" sz="2353" spc="-49" dirty="0">
                <a:solidFill>
                  <a:srgbClr val="000000"/>
                </a:solidFill>
                <a:latin typeface="+mj-lt"/>
              </a:rPr>
              <a:t>)</a:t>
            </a:r>
          </a:p>
          <a:p>
            <a:pPr marL="685800" lvl="2" indent="-342900"/>
            <a:r>
              <a:rPr lang="en-US" dirty="0"/>
              <a:t>The incremental privacy risk between opting out vs participation for </a:t>
            </a:r>
            <a:r>
              <a:rPr lang="en-US" u="sng" dirty="0"/>
              <a:t>any</a:t>
            </a:r>
            <a:r>
              <a:rPr lang="en-US" dirty="0"/>
              <a:t> individual is governed by </a:t>
            </a:r>
            <a:r>
              <a:rPr lang="el-GR" dirty="0"/>
              <a:t>ϵ</a:t>
            </a:r>
            <a:endParaRPr lang="en-US" dirty="0"/>
          </a:p>
          <a:p>
            <a:pPr marL="685800" lvl="2" indent="-342900"/>
            <a:r>
              <a:rPr lang="en-US" dirty="0"/>
              <a:t>Lower </a:t>
            </a:r>
            <a:r>
              <a:rPr lang="el-GR" dirty="0"/>
              <a:t>ϵ</a:t>
            </a:r>
            <a:r>
              <a:rPr lang="en-US" dirty="0"/>
              <a:t> values result in greater privacy but lower accuracy</a:t>
            </a:r>
          </a:p>
          <a:p>
            <a:pPr marL="685800" lvl="2" indent="-342900"/>
            <a:r>
              <a:rPr lang="en-US" dirty="0"/>
              <a:t>Higher </a:t>
            </a:r>
            <a:r>
              <a:rPr lang="el-GR" dirty="0"/>
              <a:t>ϵ</a:t>
            </a:r>
            <a:r>
              <a:rPr lang="en-US" dirty="0"/>
              <a:t> values result in greater accuracy with higher risk of individual identification </a:t>
            </a:r>
          </a:p>
        </p:txBody>
      </p:sp>
      <p:grpSp>
        <p:nvGrpSpPr>
          <p:cNvPr id="3" name="Group 2">
            <a:extLst>
              <a:ext uri="{FF2B5EF4-FFF2-40B4-BE49-F238E27FC236}">
                <a16:creationId xmlns:a16="http://schemas.microsoft.com/office/drawing/2014/main" id="{8D3FD7A7-B019-4A99-9FA2-25A03A748FAC}"/>
              </a:ext>
            </a:extLst>
          </p:cNvPr>
          <p:cNvGrpSpPr/>
          <p:nvPr/>
        </p:nvGrpSpPr>
        <p:grpSpPr>
          <a:xfrm>
            <a:off x="1179095" y="5188018"/>
            <a:ext cx="9388407" cy="655627"/>
            <a:chOff x="1179095" y="5188018"/>
            <a:chExt cx="9388407" cy="655627"/>
          </a:xfrm>
        </p:grpSpPr>
        <p:cxnSp>
          <p:nvCxnSpPr>
            <p:cNvPr id="80" name="Straight Arrow Connector 79">
              <a:extLst>
                <a:ext uri="{FF2B5EF4-FFF2-40B4-BE49-F238E27FC236}">
                  <a16:creationId xmlns:a16="http://schemas.microsoft.com/office/drawing/2014/main" id="{4593555D-52B6-4C05-96C1-5CCEA3CAF347}"/>
                </a:ext>
              </a:extLst>
            </p:cNvPr>
            <p:cNvCxnSpPr/>
            <p:nvPr/>
          </p:nvCxnSpPr>
          <p:spPr>
            <a:xfrm>
              <a:off x="2382253" y="5529713"/>
              <a:ext cx="6713621" cy="0"/>
            </a:xfrm>
            <a:prstGeom prst="straightConnector1">
              <a:avLst/>
            </a:prstGeom>
            <a:ln w="57150">
              <a:solidFill>
                <a:schemeClr val="accent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0C7AC6A6-3F2D-4020-BD4C-9E030E9F2DAB}"/>
                </a:ext>
              </a:extLst>
            </p:cNvPr>
            <p:cNvSpPr txBox="1"/>
            <p:nvPr/>
          </p:nvSpPr>
          <p:spPr>
            <a:xfrm>
              <a:off x="1179095" y="5188018"/>
              <a:ext cx="131593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Privacy</a:t>
              </a:r>
            </a:p>
          </p:txBody>
        </p:sp>
        <p:sp>
          <p:nvSpPr>
            <p:cNvPr id="82" name="TextBox 81">
              <a:extLst>
                <a:ext uri="{FF2B5EF4-FFF2-40B4-BE49-F238E27FC236}">
                  <a16:creationId xmlns:a16="http://schemas.microsoft.com/office/drawing/2014/main" id="{F5B93DE6-F414-4C1D-A960-086026652531}"/>
                </a:ext>
              </a:extLst>
            </p:cNvPr>
            <p:cNvSpPr txBox="1"/>
            <p:nvPr/>
          </p:nvSpPr>
          <p:spPr>
            <a:xfrm>
              <a:off x="8983094" y="5215781"/>
              <a:ext cx="158440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Accuracy</a:t>
              </a:r>
            </a:p>
          </p:txBody>
        </p:sp>
        <p:sp>
          <p:nvSpPr>
            <p:cNvPr id="84" name="TextBox 83">
              <a:extLst>
                <a:ext uri="{FF2B5EF4-FFF2-40B4-BE49-F238E27FC236}">
                  <a16:creationId xmlns:a16="http://schemas.microsoft.com/office/drawing/2014/main" id="{381EC445-9004-47D6-8AAB-0F98D0845CF3}"/>
                </a:ext>
              </a:extLst>
            </p:cNvPr>
            <p:cNvSpPr txBox="1"/>
            <p:nvPr/>
          </p:nvSpPr>
          <p:spPr>
            <a:xfrm>
              <a:off x="5554378" y="5215781"/>
              <a:ext cx="369370" cy="523220"/>
            </a:xfrm>
            <a:prstGeom prst="rect">
              <a:avLst/>
            </a:prstGeom>
            <a:solidFill>
              <a:schemeClr val="bg1"/>
            </a:solidFill>
          </p:spPr>
          <p:txBody>
            <a:bodyPr wrap="square">
              <a:spAutoFit/>
            </a:bodyPr>
            <a:lstStyle/>
            <a:p>
              <a:r>
                <a:rPr lang="el-GR" sz="2800" spc="-49" dirty="0">
                  <a:solidFill>
                    <a:srgbClr val="000000"/>
                  </a:solidFill>
                  <a:latin typeface="+mj-lt"/>
                </a:rPr>
                <a:t>ϵ</a:t>
              </a:r>
              <a:endParaRPr lang="en-US" sz="2400" dirty="0"/>
            </a:p>
          </p:txBody>
        </p:sp>
      </p:grpSp>
    </p:spTree>
    <p:extLst>
      <p:ext uri="{BB962C8B-B14F-4D97-AF65-F5344CB8AC3E}">
        <p14:creationId xmlns:p14="http://schemas.microsoft.com/office/powerpoint/2010/main" val="106751862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Explore Differential Privacy</a:t>
            </a:r>
          </a:p>
        </p:txBody>
      </p:sp>
      <p:sp>
        <p:nvSpPr>
          <p:cNvPr id="8" name="Text Placeholder 6">
            <a:extLst>
              <a:ext uri="{FF2B5EF4-FFF2-40B4-BE49-F238E27FC236}">
                <a16:creationId xmlns:a16="http://schemas.microsoft.com/office/drawing/2014/main" id="{7F6D085D-B395-41BC-B1E6-8B9B933DC046}"/>
              </a:ext>
            </a:extLst>
          </p:cNvPr>
          <p:cNvSpPr txBox="1">
            <a:spLocks/>
          </p:cNvSpPr>
          <p:nvPr/>
        </p:nvSpPr>
        <p:spPr>
          <a:xfrm>
            <a:off x="914387" y="4462691"/>
            <a:ext cx="10153628" cy="893450"/>
          </a:xfrm>
          <a:prstGeom prst="rect">
            <a:avLst/>
          </a:prstGeom>
        </p:spPr>
        <p:txBody>
          <a:bodyPr vert="horz" wrap="square"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 typeface="+mj-lt"/>
              <a:buAutoNum type="arabicPeriod"/>
            </a:pPr>
            <a:r>
              <a:rPr lang="en-US" dirty="0">
                <a:latin typeface="+mn-lt"/>
              </a:rPr>
              <a:t>View the lab instructions at </a:t>
            </a:r>
            <a:r>
              <a:rPr lang="en-US" dirty="0">
                <a:latin typeface="+mn-lt"/>
                <a:hlinkClick r:id="rId3"/>
              </a:rPr>
              <a:t>https://aka.ms/mslearn-dp100</a:t>
            </a:r>
            <a:endParaRPr lang="en-US" dirty="0">
              <a:latin typeface="+mn-lt"/>
            </a:endParaRPr>
          </a:p>
          <a:p>
            <a:pPr marL="457200" indent="-457200">
              <a:buFont typeface="+mj-lt"/>
              <a:buAutoNum type="arabicPeriod"/>
            </a:pPr>
            <a:r>
              <a:rPr lang="en-US" dirty="0">
                <a:latin typeface="+mn-lt"/>
              </a:rPr>
              <a:t>Complete the </a:t>
            </a:r>
            <a:r>
              <a:rPr lang="en-US" b="1" dirty="0">
                <a:latin typeface="+mn-lt"/>
              </a:rPr>
              <a:t>Explore differential privacy</a:t>
            </a:r>
            <a:r>
              <a:rPr lang="en-US" dirty="0">
                <a:latin typeface="+mn-lt"/>
              </a:rPr>
              <a:t> exercise </a:t>
            </a:r>
          </a:p>
        </p:txBody>
      </p:sp>
      <p:pic>
        <p:nvPicPr>
          <p:cNvPr id="9" name="Graphic 8" descr="Ui Ux with solid fill">
            <a:extLst>
              <a:ext uri="{FF2B5EF4-FFF2-40B4-BE49-F238E27FC236}">
                <a16:creationId xmlns:a16="http://schemas.microsoft.com/office/drawing/2014/main" id="{CB932F05-C812-49A5-B063-DF6E675B42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01817" y="1195411"/>
            <a:ext cx="2988365" cy="2988365"/>
          </a:xfrm>
          <a:prstGeom prst="rect">
            <a:avLst/>
          </a:prstGeom>
        </p:spPr>
      </p:pic>
    </p:spTree>
    <p:extLst>
      <p:ext uri="{BB962C8B-B14F-4D97-AF65-F5344CB8AC3E}">
        <p14:creationId xmlns:p14="http://schemas.microsoft.com/office/powerpoint/2010/main" val="347680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Model Interpretability</a:t>
            </a:r>
          </a:p>
        </p:txBody>
      </p:sp>
      <p:grpSp>
        <p:nvGrpSpPr>
          <p:cNvPr id="8" name="Group 7">
            <a:extLst>
              <a:ext uri="{FF2B5EF4-FFF2-40B4-BE49-F238E27FC236}">
                <a16:creationId xmlns:a16="http://schemas.microsoft.com/office/drawing/2014/main" id="{E528DD52-4825-49EA-ACBF-755CFEAAC2DB}"/>
              </a:ext>
            </a:extLst>
          </p:cNvPr>
          <p:cNvGrpSpPr/>
          <p:nvPr/>
        </p:nvGrpSpPr>
        <p:grpSpPr>
          <a:xfrm>
            <a:off x="10075620" y="2759789"/>
            <a:ext cx="1338230" cy="1338420"/>
            <a:chOff x="3214548" y="4190021"/>
            <a:chExt cx="702132" cy="702232"/>
          </a:xfrm>
        </p:grpSpPr>
        <p:grpSp>
          <p:nvGrpSpPr>
            <p:cNvPr id="9" name="Group 8">
              <a:extLst>
                <a:ext uri="{FF2B5EF4-FFF2-40B4-BE49-F238E27FC236}">
                  <a16:creationId xmlns:a16="http://schemas.microsoft.com/office/drawing/2014/main" id="{9F0409AB-587F-4DFB-9A38-AAC23AE39908}"/>
                </a:ext>
              </a:extLst>
            </p:cNvPr>
            <p:cNvGrpSpPr/>
            <p:nvPr/>
          </p:nvGrpSpPr>
          <p:grpSpPr>
            <a:xfrm>
              <a:off x="3214548" y="4190021"/>
              <a:ext cx="702132" cy="702232"/>
              <a:chOff x="7465384" y="3849138"/>
              <a:chExt cx="648329" cy="648421"/>
            </a:xfrm>
          </p:grpSpPr>
          <p:sp>
            <p:nvSpPr>
              <p:cNvPr id="13" name="Freeform 5">
                <a:extLst>
                  <a:ext uri="{FF2B5EF4-FFF2-40B4-BE49-F238E27FC236}">
                    <a16:creationId xmlns:a16="http://schemas.microsoft.com/office/drawing/2014/main" id="{69C95634-5857-4D5D-B5D1-202D9AED0E58}"/>
                  </a:ext>
                </a:extLst>
              </p:cNvPr>
              <p:cNvSpPr>
                <a:spLocks/>
              </p:cNvSpPr>
              <p:nvPr/>
            </p:nvSpPr>
            <p:spPr bwMode="auto">
              <a:xfrm>
                <a:off x="7465384" y="3849138"/>
                <a:ext cx="648329" cy="648421"/>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4" name="Freeform 6">
                <a:extLst>
                  <a:ext uri="{FF2B5EF4-FFF2-40B4-BE49-F238E27FC236}">
                    <a16:creationId xmlns:a16="http://schemas.microsoft.com/office/drawing/2014/main" id="{FD5F738F-6D78-4027-A33D-63DFAE98066D}"/>
                  </a:ext>
                </a:extLst>
              </p:cNvPr>
              <p:cNvSpPr>
                <a:spLocks noEditPoints="1"/>
              </p:cNvSpPr>
              <p:nvPr/>
            </p:nvSpPr>
            <p:spPr bwMode="auto">
              <a:xfrm>
                <a:off x="7509969" y="3894255"/>
                <a:ext cx="559158" cy="558187"/>
              </a:xfrm>
              <a:prstGeom prst="ellipse">
                <a:avLst/>
              </a:prstGeom>
              <a:noFill/>
              <a:ln w="571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0" name="Group 9">
              <a:extLst>
                <a:ext uri="{FF2B5EF4-FFF2-40B4-BE49-F238E27FC236}">
                  <a16:creationId xmlns:a16="http://schemas.microsoft.com/office/drawing/2014/main" id="{51F8E393-BCF2-4F8F-AF3D-8EB97ABC020E}"/>
                </a:ext>
              </a:extLst>
            </p:cNvPr>
            <p:cNvGrpSpPr/>
            <p:nvPr/>
          </p:nvGrpSpPr>
          <p:grpSpPr>
            <a:xfrm>
              <a:off x="3310361" y="4327817"/>
              <a:ext cx="510502" cy="392578"/>
              <a:chOff x="5826997" y="3348197"/>
              <a:chExt cx="699610" cy="538003"/>
            </a:xfrm>
          </p:grpSpPr>
          <p:pic>
            <p:nvPicPr>
              <p:cNvPr id="11" name="Graphic 10" descr="Network">
                <a:extLst>
                  <a:ext uri="{FF2B5EF4-FFF2-40B4-BE49-F238E27FC236}">
                    <a16:creationId xmlns:a16="http://schemas.microsoft.com/office/drawing/2014/main" id="{4253ACBD-8B16-4089-A614-FCA3EE11BD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26997" y="3348197"/>
                <a:ext cx="538003" cy="538003"/>
              </a:xfrm>
              <a:prstGeom prst="rect">
                <a:avLst/>
              </a:prstGeom>
            </p:spPr>
          </p:pic>
          <p:pic>
            <p:nvPicPr>
              <p:cNvPr id="12" name="Graphic 11" descr="Magnifying glass">
                <a:extLst>
                  <a:ext uri="{FF2B5EF4-FFF2-40B4-BE49-F238E27FC236}">
                    <a16:creationId xmlns:a16="http://schemas.microsoft.com/office/drawing/2014/main" id="{0B57DD12-C009-4C15-B483-689C05A3B6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69407" y="3427401"/>
                <a:ext cx="457200" cy="457200"/>
              </a:xfrm>
              <a:prstGeom prst="rect">
                <a:avLst/>
              </a:prstGeom>
            </p:spPr>
          </p:pic>
        </p:grpSp>
      </p:grpSp>
    </p:spTree>
    <p:extLst>
      <p:ext uri="{BB962C8B-B14F-4D97-AF65-F5344CB8AC3E}">
        <p14:creationId xmlns:p14="http://schemas.microsoft.com/office/powerpoint/2010/main" val="109748934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4BC73-787D-4AB7-9D66-26A75BB82710}"/>
              </a:ext>
            </a:extLst>
          </p:cNvPr>
          <p:cNvSpPr>
            <a:spLocks noGrp="1"/>
          </p:cNvSpPr>
          <p:nvPr>
            <p:ph type="title"/>
          </p:nvPr>
        </p:nvSpPr>
        <p:spPr/>
        <p:txBody>
          <a:bodyPr/>
          <a:lstStyle/>
          <a:p>
            <a:r>
              <a:rPr lang="en-US" dirty="0"/>
              <a:t>Model Interpretability in Azure Machine Learning</a:t>
            </a:r>
          </a:p>
        </p:txBody>
      </p:sp>
      <p:sp>
        <p:nvSpPr>
          <p:cNvPr id="3" name="Text Placeholder 2">
            <a:extLst>
              <a:ext uri="{FF2B5EF4-FFF2-40B4-BE49-F238E27FC236}">
                <a16:creationId xmlns:a16="http://schemas.microsoft.com/office/drawing/2014/main" id="{3EFA0B4A-7865-48DA-9A39-9A668E3F99B3}"/>
              </a:ext>
            </a:extLst>
          </p:cNvPr>
          <p:cNvSpPr>
            <a:spLocks noGrp="1"/>
          </p:cNvSpPr>
          <p:nvPr>
            <p:ph type="body" sz="quarter" idx="10"/>
          </p:nvPr>
        </p:nvSpPr>
        <p:spPr>
          <a:xfrm>
            <a:off x="584200" y="1435497"/>
            <a:ext cx="11018520" cy="2755498"/>
          </a:xfrm>
        </p:spPr>
        <p:txBody>
          <a:bodyPr/>
          <a:lstStyle/>
          <a:p>
            <a:r>
              <a:rPr lang="en-US" dirty="0"/>
              <a:t>Statistical explanation of feature importance</a:t>
            </a:r>
          </a:p>
          <a:p>
            <a:pPr lvl="1"/>
            <a:r>
              <a:rPr lang="en-US" dirty="0"/>
              <a:t>Quantifies the influence of each feature on prediction</a:t>
            </a:r>
          </a:p>
          <a:p>
            <a:pPr lvl="1"/>
            <a:r>
              <a:rPr lang="en-US" dirty="0"/>
              <a:t>Important to identify bias or unintended correlation in the model</a:t>
            </a:r>
          </a:p>
          <a:p>
            <a:r>
              <a:rPr lang="en-US" dirty="0"/>
              <a:t>Based on the Open Source </a:t>
            </a:r>
            <a:r>
              <a:rPr lang="en-US" i="1" dirty="0"/>
              <a:t>Interpret-Community</a:t>
            </a:r>
            <a:r>
              <a:rPr lang="en-US" dirty="0"/>
              <a:t> package</a:t>
            </a:r>
          </a:p>
          <a:p>
            <a:pPr lvl="1"/>
            <a:r>
              <a:rPr lang="en-US" dirty="0"/>
              <a:t>Includes explainers based on common model interpretation algorithms like:</a:t>
            </a:r>
          </a:p>
          <a:p>
            <a:pPr lvl="2"/>
            <a:r>
              <a:rPr lang="en-US" dirty="0"/>
              <a:t>Shapely Additive Explanations (SHAP)</a:t>
            </a:r>
          </a:p>
          <a:p>
            <a:pPr lvl="2"/>
            <a:r>
              <a:rPr lang="en-US" dirty="0"/>
              <a:t>Local Interpretable Model-Agnostic Explanations (LIME)</a:t>
            </a:r>
          </a:p>
        </p:txBody>
      </p:sp>
    </p:spTree>
    <p:extLst>
      <p:ext uri="{BB962C8B-B14F-4D97-AF65-F5344CB8AC3E}">
        <p14:creationId xmlns:p14="http://schemas.microsoft.com/office/powerpoint/2010/main" val="4082084099"/>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20A05D-C617-4701-A14E-CD880E1E4CE6}">
  <ds:schemaRefs>
    <ds:schemaRef ds:uri="76e03480-8cba-4236-ba8e-c2eaec5d39d6"/>
    <ds:schemaRef ds:uri="7e96d60b-db1d-44a2-8be4-a128982f8e6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otalTime>1369</TotalTime>
  <Words>5585</Words>
  <Application>Microsoft Office PowerPoint</Application>
  <PresentationFormat>Widescreen</PresentationFormat>
  <Paragraphs>363</Paragraphs>
  <Slides>23</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Consolas</vt:lpstr>
      <vt:lpstr>Courier New</vt:lpstr>
      <vt:lpstr>Segoe UI</vt:lpstr>
      <vt:lpstr>Segoe UI Light</vt:lpstr>
      <vt:lpstr>Segoe UI Semibold</vt:lpstr>
      <vt:lpstr>Wingdings</vt:lpstr>
      <vt:lpstr>Microsoft Azure Template</vt:lpstr>
      <vt:lpstr>Module 9: Responsible Machine Learning</vt:lpstr>
      <vt:lpstr>Agenda</vt:lpstr>
      <vt:lpstr>Differential Privacy</vt:lpstr>
      <vt:lpstr>The Data Privacy Problem</vt:lpstr>
      <vt:lpstr>What is Differential Privacy?</vt:lpstr>
      <vt:lpstr>Epsilon - The Privacy Loss Parameter</vt:lpstr>
      <vt:lpstr>Lab: Explore Differential Privacy</vt:lpstr>
      <vt:lpstr>Model Interpretability</vt:lpstr>
      <vt:lpstr>Model Interpretability in Azure Machine Learning</vt:lpstr>
      <vt:lpstr>Global and Local Feature Importance</vt:lpstr>
      <vt:lpstr>Explainers</vt:lpstr>
      <vt:lpstr>Adding Explanations to Training Experiments</vt:lpstr>
      <vt:lpstr>Visualizing Model Explanations</vt:lpstr>
      <vt:lpstr>Interpretability During Inferencing</vt:lpstr>
      <vt:lpstr>Lab: Interpret Models</vt:lpstr>
      <vt:lpstr>Fairness</vt:lpstr>
      <vt:lpstr>What is Fairness?</vt:lpstr>
      <vt:lpstr>Evaluating Model Fairness</vt:lpstr>
      <vt:lpstr>Mitigating Unfairness</vt:lpstr>
      <vt:lpstr>Lab: Detect and Mitigate Unfairness</vt:lpstr>
      <vt:lpstr>Knowledge check</vt:lpstr>
      <vt:lpstr>References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PowerPoint Template</dc:title>
  <dc:creator>Celene Abramson</dc:creator>
  <cp:lastModifiedBy>Graeme Malcolm</cp:lastModifiedBy>
  <cp:revision>7</cp:revision>
  <dcterms:created xsi:type="dcterms:W3CDTF">2020-04-30T00:33:59Z</dcterms:created>
  <dcterms:modified xsi:type="dcterms:W3CDTF">2020-12-04T00:09:38Z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