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3468" r:id="rId8"/>
    <p:sldId id="3469" r:id="rId9"/>
    <p:sldId id="3471" r:id="rId10"/>
    <p:sldId id="1840" r:id="rId11"/>
    <p:sldId id="1834" r:id="rId12"/>
    <p:sldId id="3457" r:id="rId13"/>
    <p:sldId id="3458" r:id="rId14"/>
    <p:sldId id="3459" r:id="rId15"/>
    <p:sldId id="3473" r:id="rId16"/>
    <p:sldId id="3479" r:id="rId17"/>
    <p:sldId id="3477" r:id="rId18"/>
    <p:sldId id="1841" r:id="rId19"/>
    <p:sldId id="178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4A7A13-90F8-7BE2-A9EF-18A72C80ADC4}" name="Graeme Malcolm" initials="GM" userId="S::gmalc@microsoft.com::0828a162-3a1f-48c4-ad15-5bbb25c8ef7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0078D4"/>
    <a:srgbClr val="F7F7F7"/>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B6B816-57BD-4A40-BFA1-DEABC3DDCD24}" v="26" dt="2020-12-01T03:00:25.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69028" autoAdjust="0"/>
  </p:normalViewPr>
  <p:slideViewPr>
    <p:cSldViewPr snapToGrid="0">
      <p:cViewPr varScale="1">
        <p:scale>
          <a:sx n="76" d="100"/>
          <a:sy n="76" d="100"/>
        </p:scale>
        <p:origin x="508" y="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FBB6B816-57BD-4A40-BFA1-DEABC3DDCD24}"/>
    <pc:docChg chg="undo custSel addSld delSld modSld">
      <pc:chgData name="Graeme Malcolm" userId="0828a162-3a1f-48c4-ad15-5bbb25c8ef77" providerId="ADAL" clId="{FBB6B816-57BD-4A40-BFA1-DEABC3DDCD24}" dt="2020-12-02T01:33:13.172" v="2826" actId="47"/>
      <pc:docMkLst>
        <pc:docMk/>
      </pc:docMkLst>
      <pc:sldChg chg="modSp mod modNotesTx">
        <pc:chgData name="Graeme Malcolm" userId="0828a162-3a1f-48c4-ad15-5bbb25c8ef77" providerId="ADAL" clId="{FBB6B816-57BD-4A40-BFA1-DEABC3DDCD24}" dt="2020-11-24T01:57:50.167" v="752" actId="20577"/>
        <pc:sldMkLst>
          <pc:docMk/>
          <pc:sldMk cId="3018641981" sldId="1627"/>
        </pc:sldMkLst>
        <pc:spChg chg="mod">
          <ac:chgData name="Graeme Malcolm" userId="0828a162-3a1f-48c4-ad15-5bbb25c8ef77" providerId="ADAL" clId="{FBB6B816-57BD-4A40-BFA1-DEABC3DDCD24}" dt="2020-11-13T00:02:04.314" v="11" actId="20577"/>
          <ac:spMkLst>
            <pc:docMk/>
            <pc:sldMk cId="3018641981" sldId="1627"/>
            <ac:spMk id="4" creationId="{841CB59B-EF9E-4E47-BF33-B8075EB6C7A1}"/>
          </ac:spMkLst>
        </pc:spChg>
      </pc:sldChg>
      <pc:sldChg chg="addSp delSp modSp mod modNotesTx">
        <pc:chgData name="Graeme Malcolm" userId="0828a162-3a1f-48c4-ad15-5bbb25c8ef77" providerId="ADAL" clId="{FBB6B816-57BD-4A40-BFA1-DEABC3DDCD24}" dt="2020-11-24T01:58:55.205" v="926"/>
        <pc:sldMkLst>
          <pc:docMk/>
          <pc:sldMk cId="2281750522" sldId="1684"/>
        </pc:sldMkLst>
        <pc:spChg chg="mod">
          <ac:chgData name="Graeme Malcolm" userId="0828a162-3a1f-48c4-ad15-5bbb25c8ef77" providerId="ADAL" clId="{FBB6B816-57BD-4A40-BFA1-DEABC3DDCD24}" dt="2020-11-13T00:10:19.358" v="184" actId="20577"/>
          <ac:spMkLst>
            <pc:docMk/>
            <pc:sldMk cId="2281750522" sldId="1684"/>
            <ac:spMk id="5" creationId="{007C2C26-EFD2-E847-AEA7-5CEF245E0904}"/>
          </ac:spMkLst>
        </pc:spChg>
        <pc:spChg chg="mod">
          <ac:chgData name="Graeme Malcolm" userId="0828a162-3a1f-48c4-ad15-5bbb25c8ef77" providerId="ADAL" clId="{FBB6B816-57BD-4A40-BFA1-DEABC3DDCD24}" dt="2020-11-13T00:10:39.893" v="187" actId="14100"/>
          <ac:spMkLst>
            <pc:docMk/>
            <pc:sldMk cId="2281750522" sldId="1684"/>
            <ac:spMk id="13" creationId="{B2CA6EFB-24C1-487E-A343-CE8F8C231696}"/>
          </ac:spMkLst>
        </pc:spChg>
        <pc:spChg chg="mod">
          <ac:chgData name="Graeme Malcolm" userId="0828a162-3a1f-48c4-ad15-5bbb25c8ef77" providerId="ADAL" clId="{FBB6B816-57BD-4A40-BFA1-DEABC3DDCD24}" dt="2020-11-13T00:10:55.773" v="191" actId="1582"/>
          <ac:spMkLst>
            <pc:docMk/>
            <pc:sldMk cId="2281750522" sldId="1684"/>
            <ac:spMk id="14" creationId="{1F41C53D-56E6-46D1-8CC9-C6C80A7D8D9F}"/>
          </ac:spMkLst>
        </pc:spChg>
        <pc:grpChg chg="del">
          <ac:chgData name="Graeme Malcolm" userId="0828a162-3a1f-48c4-ad15-5bbb25c8ef77" providerId="ADAL" clId="{FBB6B816-57BD-4A40-BFA1-DEABC3DDCD24}" dt="2020-11-13T00:10:47.809" v="189" actId="478"/>
          <ac:grpSpMkLst>
            <pc:docMk/>
            <pc:sldMk cId="2281750522" sldId="1684"/>
            <ac:grpSpMk id="2" creationId="{F5BD001B-3DB4-419B-B36E-DBE05A22D35B}"/>
          </ac:grpSpMkLst>
        </pc:grpChg>
        <pc:grpChg chg="add mod modVis">
          <ac:chgData name="Graeme Malcolm" userId="0828a162-3a1f-48c4-ad15-5bbb25c8ef77" providerId="ADAL" clId="{FBB6B816-57BD-4A40-BFA1-DEABC3DDCD24}" dt="2020-11-13T00:10:49.223" v="190" actId="14429"/>
          <ac:grpSpMkLst>
            <pc:docMk/>
            <pc:sldMk cId="2281750522" sldId="1684"/>
            <ac:grpSpMk id="10" creationId="{2EE0C415-310D-46ED-9DE6-6F53E0F2A724}"/>
          </ac:grpSpMkLst>
        </pc:grpChg>
        <pc:grpChg chg="mod">
          <ac:chgData name="Graeme Malcolm" userId="0828a162-3a1f-48c4-ad15-5bbb25c8ef77" providerId="ADAL" clId="{FBB6B816-57BD-4A40-BFA1-DEABC3DDCD24}" dt="2020-11-13T00:10:39.893" v="187" actId="14100"/>
          <ac:grpSpMkLst>
            <pc:docMk/>
            <pc:sldMk cId="2281750522" sldId="1684"/>
            <ac:grpSpMk id="11" creationId="{FCF832B0-F24E-462A-8B99-6E1F482960D7}"/>
          </ac:grpSpMkLst>
        </pc:grpChg>
        <pc:picChg chg="mod">
          <ac:chgData name="Graeme Malcolm" userId="0828a162-3a1f-48c4-ad15-5bbb25c8ef77" providerId="ADAL" clId="{FBB6B816-57BD-4A40-BFA1-DEABC3DDCD24}" dt="2020-11-13T00:10:39.893" v="187" actId="14100"/>
          <ac:picMkLst>
            <pc:docMk/>
            <pc:sldMk cId="2281750522" sldId="1684"/>
            <ac:picMk id="12" creationId="{9B4C1ABE-AABB-46B5-8B69-ECDDAF7B63A5}"/>
          </ac:picMkLst>
        </pc:picChg>
      </pc:sldChg>
      <pc:sldChg chg="addSp delSp modSp mod modNotesTx">
        <pc:chgData name="Graeme Malcolm" userId="0828a162-3a1f-48c4-ad15-5bbb25c8ef77" providerId="ADAL" clId="{FBB6B816-57BD-4A40-BFA1-DEABC3DDCD24}" dt="2020-11-24T01:58:38.207" v="925" actId="20577"/>
        <pc:sldMkLst>
          <pc:docMk/>
          <pc:sldMk cId="4244671936" sldId="1778"/>
        </pc:sldMkLst>
        <pc:spChg chg="mod">
          <ac:chgData name="Graeme Malcolm" userId="0828a162-3a1f-48c4-ad15-5bbb25c8ef77" providerId="ADAL" clId="{FBB6B816-57BD-4A40-BFA1-DEABC3DDCD24}" dt="2020-11-13T00:05:38.921" v="103" actId="20577"/>
          <ac:spMkLst>
            <pc:docMk/>
            <pc:sldMk cId="4244671936" sldId="1778"/>
            <ac:spMk id="2" creationId="{00000000-0000-0000-0000-000000000000}"/>
          </ac:spMkLst>
        </pc:spChg>
        <pc:spChg chg="mod">
          <ac:chgData name="Graeme Malcolm" userId="0828a162-3a1f-48c4-ad15-5bbb25c8ef77" providerId="ADAL" clId="{FBB6B816-57BD-4A40-BFA1-DEABC3DDCD24}" dt="2020-11-13T00:05:26.156" v="60" actId="20577"/>
          <ac:spMkLst>
            <pc:docMk/>
            <pc:sldMk cId="4244671936" sldId="1778"/>
            <ac:spMk id="6" creationId="{00000000-0000-0000-0000-000000000000}"/>
          </ac:spMkLst>
        </pc:spChg>
        <pc:spChg chg="del topLvl">
          <ac:chgData name="Graeme Malcolm" userId="0828a162-3a1f-48c4-ad15-5bbb25c8ef77" providerId="ADAL" clId="{FBB6B816-57BD-4A40-BFA1-DEABC3DDCD24}" dt="2020-11-13T00:05:54.483" v="105" actId="478"/>
          <ac:spMkLst>
            <pc:docMk/>
            <pc:sldMk cId="4244671936" sldId="1778"/>
            <ac:spMk id="13" creationId="{51987106-0214-4F95-8CDE-F89023F049B2}"/>
          </ac:spMkLst>
        </pc:spChg>
        <pc:grpChg chg="add">
          <ac:chgData name="Graeme Malcolm" userId="0828a162-3a1f-48c4-ad15-5bbb25c8ef77" providerId="ADAL" clId="{FBB6B816-57BD-4A40-BFA1-DEABC3DDCD24}" dt="2020-11-13T00:07:02.644" v="113" actId="164"/>
          <ac:grpSpMkLst>
            <pc:docMk/>
            <pc:sldMk cId="4244671936" sldId="1778"/>
            <ac:grpSpMk id="4" creationId="{13487837-580F-475E-A61F-295833775F79}"/>
          </ac:grpSpMkLst>
        </pc:grpChg>
        <pc:grpChg chg="add mod">
          <ac:chgData name="Graeme Malcolm" userId="0828a162-3a1f-48c4-ad15-5bbb25c8ef77" providerId="ADAL" clId="{FBB6B816-57BD-4A40-BFA1-DEABC3DDCD24}" dt="2020-11-13T00:09:31.633" v="125" actId="1076"/>
          <ac:grpSpMkLst>
            <pc:docMk/>
            <pc:sldMk cId="4244671936" sldId="1778"/>
            <ac:grpSpMk id="11" creationId="{852FC476-05D6-485B-ADC0-7486CF5C2939}"/>
          </ac:grpSpMkLst>
        </pc:grpChg>
        <pc:grpChg chg="add">
          <ac:chgData name="Graeme Malcolm" userId="0828a162-3a1f-48c4-ad15-5bbb25c8ef77" providerId="ADAL" clId="{FBB6B816-57BD-4A40-BFA1-DEABC3DDCD24}" dt="2020-11-13T00:09:57.145" v="127" actId="164"/>
          <ac:grpSpMkLst>
            <pc:docMk/>
            <pc:sldMk cId="4244671936" sldId="1778"/>
            <ac:grpSpMk id="12" creationId="{1CA3AEE1-7133-4EDC-AE69-09CD4531CFBE}"/>
          </ac:grpSpMkLst>
        </pc:grpChg>
        <pc:grpChg chg="del">
          <ac:chgData name="Graeme Malcolm" userId="0828a162-3a1f-48c4-ad15-5bbb25c8ef77" providerId="ADAL" clId="{FBB6B816-57BD-4A40-BFA1-DEABC3DDCD24}" dt="2020-11-13T00:05:51.935" v="104" actId="478"/>
          <ac:grpSpMkLst>
            <pc:docMk/>
            <pc:sldMk cId="4244671936" sldId="1778"/>
            <ac:grpSpMk id="14" creationId="{6C4031BE-D4F1-48B8-9270-63340EB8E648}"/>
          </ac:grpSpMkLst>
        </pc:grpChg>
        <pc:grpChg chg="del">
          <ac:chgData name="Graeme Malcolm" userId="0828a162-3a1f-48c4-ad15-5bbb25c8ef77" providerId="ADAL" clId="{FBB6B816-57BD-4A40-BFA1-DEABC3DDCD24}" dt="2020-11-13T00:05:54.483" v="105" actId="478"/>
          <ac:grpSpMkLst>
            <pc:docMk/>
            <pc:sldMk cId="4244671936" sldId="1778"/>
            <ac:grpSpMk id="15" creationId="{8C5115B6-6D5F-46D8-ADA3-C1DB468B4AB3}"/>
          </ac:grpSpMkLst>
        </pc:grpChg>
        <pc:grpChg chg="topLvl">
          <ac:chgData name="Graeme Malcolm" userId="0828a162-3a1f-48c4-ad15-5bbb25c8ef77" providerId="ADAL" clId="{FBB6B816-57BD-4A40-BFA1-DEABC3DDCD24}" dt="2020-11-13T00:06:00.969" v="107" actId="165"/>
          <ac:grpSpMkLst>
            <pc:docMk/>
            <pc:sldMk cId="4244671936" sldId="1778"/>
            <ac:grpSpMk id="21" creationId="{E6CC660A-F5A0-48B1-948A-F8D486E93AA1}"/>
          </ac:grpSpMkLst>
        </pc:grpChg>
        <pc:grpChg chg="topLvl">
          <ac:chgData name="Graeme Malcolm" userId="0828a162-3a1f-48c4-ad15-5bbb25c8ef77" providerId="ADAL" clId="{FBB6B816-57BD-4A40-BFA1-DEABC3DDCD24}" dt="2020-11-13T00:05:54.483" v="105" actId="478"/>
          <ac:grpSpMkLst>
            <pc:docMk/>
            <pc:sldMk cId="4244671936" sldId="1778"/>
            <ac:grpSpMk id="28" creationId="{D65DC82E-A598-4D09-ADFD-D15FAC60165E}"/>
          </ac:grpSpMkLst>
        </pc:grpChg>
        <pc:grpChg chg="del topLvl">
          <ac:chgData name="Graeme Malcolm" userId="0828a162-3a1f-48c4-ad15-5bbb25c8ef77" providerId="ADAL" clId="{FBB6B816-57BD-4A40-BFA1-DEABC3DDCD24}" dt="2020-11-13T00:06:02.806" v="108" actId="478"/>
          <ac:grpSpMkLst>
            <pc:docMk/>
            <pc:sldMk cId="4244671936" sldId="1778"/>
            <ac:grpSpMk id="40" creationId="{2FBDCBDA-987C-42C5-94ED-7079A29F0C24}"/>
          </ac:grpSpMkLst>
        </pc:grpChg>
        <pc:grpChg chg="del">
          <ac:chgData name="Graeme Malcolm" userId="0828a162-3a1f-48c4-ad15-5bbb25c8ef77" providerId="ADAL" clId="{FBB6B816-57BD-4A40-BFA1-DEABC3DDCD24}" dt="2020-11-13T00:05:56.984" v="106" actId="478"/>
          <ac:grpSpMkLst>
            <pc:docMk/>
            <pc:sldMk cId="4244671936" sldId="1778"/>
            <ac:grpSpMk id="43" creationId="{838204BE-50E3-4D17-A864-05D5F28A5828}"/>
          </ac:grpSpMkLst>
        </pc:grpChg>
        <pc:grpChg chg="del">
          <ac:chgData name="Graeme Malcolm" userId="0828a162-3a1f-48c4-ad15-5bbb25c8ef77" providerId="ADAL" clId="{FBB6B816-57BD-4A40-BFA1-DEABC3DDCD24}" dt="2020-11-13T00:06:00.969" v="107" actId="165"/>
          <ac:grpSpMkLst>
            <pc:docMk/>
            <pc:sldMk cId="4244671936" sldId="1778"/>
            <ac:grpSpMk id="44" creationId="{8B78831F-F1F1-43CD-ADFB-2F38DB514905}"/>
          </ac:grpSpMkLst>
        </pc:grpChg>
        <pc:picChg chg="add mod">
          <ac:chgData name="Graeme Malcolm" userId="0828a162-3a1f-48c4-ad15-5bbb25c8ef77" providerId="ADAL" clId="{FBB6B816-57BD-4A40-BFA1-DEABC3DDCD24}" dt="2020-11-13T00:06:58.413" v="112" actId="1076"/>
          <ac:picMkLst>
            <pc:docMk/>
            <pc:sldMk cId="4244671936" sldId="1778"/>
            <ac:picMk id="3" creationId="{A29A4E86-31BE-4BB8-A9D2-7BCA9D594A7F}"/>
          </ac:picMkLst>
        </pc:picChg>
        <pc:picChg chg="add mod">
          <ac:chgData name="Graeme Malcolm" userId="0828a162-3a1f-48c4-ad15-5bbb25c8ef77" providerId="ADAL" clId="{FBB6B816-57BD-4A40-BFA1-DEABC3DDCD24}" dt="2020-11-13T00:09:11.570" v="121" actId="207"/>
          <ac:picMkLst>
            <pc:docMk/>
            <pc:sldMk cId="4244671936" sldId="1778"/>
            <ac:picMk id="7" creationId="{F258C03F-C6B8-4BC8-AE0B-310C16F135F0}"/>
          </ac:picMkLst>
        </pc:picChg>
        <pc:picChg chg="add mod">
          <ac:chgData name="Graeme Malcolm" userId="0828a162-3a1f-48c4-ad15-5bbb25c8ef77" providerId="ADAL" clId="{FBB6B816-57BD-4A40-BFA1-DEABC3DDCD24}" dt="2020-11-13T00:09:37.041" v="126" actId="207"/>
          <ac:picMkLst>
            <pc:docMk/>
            <pc:sldMk cId="4244671936" sldId="1778"/>
            <ac:picMk id="9" creationId="{F6E7EBA3-70AA-4AF0-8289-03F75FAFAEE9}"/>
          </ac:picMkLst>
        </pc:picChg>
        <pc:picChg chg="del">
          <ac:chgData name="Graeme Malcolm" userId="0828a162-3a1f-48c4-ad15-5bbb25c8ef77" providerId="ADAL" clId="{FBB6B816-57BD-4A40-BFA1-DEABC3DDCD24}" dt="2020-11-13T00:05:51.935" v="104" actId="478"/>
          <ac:picMkLst>
            <pc:docMk/>
            <pc:sldMk cId="4244671936" sldId="1778"/>
            <ac:picMk id="10" creationId="{F2D7533D-48DD-44DB-A832-B7A3A509309D}"/>
          </ac:picMkLst>
        </pc:picChg>
        <pc:picChg chg="del">
          <ac:chgData name="Graeme Malcolm" userId="0828a162-3a1f-48c4-ad15-5bbb25c8ef77" providerId="ADAL" clId="{FBB6B816-57BD-4A40-BFA1-DEABC3DDCD24}" dt="2020-11-13T00:05:56.984" v="106" actId="478"/>
          <ac:picMkLst>
            <pc:docMk/>
            <pc:sldMk cId="4244671936" sldId="1778"/>
            <ac:picMk id="42" creationId="{3C0A4871-77C7-4312-8EA1-494EC8B6D270}"/>
          </ac:picMkLst>
        </pc:picChg>
      </pc:sldChg>
      <pc:sldChg chg="del">
        <pc:chgData name="Graeme Malcolm" userId="0828a162-3a1f-48c4-ad15-5bbb25c8ef77" providerId="ADAL" clId="{FBB6B816-57BD-4A40-BFA1-DEABC3DDCD24}" dt="2020-11-13T00:17:13.355" v="467" actId="47"/>
        <pc:sldMkLst>
          <pc:docMk/>
          <pc:sldMk cId="647265905" sldId="1797"/>
        </pc:sldMkLst>
      </pc:sldChg>
      <pc:sldChg chg="addSp delSp modSp mod modNotesTx">
        <pc:chgData name="Graeme Malcolm" userId="0828a162-3a1f-48c4-ad15-5bbb25c8ef77" providerId="ADAL" clId="{FBB6B816-57BD-4A40-BFA1-DEABC3DDCD24}" dt="2020-11-24T02:05:35.717" v="1331"/>
        <pc:sldMkLst>
          <pc:docMk/>
          <pc:sldMk cId="3640243809" sldId="1834"/>
        </pc:sldMkLst>
        <pc:spChg chg="mod">
          <ac:chgData name="Graeme Malcolm" userId="0828a162-3a1f-48c4-ad15-5bbb25c8ef77" providerId="ADAL" clId="{FBB6B816-57BD-4A40-BFA1-DEABC3DDCD24}" dt="2020-11-13T00:11:26.850" v="212" actId="20577"/>
          <ac:spMkLst>
            <pc:docMk/>
            <pc:sldMk cId="3640243809" sldId="1834"/>
            <ac:spMk id="5" creationId="{007C2C26-EFD2-E847-AEA7-5CEF245E0904}"/>
          </ac:spMkLst>
        </pc:spChg>
        <pc:spChg chg="mod">
          <ac:chgData name="Graeme Malcolm" userId="0828a162-3a1f-48c4-ad15-5bbb25c8ef77" providerId="ADAL" clId="{FBB6B816-57BD-4A40-BFA1-DEABC3DDCD24}" dt="2020-11-13T00:11:37.070" v="215" actId="14100"/>
          <ac:spMkLst>
            <pc:docMk/>
            <pc:sldMk cId="3640243809" sldId="1834"/>
            <ac:spMk id="34" creationId="{69EAB08D-D72F-4234-8F04-36E5F26D08A0}"/>
          </ac:spMkLst>
        </pc:spChg>
        <pc:spChg chg="mod">
          <ac:chgData name="Graeme Malcolm" userId="0828a162-3a1f-48c4-ad15-5bbb25c8ef77" providerId="ADAL" clId="{FBB6B816-57BD-4A40-BFA1-DEABC3DDCD24}" dt="2020-11-13T00:11:52.176" v="219" actId="1582"/>
          <ac:spMkLst>
            <pc:docMk/>
            <pc:sldMk cId="3640243809" sldId="1834"/>
            <ac:spMk id="35" creationId="{5B8206F6-FA6E-4BFC-8E41-C62C39756717}"/>
          </ac:spMkLst>
        </pc:spChg>
        <pc:grpChg chg="del">
          <ac:chgData name="Graeme Malcolm" userId="0828a162-3a1f-48c4-ad15-5bbb25c8ef77" providerId="ADAL" clId="{FBB6B816-57BD-4A40-BFA1-DEABC3DDCD24}" dt="2020-11-13T00:11:45.429" v="217" actId="478"/>
          <ac:grpSpMkLst>
            <pc:docMk/>
            <pc:sldMk cId="3640243809" sldId="1834"/>
            <ac:grpSpMk id="2" creationId="{79ED2F26-4CC1-4229-912E-9655CD07B200}"/>
          </ac:grpSpMkLst>
        </pc:grpChg>
        <pc:grpChg chg="add mod modVis">
          <ac:chgData name="Graeme Malcolm" userId="0828a162-3a1f-48c4-ad15-5bbb25c8ef77" providerId="ADAL" clId="{FBB6B816-57BD-4A40-BFA1-DEABC3DDCD24}" dt="2020-11-13T00:11:46.862" v="218" actId="14429"/>
          <ac:grpSpMkLst>
            <pc:docMk/>
            <pc:sldMk cId="3640243809" sldId="1834"/>
            <ac:grpSpMk id="29" creationId="{91AF955E-7A11-4DCA-9D35-1A9656DA056F}"/>
          </ac:grpSpMkLst>
        </pc:grpChg>
        <pc:grpChg chg="mod">
          <ac:chgData name="Graeme Malcolm" userId="0828a162-3a1f-48c4-ad15-5bbb25c8ef77" providerId="ADAL" clId="{FBB6B816-57BD-4A40-BFA1-DEABC3DDCD24}" dt="2020-11-13T00:11:37.070" v="215" actId="14100"/>
          <ac:grpSpMkLst>
            <pc:docMk/>
            <pc:sldMk cId="3640243809" sldId="1834"/>
            <ac:grpSpMk id="30" creationId="{F9DF743A-40D8-4BE6-99AC-8E330C968D99}"/>
          </ac:grpSpMkLst>
        </pc:grpChg>
        <pc:grpChg chg="mod">
          <ac:chgData name="Graeme Malcolm" userId="0828a162-3a1f-48c4-ad15-5bbb25c8ef77" providerId="ADAL" clId="{FBB6B816-57BD-4A40-BFA1-DEABC3DDCD24}" dt="2020-11-13T00:11:37.070" v="215" actId="14100"/>
          <ac:grpSpMkLst>
            <pc:docMk/>
            <pc:sldMk cId="3640243809" sldId="1834"/>
            <ac:grpSpMk id="31" creationId="{EA231EC9-BBBE-434A-9535-2E970FF86EEF}"/>
          </ac:grpSpMkLst>
        </pc:grpChg>
        <pc:picChg chg="mod">
          <ac:chgData name="Graeme Malcolm" userId="0828a162-3a1f-48c4-ad15-5bbb25c8ef77" providerId="ADAL" clId="{FBB6B816-57BD-4A40-BFA1-DEABC3DDCD24}" dt="2020-11-13T00:11:37.070" v="215" actId="14100"/>
          <ac:picMkLst>
            <pc:docMk/>
            <pc:sldMk cId="3640243809" sldId="1834"/>
            <ac:picMk id="32" creationId="{F58DA243-81BF-432F-8858-E5D6DC88CC07}"/>
          </ac:picMkLst>
        </pc:picChg>
        <pc:picChg chg="mod">
          <ac:chgData name="Graeme Malcolm" userId="0828a162-3a1f-48c4-ad15-5bbb25c8ef77" providerId="ADAL" clId="{FBB6B816-57BD-4A40-BFA1-DEABC3DDCD24}" dt="2020-11-13T00:11:37.070" v="215" actId="14100"/>
          <ac:picMkLst>
            <pc:docMk/>
            <pc:sldMk cId="3640243809" sldId="1834"/>
            <ac:picMk id="33" creationId="{BBA78323-5D7E-4145-82D4-525CE78A541C}"/>
          </ac:picMkLst>
        </pc:picChg>
      </pc:sldChg>
      <pc:sldChg chg="modSp add mod">
        <pc:chgData name="Graeme Malcolm" userId="0828a162-3a1f-48c4-ad15-5bbb25c8ef77" providerId="ADAL" clId="{FBB6B816-57BD-4A40-BFA1-DEABC3DDCD24}" dt="2020-12-02T01:32:45.938" v="2815" actId="20577"/>
        <pc:sldMkLst>
          <pc:docMk/>
          <pc:sldMk cId="3476806347" sldId="1840"/>
        </pc:sldMkLst>
        <pc:spChg chg="mod">
          <ac:chgData name="Graeme Malcolm" userId="0828a162-3a1f-48c4-ad15-5bbb25c8ef77" providerId="ADAL" clId="{FBB6B816-57BD-4A40-BFA1-DEABC3DDCD24}" dt="2020-12-02T01:32:45.938" v="2815" actId="20577"/>
          <ac:spMkLst>
            <pc:docMk/>
            <pc:sldMk cId="3476806347" sldId="1840"/>
            <ac:spMk id="8" creationId="{7F6D085D-B395-41BC-B1E6-8B9B933DC046}"/>
          </ac:spMkLst>
        </pc:spChg>
        <pc:spChg chg="mod">
          <ac:chgData name="Graeme Malcolm" userId="0828a162-3a1f-48c4-ad15-5bbb25c8ef77" providerId="ADAL" clId="{FBB6B816-57BD-4A40-BFA1-DEABC3DDCD24}" dt="2020-12-02T01:32:38.101" v="2811"/>
          <ac:spMkLst>
            <pc:docMk/>
            <pc:sldMk cId="3476806347" sldId="1840"/>
            <ac:spMk id="17" creationId="{00000000-0000-0000-0000-000000000000}"/>
          </ac:spMkLst>
        </pc:spChg>
      </pc:sldChg>
      <pc:sldChg chg="modSp mod modNotesTx">
        <pc:chgData name="Graeme Malcolm" userId="0828a162-3a1f-48c4-ad15-5bbb25c8ef77" providerId="ADAL" clId="{FBB6B816-57BD-4A40-BFA1-DEABC3DDCD24}" dt="2020-11-24T02:18:06.988" v="1761"/>
        <pc:sldMkLst>
          <pc:docMk/>
          <pc:sldMk cId="1175378142" sldId="1841"/>
        </pc:sldMkLst>
        <pc:spChg chg="mod ord">
          <ac:chgData name="Graeme Malcolm" userId="0828a162-3a1f-48c4-ad15-5bbb25c8ef77" providerId="ADAL" clId="{FBB6B816-57BD-4A40-BFA1-DEABC3DDCD24}" dt="2020-11-24T02:17:54.035" v="1760" actId="20577"/>
          <ac:spMkLst>
            <pc:docMk/>
            <pc:sldMk cId="1175378142" sldId="1841"/>
            <ac:spMk id="15" creationId="{7AFD9358-0F0F-DD41-8430-DD40142A3348}"/>
          </ac:spMkLst>
        </pc:spChg>
      </pc:sldChg>
      <pc:sldChg chg="del">
        <pc:chgData name="Graeme Malcolm" userId="0828a162-3a1f-48c4-ad15-5bbb25c8ef77" providerId="ADAL" clId="{FBB6B816-57BD-4A40-BFA1-DEABC3DDCD24}" dt="2020-11-24T02:13:11.533" v="1551" actId="47"/>
        <pc:sldMkLst>
          <pc:docMk/>
          <pc:sldMk cId="3750964144" sldId="1843"/>
        </pc:sldMkLst>
      </pc:sldChg>
      <pc:sldChg chg="addSp delSp modSp del mod modNotesTx">
        <pc:chgData name="Graeme Malcolm" userId="0828a162-3a1f-48c4-ad15-5bbb25c8ef77" providerId="ADAL" clId="{FBB6B816-57BD-4A40-BFA1-DEABC3DDCD24}" dt="2020-12-02T01:32:47.622" v="2816" actId="47"/>
        <pc:sldMkLst>
          <pc:docMk/>
          <pc:sldMk cId="1610323194" sldId="1844"/>
        </pc:sldMkLst>
        <pc:spChg chg="add del">
          <ac:chgData name="Graeme Malcolm" userId="0828a162-3a1f-48c4-ad15-5bbb25c8ef77" providerId="ADAL" clId="{FBB6B816-57BD-4A40-BFA1-DEABC3DDCD24}" dt="2020-11-30T18:31:04.284" v="1839" actId="478"/>
          <ac:spMkLst>
            <pc:docMk/>
            <pc:sldMk cId="1610323194" sldId="1844"/>
            <ac:spMk id="2" creationId="{AC829C81-C4ED-4FF7-9872-26D994B15648}"/>
          </ac:spMkLst>
        </pc:spChg>
        <pc:spChg chg="mod">
          <ac:chgData name="Graeme Malcolm" userId="0828a162-3a1f-48c4-ad15-5bbb25c8ef77" providerId="ADAL" clId="{FBB6B816-57BD-4A40-BFA1-DEABC3DDCD24}" dt="2020-11-30T18:31:08.572" v="1840" actId="1076"/>
          <ac:spMkLst>
            <pc:docMk/>
            <pc:sldMk cId="1610323194" sldId="1844"/>
            <ac:spMk id="6" creationId="{00000000-0000-0000-0000-000000000000}"/>
          </ac:spMkLst>
        </pc:spChg>
        <pc:spChg chg="add">
          <ac:chgData name="Graeme Malcolm" userId="0828a162-3a1f-48c4-ad15-5bbb25c8ef77" providerId="ADAL" clId="{FBB6B816-57BD-4A40-BFA1-DEABC3DDCD24}" dt="2020-11-30T18:30:59.923" v="1838" actId="22"/>
          <ac:spMkLst>
            <pc:docMk/>
            <pc:sldMk cId="1610323194" sldId="1844"/>
            <ac:spMk id="7" creationId="{FF8F3707-78EC-48F4-A83E-39174E1B2D0A}"/>
          </ac:spMkLst>
        </pc:spChg>
        <pc:spChg chg="mod">
          <ac:chgData name="Graeme Malcolm" userId="0828a162-3a1f-48c4-ad15-5bbb25c8ef77" providerId="ADAL" clId="{FBB6B816-57BD-4A40-BFA1-DEABC3DDCD24}" dt="2020-11-13T00:15:35.918" v="240"/>
          <ac:spMkLst>
            <pc:docMk/>
            <pc:sldMk cId="1610323194" sldId="1844"/>
            <ac:spMk id="17" creationId="{00000000-0000-0000-0000-000000000000}"/>
          </ac:spMkLst>
        </pc:spChg>
        <pc:spChg chg="mod">
          <ac:chgData name="Graeme Malcolm" userId="0828a162-3a1f-48c4-ad15-5bbb25c8ef77" providerId="ADAL" clId="{FBB6B816-57BD-4A40-BFA1-DEABC3DDCD24}" dt="2020-11-30T18:31:08.572" v="1840" actId="1076"/>
          <ac:spMkLst>
            <pc:docMk/>
            <pc:sldMk cId="1610323194" sldId="1844"/>
            <ac:spMk id="31" creationId="{A29CE5FA-859E-445F-A1A7-8F3606790DBB}"/>
          </ac:spMkLst>
        </pc:spChg>
        <pc:spChg chg="mod">
          <ac:chgData name="Graeme Malcolm" userId="0828a162-3a1f-48c4-ad15-5bbb25c8ef77" providerId="ADAL" clId="{FBB6B816-57BD-4A40-BFA1-DEABC3DDCD24}" dt="2020-11-30T18:31:08.572" v="1840" actId="1076"/>
          <ac:spMkLst>
            <pc:docMk/>
            <pc:sldMk cId="1610323194" sldId="1844"/>
            <ac:spMk id="32" creationId="{156C7984-D7C5-4F8E-BA67-F847016F36DC}"/>
          </ac:spMkLst>
        </pc:spChg>
        <pc:spChg chg="mod">
          <ac:chgData name="Graeme Malcolm" userId="0828a162-3a1f-48c4-ad15-5bbb25c8ef77" providerId="ADAL" clId="{FBB6B816-57BD-4A40-BFA1-DEABC3DDCD24}" dt="2020-11-30T18:31:08.572" v="1840" actId="1076"/>
          <ac:spMkLst>
            <pc:docMk/>
            <pc:sldMk cId="1610323194" sldId="1844"/>
            <ac:spMk id="33" creationId="{B347C2F9-1C68-4C51-8D2D-1709B56B9480}"/>
          </ac:spMkLst>
        </pc:spChg>
        <pc:spChg chg="mod">
          <ac:chgData name="Graeme Malcolm" userId="0828a162-3a1f-48c4-ad15-5bbb25c8ef77" providerId="ADAL" clId="{FBB6B816-57BD-4A40-BFA1-DEABC3DDCD24}" dt="2020-11-30T18:31:08.572" v="1840" actId="1076"/>
          <ac:spMkLst>
            <pc:docMk/>
            <pc:sldMk cId="1610323194" sldId="1844"/>
            <ac:spMk id="35" creationId="{07ADE806-D450-4A7C-B2E3-33206A62ECEF}"/>
          </ac:spMkLst>
        </pc:spChg>
        <pc:spChg chg="mod">
          <ac:chgData name="Graeme Malcolm" userId="0828a162-3a1f-48c4-ad15-5bbb25c8ef77" providerId="ADAL" clId="{FBB6B816-57BD-4A40-BFA1-DEABC3DDCD24}" dt="2020-11-30T18:31:08.572" v="1840" actId="1076"/>
          <ac:spMkLst>
            <pc:docMk/>
            <pc:sldMk cId="1610323194" sldId="1844"/>
            <ac:spMk id="39" creationId="{EAE6457A-AD5A-4F7C-90B2-22B9CAB47FC5}"/>
          </ac:spMkLst>
        </pc:spChg>
        <pc:spChg chg="mod">
          <ac:chgData name="Graeme Malcolm" userId="0828a162-3a1f-48c4-ad15-5bbb25c8ef77" providerId="ADAL" clId="{FBB6B816-57BD-4A40-BFA1-DEABC3DDCD24}" dt="2020-11-30T18:31:08.572" v="1840" actId="1076"/>
          <ac:spMkLst>
            <pc:docMk/>
            <pc:sldMk cId="1610323194" sldId="1844"/>
            <ac:spMk id="40" creationId="{606DE11E-182D-451C-8630-7C047E45C397}"/>
          </ac:spMkLst>
        </pc:spChg>
        <pc:spChg chg="mod">
          <ac:chgData name="Graeme Malcolm" userId="0828a162-3a1f-48c4-ad15-5bbb25c8ef77" providerId="ADAL" clId="{FBB6B816-57BD-4A40-BFA1-DEABC3DDCD24}" dt="2020-11-30T18:31:08.572" v="1840" actId="1076"/>
          <ac:spMkLst>
            <pc:docMk/>
            <pc:sldMk cId="1610323194" sldId="1844"/>
            <ac:spMk id="41" creationId="{3F8D34DB-4C9C-402D-B5CE-C90FDCC52B02}"/>
          </ac:spMkLst>
        </pc:spChg>
        <pc:grpChg chg="mod">
          <ac:chgData name="Graeme Malcolm" userId="0828a162-3a1f-48c4-ad15-5bbb25c8ef77" providerId="ADAL" clId="{FBB6B816-57BD-4A40-BFA1-DEABC3DDCD24}" dt="2020-11-30T18:31:08.572" v="1840" actId="1076"/>
          <ac:grpSpMkLst>
            <pc:docMk/>
            <pc:sldMk cId="1610323194" sldId="1844"/>
            <ac:grpSpMk id="4" creationId="{AD6CF35B-95E7-41C5-A265-55D1C67053D9}"/>
          </ac:grpSpMkLst>
        </pc:grpChg>
        <pc:grpChg chg="mod">
          <ac:chgData name="Graeme Malcolm" userId="0828a162-3a1f-48c4-ad15-5bbb25c8ef77" providerId="ADAL" clId="{FBB6B816-57BD-4A40-BFA1-DEABC3DDCD24}" dt="2020-11-30T18:31:08.572" v="1840" actId="1076"/>
          <ac:grpSpMkLst>
            <pc:docMk/>
            <pc:sldMk cId="1610323194" sldId="1844"/>
            <ac:grpSpMk id="5" creationId="{B1576BEC-357F-40DF-AE48-50CA864C9A7B}"/>
          </ac:grpSpMkLst>
        </pc:grpChg>
        <pc:grpChg chg="mod">
          <ac:chgData name="Graeme Malcolm" userId="0828a162-3a1f-48c4-ad15-5bbb25c8ef77" providerId="ADAL" clId="{FBB6B816-57BD-4A40-BFA1-DEABC3DDCD24}" dt="2020-11-30T18:31:08.572" v="1840" actId="1076"/>
          <ac:grpSpMkLst>
            <pc:docMk/>
            <pc:sldMk cId="1610323194" sldId="1844"/>
            <ac:grpSpMk id="34" creationId="{DCE8F043-6D07-4602-A7BB-65760385DC64}"/>
          </ac:grpSpMkLst>
        </pc:grpChg>
        <pc:grpChg chg="mod">
          <ac:chgData name="Graeme Malcolm" userId="0828a162-3a1f-48c4-ad15-5bbb25c8ef77" providerId="ADAL" clId="{FBB6B816-57BD-4A40-BFA1-DEABC3DDCD24}" dt="2020-11-30T18:31:08.572" v="1840" actId="1076"/>
          <ac:grpSpMkLst>
            <pc:docMk/>
            <pc:sldMk cId="1610323194" sldId="1844"/>
            <ac:grpSpMk id="37" creationId="{6C51E03C-DAE9-4914-BF08-357276507B11}"/>
          </ac:grpSpMkLst>
        </pc:grpChg>
        <pc:picChg chg="mod">
          <ac:chgData name="Graeme Malcolm" userId="0828a162-3a1f-48c4-ad15-5bbb25c8ef77" providerId="ADAL" clId="{FBB6B816-57BD-4A40-BFA1-DEABC3DDCD24}" dt="2020-11-30T18:31:08.572" v="1840" actId="1076"/>
          <ac:picMkLst>
            <pc:docMk/>
            <pc:sldMk cId="1610323194" sldId="1844"/>
            <ac:picMk id="3" creationId="{2F2C547C-E6CB-40A8-ACD6-91D2E4F375A8}"/>
          </ac:picMkLst>
        </pc:picChg>
        <pc:picChg chg="mod">
          <ac:chgData name="Graeme Malcolm" userId="0828a162-3a1f-48c4-ad15-5bbb25c8ef77" providerId="ADAL" clId="{FBB6B816-57BD-4A40-BFA1-DEABC3DDCD24}" dt="2020-11-30T18:31:08.572" v="1840" actId="1076"/>
          <ac:picMkLst>
            <pc:docMk/>
            <pc:sldMk cId="1610323194" sldId="1844"/>
            <ac:picMk id="38" creationId="{BAB53E16-CB9E-4E7D-B483-952F121A01B4}"/>
          </ac:picMkLst>
        </pc:picChg>
      </pc:sldChg>
      <pc:sldChg chg="delSp modSp add mod modNotesTx">
        <pc:chgData name="Graeme Malcolm" userId="0828a162-3a1f-48c4-ad15-5bbb25c8ef77" providerId="ADAL" clId="{FBB6B816-57BD-4A40-BFA1-DEABC3DDCD24}" dt="2020-11-24T02:06:20.348" v="1336" actId="20577"/>
        <pc:sldMkLst>
          <pc:docMk/>
          <pc:sldMk cId="3078972832" sldId="3457"/>
        </pc:sldMkLst>
        <pc:spChg chg="mod">
          <ac:chgData name="Graeme Malcolm" userId="0828a162-3a1f-48c4-ad15-5bbb25c8ef77" providerId="ADAL" clId="{FBB6B816-57BD-4A40-BFA1-DEABC3DDCD24}" dt="2020-11-13T00:19:08.761" v="483" actId="1076"/>
          <ac:spMkLst>
            <pc:docMk/>
            <pc:sldMk cId="3078972832" sldId="3457"/>
            <ac:spMk id="3" creationId="{EF2B6D9B-DA43-4943-BDE2-3B71FAEF9F71}"/>
          </ac:spMkLst>
        </pc:spChg>
        <pc:spChg chg="mod">
          <ac:chgData name="Graeme Malcolm" userId="0828a162-3a1f-48c4-ad15-5bbb25c8ef77" providerId="ADAL" clId="{FBB6B816-57BD-4A40-BFA1-DEABC3DDCD24}" dt="2020-11-13T00:18:59.891" v="482" actId="1076"/>
          <ac:spMkLst>
            <pc:docMk/>
            <pc:sldMk cId="3078972832" sldId="3457"/>
            <ac:spMk id="20" creationId="{E9840CA9-D2AD-4F58-933D-2B642F70767D}"/>
          </ac:spMkLst>
        </pc:spChg>
        <pc:spChg chg="mod">
          <ac:chgData name="Graeme Malcolm" userId="0828a162-3a1f-48c4-ad15-5bbb25c8ef77" providerId="ADAL" clId="{FBB6B816-57BD-4A40-BFA1-DEABC3DDCD24}" dt="2020-11-13T00:18:03.165" v="473" actId="207"/>
          <ac:spMkLst>
            <pc:docMk/>
            <pc:sldMk cId="3078972832" sldId="3457"/>
            <ac:spMk id="24" creationId="{0D772A05-6A47-42EE-B152-BC0E62DEFBA0}"/>
          </ac:spMkLst>
        </pc:spChg>
        <pc:spChg chg="mod">
          <ac:chgData name="Graeme Malcolm" userId="0828a162-3a1f-48c4-ad15-5bbb25c8ef77" providerId="ADAL" clId="{FBB6B816-57BD-4A40-BFA1-DEABC3DDCD24}" dt="2020-11-13T00:18:49.450" v="480" actId="14100"/>
          <ac:spMkLst>
            <pc:docMk/>
            <pc:sldMk cId="3078972832" sldId="3457"/>
            <ac:spMk id="27" creationId="{8415C514-ED37-48A8-AD03-B2B1DC66E501}"/>
          </ac:spMkLst>
        </pc:spChg>
        <pc:spChg chg="mod">
          <ac:chgData name="Graeme Malcolm" userId="0828a162-3a1f-48c4-ad15-5bbb25c8ef77" providerId="ADAL" clId="{FBB6B816-57BD-4A40-BFA1-DEABC3DDCD24}" dt="2020-11-13T00:17:45.249" v="470" actId="207"/>
          <ac:spMkLst>
            <pc:docMk/>
            <pc:sldMk cId="3078972832" sldId="3457"/>
            <ac:spMk id="28" creationId="{E14F3EF0-A073-4D89-A633-09DE0E42594D}"/>
          </ac:spMkLst>
        </pc:spChg>
        <pc:grpChg chg="del">
          <ac:chgData name="Graeme Malcolm" userId="0828a162-3a1f-48c4-ad15-5bbb25c8ef77" providerId="ADAL" clId="{FBB6B816-57BD-4A40-BFA1-DEABC3DDCD24}" dt="2020-11-13T00:18:36.539" v="476" actId="478"/>
          <ac:grpSpMkLst>
            <pc:docMk/>
            <pc:sldMk cId="3078972832" sldId="3457"/>
            <ac:grpSpMk id="8" creationId="{111E0F10-D1B3-4DBA-B981-A0E3056922CE}"/>
          </ac:grpSpMkLst>
        </pc:grpChg>
        <pc:grpChg chg="del">
          <ac:chgData name="Graeme Malcolm" userId="0828a162-3a1f-48c4-ad15-5bbb25c8ef77" providerId="ADAL" clId="{FBB6B816-57BD-4A40-BFA1-DEABC3DDCD24}" dt="2020-11-13T00:18:26.962" v="474" actId="478"/>
          <ac:grpSpMkLst>
            <pc:docMk/>
            <pc:sldMk cId="3078972832" sldId="3457"/>
            <ac:grpSpMk id="26" creationId="{DB720085-D3DD-454E-86CE-A492E7EAEF98}"/>
          </ac:grpSpMkLst>
        </pc:grpChg>
        <pc:grpChg chg="mod">
          <ac:chgData name="Graeme Malcolm" userId="0828a162-3a1f-48c4-ad15-5bbb25c8ef77" providerId="ADAL" clId="{FBB6B816-57BD-4A40-BFA1-DEABC3DDCD24}" dt="2020-11-13T00:18:42.002" v="478" actId="1076"/>
          <ac:grpSpMkLst>
            <pc:docMk/>
            <pc:sldMk cId="3078972832" sldId="3457"/>
            <ac:grpSpMk id="29" creationId="{793CA517-919B-4F86-9716-1B28625834E1}"/>
          </ac:grpSpMkLst>
        </pc:grpChg>
        <pc:picChg chg="del">
          <ac:chgData name="Graeme Malcolm" userId="0828a162-3a1f-48c4-ad15-5bbb25c8ef77" providerId="ADAL" clId="{FBB6B816-57BD-4A40-BFA1-DEABC3DDCD24}" dt="2020-11-13T00:18:28.690" v="475" actId="478"/>
          <ac:picMkLst>
            <pc:docMk/>
            <pc:sldMk cId="3078972832" sldId="3457"/>
            <ac:picMk id="7" creationId="{C094A21C-58B1-411E-A783-A35E903308AC}"/>
          </ac:picMkLst>
        </pc:picChg>
        <pc:picChg chg="del">
          <ac:chgData name="Graeme Malcolm" userId="0828a162-3a1f-48c4-ad15-5bbb25c8ef77" providerId="ADAL" clId="{FBB6B816-57BD-4A40-BFA1-DEABC3DDCD24}" dt="2020-11-13T00:18:38.301" v="477" actId="478"/>
          <ac:picMkLst>
            <pc:docMk/>
            <pc:sldMk cId="3078972832" sldId="3457"/>
            <ac:picMk id="9" creationId="{3F11D763-1EEF-4B14-A126-7B7887B60E15}"/>
          </ac:picMkLst>
        </pc:picChg>
        <pc:picChg chg="del">
          <ac:chgData name="Graeme Malcolm" userId="0828a162-3a1f-48c4-ad15-5bbb25c8ef77" providerId="ADAL" clId="{FBB6B816-57BD-4A40-BFA1-DEABC3DDCD24}" dt="2020-11-13T00:18:36.539" v="476" actId="478"/>
          <ac:picMkLst>
            <pc:docMk/>
            <pc:sldMk cId="3078972832" sldId="3457"/>
            <ac:picMk id="10" creationId="{4223FE6D-D10B-46F7-BC6E-239B9FAE34F7}"/>
          </ac:picMkLst>
        </pc:picChg>
        <pc:picChg chg="mod">
          <ac:chgData name="Graeme Malcolm" userId="0828a162-3a1f-48c4-ad15-5bbb25c8ef77" providerId="ADAL" clId="{FBB6B816-57BD-4A40-BFA1-DEABC3DDCD24}" dt="2020-11-13T00:17:37.029" v="469" actId="207"/>
          <ac:picMkLst>
            <pc:docMk/>
            <pc:sldMk cId="3078972832" sldId="3457"/>
            <ac:picMk id="18" creationId="{B8E17BA9-FC0E-4C19-96C9-066ABE2C52AB}"/>
          </ac:picMkLst>
        </pc:picChg>
        <pc:picChg chg="mod">
          <ac:chgData name="Graeme Malcolm" userId="0828a162-3a1f-48c4-ad15-5bbb25c8ef77" providerId="ADAL" clId="{FBB6B816-57BD-4A40-BFA1-DEABC3DDCD24}" dt="2020-11-13T00:18:54.654" v="481" actId="1076"/>
          <ac:picMkLst>
            <pc:docMk/>
            <pc:sldMk cId="3078972832" sldId="3457"/>
            <ac:picMk id="19" creationId="{C87AF1CD-F1BD-4B19-A392-8572A4D3A02F}"/>
          </ac:picMkLst>
        </pc:picChg>
        <pc:picChg chg="del">
          <ac:chgData name="Graeme Malcolm" userId="0828a162-3a1f-48c4-ad15-5bbb25c8ef77" providerId="ADAL" clId="{FBB6B816-57BD-4A40-BFA1-DEABC3DDCD24}" dt="2020-11-13T00:18:26.962" v="474" actId="478"/>
          <ac:picMkLst>
            <pc:docMk/>
            <pc:sldMk cId="3078972832" sldId="3457"/>
            <ac:picMk id="25" creationId="{663D0119-E98E-4243-9755-05E00E0C9D9A}"/>
          </ac:picMkLst>
        </pc:picChg>
      </pc:sldChg>
      <pc:sldChg chg="delSp modSp add mod modNotesTx">
        <pc:chgData name="Graeme Malcolm" userId="0828a162-3a1f-48c4-ad15-5bbb25c8ef77" providerId="ADAL" clId="{FBB6B816-57BD-4A40-BFA1-DEABC3DDCD24}" dt="2020-11-24T02:08:39.695" v="1399" actId="20577"/>
        <pc:sldMkLst>
          <pc:docMk/>
          <pc:sldMk cId="3317897590" sldId="3458"/>
        </pc:sldMkLst>
        <pc:spChg chg="mod">
          <ac:chgData name="Graeme Malcolm" userId="0828a162-3a1f-48c4-ad15-5bbb25c8ef77" providerId="ADAL" clId="{FBB6B816-57BD-4A40-BFA1-DEABC3DDCD24}" dt="2020-11-13T00:20:00.201" v="495" actId="1076"/>
          <ac:spMkLst>
            <pc:docMk/>
            <pc:sldMk cId="3317897590" sldId="3458"/>
            <ac:spMk id="3" creationId="{E6B2D329-2096-48A6-9DDC-3697FF9AB251}"/>
          </ac:spMkLst>
        </pc:spChg>
        <pc:spChg chg="mod">
          <ac:chgData name="Graeme Malcolm" userId="0828a162-3a1f-48c4-ad15-5bbb25c8ef77" providerId="ADAL" clId="{FBB6B816-57BD-4A40-BFA1-DEABC3DDCD24}" dt="2020-11-13T00:20:09.466" v="497" actId="14100"/>
          <ac:spMkLst>
            <pc:docMk/>
            <pc:sldMk cId="3317897590" sldId="3458"/>
            <ac:spMk id="4" creationId="{2085B5DF-5EB0-4E4A-9A6D-DA8F67E2B181}"/>
          </ac:spMkLst>
        </pc:spChg>
        <pc:spChg chg="del mod">
          <ac:chgData name="Graeme Malcolm" userId="0828a162-3a1f-48c4-ad15-5bbb25c8ef77" providerId="ADAL" clId="{FBB6B816-57BD-4A40-BFA1-DEABC3DDCD24}" dt="2020-11-13T00:19:49.910" v="493" actId="478"/>
          <ac:spMkLst>
            <pc:docMk/>
            <pc:sldMk cId="3317897590" sldId="3458"/>
            <ac:spMk id="5" creationId="{980049FB-7350-4540-B464-479740622C26}"/>
          </ac:spMkLst>
        </pc:spChg>
      </pc:sldChg>
      <pc:sldChg chg="modSp add mod modNotesTx">
        <pc:chgData name="Graeme Malcolm" userId="0828a162-3a1f-48c4-ad15-5bbb25c8ef77" providerId="ADAL" clId="{FBB6B816-57BD-4A40-BFA1-DEABC3DDCD24}" dt="2020-11-24T02:10:18.438" v="1455" actId="20577"/>
        <pc:sldMkLst>
          <pc:docMk/>
          <pc:sldMk cId="2478587305" sldId="3459"/>
        </pc:sldMkLst>
        <pc:spChg chg="mod">
          <ac:chgData name="Graeme Malcolm" userId="0828a162-3a1f-48c4-ad15-5bbb25c8ef77" providerId="ADAL" clId="{FBB6B816-57BD-4A40-BFA1-DEABC3DDCD24}" dt="2020-11-13T00:20:41.765" v="500" actId="12"/>
          <ac:spMkLst>
            <pc:docMk/>
            <pc:sldMk cId="2478587305" sldId="3459"/>
            <ac:spMk id="3" creationId="{3F4803A7-F03D-4863-9D67-01D046BF4D80}"/>
          </ac:spMkLst>
        </pc:spChg>
        <pc:spChg chg="mod">
          <ac:chgData name="Graeme Malcolm" userId="0828a162-3a1f-48c4-ad15-5bbb25c8ef77" providerId="ADAL" clId="{FBB6B816-57BD-4A40-BFA1-DEABC3DDCD24}" dt="2020-11-13T00:20:33.631" v="499" actId="113"/>
          <ac:spMkLst>
            <pc:docMk/>
            <pc:sldMk cId="2478587305" sldId="3459"/>
            <ac:spMk id="5" creationId="{2258E88F-E0A4-4D23-96E1-6CCC1C3F9163}"/>
          </ac:spMkLst>
        </pc:spChg>
      </pc:sldChg>
      <pc:sldChg chg="modSp add del mod modNotesTx">
        <pc:chgData name="Graeme Malcolm" userId="0828a162-3a1f-48c4-ad15-5bbb25c8ef77" providerId="ADAL" clId="{FBB6B816-57BD-4A40-BFA1-DEABC3DDCD24}" dt="2020-11-24T01:59:56.557" v="934" actId="20577"/>
        <pc:sldMkLst>
          <pc:docMk/>
          <pc:sldMk cId="4082084099" sldId="3468"/>
        </pc:sldMkLst>
        <pc:spChg chg="mod">
          <ac:chgData name="Graeme Malcolm" userId="0828a162-3a1f-48c4-ad15-5bbb25c8ef77" providerId="ADAL" clId="{FBB6B816-57BD-4A40-BFA1-DEABC3DDCD24}" dt="2020-11-13T00:15:11.805" v="239" actId="14826"/>
          <ac:spMkLst>
            <pc:docMk/>
            <pc:sldMk cId="4082084099" sldId="3468"/>
            <ac:spMk id="6" creationId="{BE9DD002-AD1E-4B94-A25C-F6DA45EE7568}"/>
          </ac:spMkLst>
        </pc:spChg>
        <pc:spChg chg="mod">
          <ac:chgData name="Graeme Malcolm" userId="0828a162-3a1f-48c4-ad15-5bbb25c8ef77" providerId="ADAL" clId="{FBB6B816-57BD-4A40-BFA1-DEABC3DDCD24}" dt="2020-11-13T00:15:11.805" v="239" actId="14826"/>
          <ac:spMkLst>
            <pc:docMk/>
            <pc:sldMk cId="4082084099" sldId="3468"/>
            <ac:spMk id="13" creationId="{4B515329-C972-400C-BD91-36E34E35440B}"/>
          </ac:spMkLst>
        </pc:spChg>
        <pc:spChg chg="mod">
          <ac:chgData name="Graeme Malcolm" userId="0828a162-3a1f-48c4-ad15-5bbb25c8ef77" providerId="ADAL" clId="{FBB6B816-57BD-4A40-BFA1-DEABC3DDCD24}" dt="2020-11-13T00:15:11.805" v="239" actId="14826"/>
          <ac:spMkLst>
            <pc:docMk/>
            <pc:sldMk cId="4082084099" sldId="3468"/>
            <ac:spMk id="14" creationId="{DA776126-2075-41CB-9E72-F30E1185F64C}"/>
          </ac:spMkLst>
        </pc:spChg>
        <pc:grpChg chg="mod">
          <ac:chgData name="Graeme Malcolm" userId="0828a162-3a1f-48c4-ad15-5bbb25c8ef77" providerId="ADAL" clId="{FBB6B816-57BD-4A40-BFA1-DEABC3DDCD24}" dt="2020-11-13T00:15:11.805" v="239" actId="14826"/>
          <ac:grpSpMkLst>
            <pc:docMk/>
            <pc:sldMk cId="4082084099" sldId="3468"/>
            <ac:grpSpMk id="8" creationId="{C301B8D4-0E0A-4B69-82CA-9C5B7C25E81E}"/>
          </ac:grpSpMkLst>
        </pc:grpChg>
        <pc:grpChg chg="mod">
          <ac:chgData name="Graeme Malcolm" userId="0828a162-3a1f-48c4-ad15-5bbb25c8ef77" providerId="ADAL" clId="{FBB6B816-57BD-4A40-BFA1-DEABC3DDCD24}" dt="2020-11-13T00:15:11.805" v="239" actId="14826"/>
          <ac:grpSpMkLst>
            <pc:docMk/>
            <pc:sldMk cId="4082084099" sldId="3468"/>
            <ac:grpSpMk id="15" creationId="{48AD5310-3D5A-48A0-91DA-780B6B44AE83}"/>
          </ac:grpSpMkLst>
        </pc:grpChg>
        <pc:picChg chg="mod">
          <ac:chgData name="Graeme Malcolm" userId="0828a162-3a1f-48c4-ad15-5bbb25c8ef77" providerId="ADAL" clId="{FBB6B816-57BD-4A40-BFA1-DEABC3DDCD24}" dt="2020-11-13T00:15:11.805" v="239" actId="14826"/>
          <ac:picMkLst>
            <pc:docMk/>
            <pc:sldMk cId="4082084099" sldId="3468"/>
            <ac:picMk id="4" creationId="{DEFFB822-53B7-4EE5-87D0-0FC1E11CA1BF}"/>
          </ac:picMkLst>
        </pc:picChg>
        <pc:picChg chg="mod">
          <ac:chgData name="Graeme Malcolm" userId="0828a162-3a1f-48c4-ad15-5bbb25c8ef77" providerId="ADAL" clId="{FBB6B816-57BD-4A40-BFA1-DEABC3DDCD24}" dt="2020-11-13T00:15:11.805" v="239" actId="14826"/>
          <ac:picMkLst>
            <pc:docMk/>
            <pc:sldMk cId="4082084099" sldId="3468"/>
            <ac:picMk id="5" creationId="{CCA8A007-385E-4C4E-B742-1D29371D3A0A}"/>
          </ac:picMkLst>
        </pc:picChg>
        <pc:picChg chg="mod">
          <ac:chgData name="Graeme Malcolm" userId="0828a162-3a1f-48c4-ad15-5bbb25c8ef77" providerId="ADAL" clId="{FBB6B816-57BD-4A40-BFA1-DEABC3DDCD24}" dt="2020-11-13T00:15:11.805" v="239" actId="14826"/>
          <ac:picMkLst>
            <pc:docMk/>
            <pc:sldMk cId="4082084099" sldId="3468"/>
            <ac:picMk id="7" creationId="{7D6792C4-C763-4F99-B086-58EEB0FD5699}"/>
          </ac:picMkLst>
        </pc:picChg>
        <pc:picChg chg="mod">
          <ac:chgData name="Graeme Malcolm" userId="0828a162-3a1f-48c4-ad15-5bbb25c8ef77" providerId="ADAL" clId="{FBB6B816-57BD-4A40-BFA1-DEABC3DDCD24}" dt="2020-11-13T00:15:11.805" v="239" actId="14826"/>
          <ac:picMkLst>
            <pc:docMk/>
            <pc:sldMk cId="4082084099" sldId="3468"/>
            <ac:picMk id="10" creationId="{530D5B2C-5CAB-4CA7-9983-DA059798E3E2}"/>
          </ac:picMkLst>
        </pc:picChg>
        <pc:picChg chg="mod">
          <ac:chgData name="Graeme Malcolm" userId="0828a162-3a1f-48c4-ad15-5bbb25c8ef77" providerId="ADAL" clId="{FBB6B816-57BD-4A40-BFA1-DEABC3DDCD24}" dt="2020-11-13T00:15:11.805" v="239" actId="14826"/>
          <ac:picMkLst>
            <pc:docMk/>
            <pc:sldMk cId="4082084099" sldId="3468"/>
            <ac:picMk id="12" creationId="{C40A9834-FC3C-4260-B91C-F9FC41F1C677}"/>
          </ac:picMkLst>
        </pc:picChg>
      </pc:sldChg>
      <pc:sldChg chg="modSp add del mod modNotesTx">
        <pc:chgData name="Graeme Malcolm" userId="0828a162-3a1f-48c4-ad15-5bbb25c8ef77" providerId="ADAL" clId="{FBB6B816-57BD-4A40-BFA1-DEABC3DDCD24}" dt="2020-11-24T02:02:46.548" v="1053" actId="20577"/>
        <pc:sldMkLst>
          <pc:docMk/>
          <pc:sldMk cId="285883894" sldId="3469"/>
        </pc:sldMkLst>
        <pc:spChg chg="mod">
          <ac:chgData name="Graeme Malcolm" userId="0828a162-3a1f-48c4-ad15-5bbb25c8ef77" providerId="ADAL" clId="{FBB6B816-57BD-4A40-BFA1-DEABC3DDCD24}" dt="2020-11-24T02:02:46.548" v="1053" actId="20577"/>
          <ac:spMkLst>
            <pc:docMk/>
            <pc:sldMk cId="285883894" sldId="3469"/>
            <ac:spMk id="3" creationId="{13EA99C3-9FF1-4E09-9EAB-2485F772C5EE}"/>
          </ac:spMkLst>
        </pc:spChg>
        <pc:spChg chg="mod">
          <ac:chgData name="Graeme Malcolm" userId="0828a162-3a1f-48c4-ad15-5bbb25c8ef77" providerId="ADAL" clId="{FBB6B816-57BD-4A40-BFA1-DEABC3DDCD24}" dt="2020-11-13T00:13:23.629" v="233" actId="1076"/>
          <ac:spMkLst>
            <pc:docMk/>
            <pc:sldMk cId="285883894" sldId="3469"/>
            <ac:spMk id="4" creationId="{666B0EEC-406D-4CD3-9D5B-D4B70FEFC825}"/>
          </ac:spMkLst>
        </pc:spChg>
        <pc:spChg chg="mod">
          <ac:chgData name="Graeme Malcolm" userId="0828a162-3a1f-48c4-ad15-5bbb25c8ef77" providerId="ADAL" clId="{FBB6B816-57BD-4A40-BFA1-DEABC3DDCD24}" dt="2020-11-13T00:13:20.339" v="232" actId="1076"/>
          <ac:spMkLst>
            <pc:docMk/>
            <pc:sldMk cId="285883894" sldId="3469"/>
            <ac:spMk id="5" creationId="{C1C363FB-3CA0-4C54-A375-357F3E6B3EF9}"/>
          </ac:spMkLst>
        </pc:spChg>
        <pc:spChg chg="mod">
          <ac:chgData name="Graeme Malcolm" userId="0828a162-3a1f-48c4-ad15-5bbb25c8ef77" providerId="ADAL" clId="{FBB6B816-57BD-4A40-BFA1-DEABC3DDCD24}" dt="2020-11-13T00:13:26.725" v="234" actId="1076"/>
          <ac:spMkLst>
            <pc:docMk/>
            <pc:sldMk cId="285883894" sldId="3469"/>
            <ac:spMk id="6" creationId="{7FDA97F3-C3DB-4DCD-A46B-C8FB8D334F9D}"/>
          </ac:spMkLst>
        </pc:spChg>
      </pc:sldChg>
      <pc:sldChg chg="del">
        <pc:chgData name="Graeme Malcolm" userId="0828a162-3a1f-48c4-ad15-5bbb25c8ef77" providerId="ADAL" clId="{FBB6B816-57BD-4A40-BFA1-DEABC3DDCD24}" dt="2020-11-13T00:12:16.221" v="220" actId="47"/>
        <pc:sldMkLst>
          <pc:docMk/>
          <pc:sldMk cId="1610818167" sldId="3471"/>
        </pc:sldMkLst>
      </pc:sldChg>
      <pc:sldChg chg="modSp add mod modNotesTx">
        <pc:chgData name="Graeme Malcolm" userId="0828a162-3a1f-48c4-ad15-5bbb25c8ef77" providerId="ADAL" clId="{FBB6B816-57BD-4A40-BFA1-DEABC3DDCD24}" dt="2020-11-24T02:04:25.912" v="1107" actId="20577"/>
        <pc:sldMkLst>
          <pc:docMk/>
          <pc:sldMk cId="2601674792" sldId="3471"/>
        </pc:sldMkLst>
        <pc:spChg chg="mod">
          <ac:chgData name="Graeme Malcolm" userId="0828a162-3a1f-48c4-ad15-5bbb25c8ef77" providerId="ADAL" clId="{FBB6B816-57BD-4A40-BFA1-DEABC3DDCD24}" dt="2020-11-13T00:12:45.872" v="227" actId="403"/>
          <ac:spMkLst>
            <pc:docMk/>
            <pc:sldMk cId="2601674792" sldId="3471"/>
            <ac:spMk id="3" creationId="{4C2546DF-6C91-4F11-80DB-9B9934F25D39}"/>
          </ac:spMkLst>
        </pc:spChg>
        <pc:spChg chg="mod">
          <ac:chgData name="Graeme Malcolm" userId="0828a162-3a1f-48c4-ad15-5bbb25c8ef77" providerId="ADAL" clId="{FBB6B816-57BD-4A40-BFA1-DEABC3DDCD24}" dt="2020-11-13T00:12:36.736" v="223" actId="113"/>
          <ac:spMkLst>
            <pc:docMk/>
            <pc:sldMk cId="2601674792" sldId="3471"/>
            <ac:spMk id="4" creationId="{4A3424B5-F211-45E3-829F-E71BFEA4C5F1}"/>
          </ac:spMkLst>
        </pc:spChg>
        <pc:spChg chg="mod">
          <ac:chgData name="Graeme Malcolm" userId="0828a162-3a1f-48c4-ad15-5bbb25c8ef77" providerId="ADAL" clId="{FBB6B816-57BD-4A40-BFA1-DEABC3DDCD24}" dt="2020-11-13T00:12:51.899" v="229" actId="113"/>
          <ac:spMkLst>
            <pc:docMk/>
            <pc:sldMk cId="2601674792" sldId="3471"/>
            <ac:spMk id="5" creationId="{CA0119BF-4609-461F-BF93-C76F4FBD5E2B}"/>
          </ac:spMkLst>
        </pc:spChg>
      </pc:sldChg>
      <pc:sldChg chg="addSp delSp modSp del mod modNotesTx">
        <pc:chgData name="Graeme Malcolm" userId="0828a162-3a1f-48c4-ad15-5bbb25c8ef77" providerId="ADAL" clId="{FBB6B816-57BD-4A40-BFA1-DEABC3DDCD24}" dt="2020-12-02T01:33:13.172" v="2826" actId="47"/>
        <pc:sldMkLst>
          <pc:docMk/>
          <pc:sldMk cId="2704482197" sldId="3472"/>
        </pc:sldMkLst>
        <pc:spChg chg="add del">
          <ac:chgData name="Graeme Malcolm" userId="0828a162-3a1f-48c4-ad15-5bbb25c8ef77" providerId="ADAL" clId="{FBB6B816-57BD-4A40-BFA1-DEABC3DDCD24}" dt="2020-11-30T18:31:14.888" v="1842" actId="478"/>
          <ac:spMkLst>
            <pc:docMk/>
            <pc:sldMk cId="2704482197" sldId="3472"/>
            <ac:spMk id="2" creationId="{5E530DFF-DD8F-4093-8687-DD9DD1CE1EFA}"/>
          </ac:spMkLst>
        </pc:spChg>
        <pc:spChg chg="mod">
          <ac:chgData name="Graeme Malcolm" userId="0828a162-3a1f-48c4-ad15-5bbb25c8ef77" providerId="ADAL" clId="{FBB6B816-57BD-4A40-BFA1-DEABC3DDCD24}" dt="2020-11-30T18:31:21.011" v="1843" actId="1076"/>
          <ac:spMkLst>
            <pc:docMk/>
            <pc:sldMk cId="2704482197" sldId="3472"/>
            <ac:spMk id="6" creationId="{00000000-0000-0000-0000-000000000000}"/>
          </ac:spMkLst>
        </pc:spChg>
        <pc:spChg chg="add">
          <ac:chgData name="Graeme Malcolm" userId="0828a162-3a1f-48c4-ad15-5bbb25c8ef77" providerId="ADAL" clId="{FBB6B816-57BD-4A40-BFA1-DEABC3DDCD24}" dt="2020-11-30T18:31:11.996" v="1841" actId="22"/>
          <ac:spMkLst>
            <pc:docMk/>
            <pc:sldMk cId="2704482197" sldId="3472"/>
            <ac:spMk id="7" creationId="{5E71DF20-C624-4C31-AD1C-F430FF5F185C}"/>
          </ac:spMkLst>
        </pc:spChg>
        <pc:spChg chg="mod">
          <ac:chgData name="Graeme Malcolm" userId="0828a162-3a1f-48c4-ad15-5bbb25c8ef77" providerId="ADAL" clId="{FBB6B816-57BD-4A40-BFA1-DEABC3DDCD24}" dt="2020-11-13T00:21:07.345" v="501"/>
          <ac:spMkLst>
            <pc:docMk/>
            <pc:sldMk cId="2704482197" sldId="3472"/>
            <ac:spMk id="17" creationId="{00000000-0000-0000-0000-000000000000}"/>
          </ac:spMkLst>
        </pc:spChg>
        <pc:spChg chg="mod">
          <ac:chgData name="Graeme Malcolm" userId="0828a162-3a1f-48c4-ad15-5bbb25c8ef77" providerId="ADAL" clId="{FBB6B816-57BD-4A40-BFA1-DEABC3DDCD24}" dt="2020-11-30T18:31:21.011" v="1843" actId="1076"/>
          <ac:spMkLst>
            <pc:docMk/>
            <pc:sldMk cId="2704482197" sldId="3472"/>
            <ac:spMk id="31" creationId="{A29CE5FA-859E-445F-A1A7-8F3606790DBB}"/>
          </ac:spMkLst>
        </pc:spChg>
        <pc:spChg chg="mod">
          <ac:chgData name="Graeme Malcolm" userId="0828a162-3a1f-48c4-ad15-5bbb25c8ef77" providerId="ADAL" clId="{FBB6B816-57BD-4A40-BFA1-DEABC3DDCD24}" dt="2020-11-30T18:31:21.011" v="1843" actId="1076"/>
          <ac:spMkLst>
            <pc:docMk/>
            <pc:sldMk cId="2704482197" sldId="3472"/>
            <ac:spMk id="32" creationId="{156C7984-D7C5-4F8E-BA67-F847016F36DC}"/>
          </ac:spMkLst>
        </pc:spChg>
        <pc:spChg chg="mod">
          <ac:chgData name="Graeme Malcolm" userId="0828a162-3a1f-48c4-ad15-5bbb25c8ef77" providerId="ADAL" clId="{FBB6B816-57BD-4A40-BFA1-DEABC3DDCD24}" dt="2020-11-30T18:31:21.011" v="1843" actId="1076"/>
          <ac:spMkLst>
            <pc:docMk/>
            <pc:sldMk cId="2704482197" sldId="3472"/>
            <ac:spMk id="33" creationId="{B347C2F9-1C68-4C51-8D2D-1709B56B9480}"/>
          </ac:spMkLst>
        </pc:spChg>
        <pc:spChg chg="mod">
          <ac:chgData name="Graeme Malcolm" userId="0828a162-3a1f-48c4-ad15-5bbb25c8ef77" providerId="ADAL" clId="{FBB6B816-57BD-4A40-BFA1-DEABC3DDCD24}" dt="2020-11-30T18:31:21.011" v="1843" actId="1076"/>
          <ac:spMkLst>
            <pc:docMk/>
            <pc:sldMk cId="2704482197" sldId="3472"/>
            <ac:spMk id="35" creationId="{07ADE806-D450-4A7C-B2E3-33206A62ECEF}"/>
          </ac:spMkLst>
        </pc:spChg>
        <pc:spChg chg="mod">
          <ac:chgData name="Graeme Malcolm" userId="0828a162-3a1f-48c4-ad15-5bbb25c8ef77" providerId="ADAL" clId="{FBB6B816-57BD-4A40-BFA1-DEABC3DDCD24}" dt="2020-11-30T18:31:21.011" v="1843" actId="1076"/>
          <ac:spMkLst>
            <pc:docMk/>
            <pc:sldMk cId="2704482197" sldId="3472"/>
            <ac:spMk id="39" creationId="{EAE6457A-AD5A-4F7C-90B2-22B9CAB47FC5}"/>
          </ac:spMkLst>
        </pc:spChg>
        <pc:spChg chg="mod">
          <ac:chgData name="Graeme Malcolm" userId="0828a162-3a1f-48c4-ad15-5bbb25c8ef77" providerId="ADAL" clId="{FBB6B816-57BD-4A40-BFA1-DEABC3DDCD24}" dt="2020-11-30T18:31:21.011" v="1843" actId="1076"/>
          <ac:spMkLst>
            <pc:docMk/>
            <pc:sldMk cId="2704482197" sldId="3472"/>
            <ac:spMk id="40" creationId="{606DE11E-182D-451C-8630-7C047E45C397}"/>
          </ac:spMkLst>
        </pc:spChg>
        <pc:spChg chg="mod">
          <ac:chgData name="Graeme Malcolm" userId="0828a162-3a1f-48c4-ad15-5bbb25c8ef77" providerId="ADAL" clId="{FBB6B816-57BD-4A40-BFA1-DEABC3DDCD24}" dt="2020-11-30T18:31:21.011" v="1843" actId="1076"/>
          <ac:spMkLst>
            <pc:docMk/>
            <pc:sldMk cId="2704482197" sldId="3472"/>
            <ac:spMk id="41" creationId="{3F8D34DB-4C9C-402D-B5CE-C90FDCC52B02}"/>
          </ac:spMkLst>
        </pc:spChg>
        <pc:grpChg chg="mod">
          <ac:chgData name="Graeme Malcolm" userId="0828a162-3a1f-48c4-ad15-5bbb25c8ef77" providerId="ADAL" clId="{FBB6B816-57BD-4A40-BFA1-DEABC3DDCD24}" dt="2020-11-30T18:31:21.011" v="1843" actId="1076"/>
          <ac:grpSpMkLst>
            <pc:docMk/>
            <pc:sldMk cId="2704482197" sldId="3472"/>
            <ac:grpSpMk id="4" creationId="{AD6CF35B-95E7-41C5-A265-55D1C67053D9}"/>
          </ac:grpSpMkLst>
        </pc:grpChg>
        <pc:grpChg chg="mod">
          <ac:chgData name="Graeme Malcolm" userId="0828a162-3a1f-48c4-ad15-5bbb25c8ef77" providerId="ADAL" clId="{FBB6B816-57BD-4A40-BFA1-DEABC3DDCD24}" dt="2020-11-30T18:31:21.011" v="1843" actId="1076"/>
          <ac:grpSpMkLst>
            <pc:docMk/>
            <pc:sldMk cId="2704482197" sldId="3472"/>
            <ac:grpSpMk id="5" creationId="{B1576BEC-357F-40DF-AE48-50CA864C9A7B}"/>
          </ac:grpSpMkLst>
        </pc:grpChg>
        <pc:grpChg chg="mod">
          <ac:chgData name="Graeme Malcolm" userId="0828a162-3a1f-48c4-ad15-5bbb25c8ef77" providerId="ADAL" clId="{FBB6B816-57BD-4A40-BFA1-DEABC3DDCD24}" dt="2020-11-30T18:31:21.011" v="1843" actId="1076"/>
          <ac:grpSpMkLst>
            <pc:docMk/>
            <pc:sldMk cId="2704482197" sldId="3472"/>
            <ac:grpSpMk id="34" creationId="{DCE8F043-6D07-4602-A7BB-65760385DC64}"/>
          </ac:grpSpMkLst>
        </pc:grpChg>
        <pc:grpChg chg="mod">
          <ac:chgData name="Graeme Malcolm" userId="0828a162-3a1f-48c4-ad15-5bbb25c8ef77" providerId="ADAL" clId="{FBB6B816-57BD-4A40-BFA1-DEABC3DDCD24}" dt="2020-11-30T18:31:21.011" v="1843" actId="1076"/>
          <ac:grpSpMkLst>
            <pc:docMk/>
            <pc:sldMk cId="2704482197" sldId="3472"/>
            <ac:grpSpMk id="37" creationId="{6C51E03C-DAE9-4914-BF08-357276507B11}"/>
          </ac:grpSpMkLst>
        </pc:grpChg>
        <pc:picChg chg="mod">
          <ac:chgData name="Graeme Malcolm" userId="0828a162-3a1f-48c4-ad15-5bbb25c8ef77" providerId="ADAL" clId="{FBB6B816-57BD-4A40-BFA1-DEABC3DDCD24}" dt="2020-11-30T18:31:21.011" v="1843" actId="1076"/>
          <ac:picMkLst>
            <pc:docMk/>
            <pc:sldMk cId="2704482197" sldId="3472"/>
            <ac:picMk id="3" creationId="{2F2C547C-E6CB-40A8-ACD6-91D2E4F375A8}"/>
          </ac:picMkLst>
        </pc:picChg>
        <pc:picChg chg="mod">
          <ac:chgData name="Graeme Malcolm" userId="0828a162-3a1f-48c4-ad15-5bbb25c8ef77" providerId="ADAL" clId="{FBB6B816-57BD-4A40-BFA1-DEABC3DDCD24}" dt="2020-11-30T18:31:21.011" v="1843" actId="1076"/>
          <ac:picMkLst>
            <pc:docMk/>
            <pc:sldMk cId="2704482197" sldId="3472"/>
            <ac:picMk id="38" creationId="{BAB53E16-CB9E-4E7D-B483-952F121A01B4}"/>
          </ac:picMkLst>
        </pc:picChg>
      </pc:sldChg>
      <pc:sldChg chg="del">
        <pc:chgData name="Graeme Malcolm" userId="0828a162-3a1f-48c4-ad15-5bbb25c8ef77" providerId="ADAL" clId="{FBB6B816-57BD-4A40-BFA1-DEABC3DDCD24}" dt="2020-11-13T00:17:13.355" v="467" actId="47"/>
        <pc:sldMkLst>
          <pc:docMk/>
          <pc:sldMk cId="1283317255" sldId="3473"/>
        </pc:sldMkLst>
      </pc:sldChg>
      <pc:sldChg chg="addSp delSp modSp add mod modNotesTx">
        <pc:chgData name="Graeme Malcolm" userId="0828a162-3a1f-48c4-ad15-5bbb25c8ef77" providerId="ADAL" clId="{FBB6B816-57BD-4A40-BFA1-DEABC3DDCD24}" dt="2020-11-26T01:32:38.220" v="1837" actId="1076"/>
        <pc:sldMkLst>
          <pc:docMk/>
          <pc:sldMk cId="2891778382" sldId="3473"/>
        </pc:sldMkLst>
        <pc:spChg chg="add mod">
          <ac:chgData name="Graeme Malcolm" userId="0828a162-3a1f-48c4-ad15-5bbb25c8ef77" providerId="ADAL" clId="{FBB6B816-57BD-4A40-BFA1-DEABC3DDCD24}" dt="2020-11-26T01:32:38.220" v="1837" actId="1076"/>
          <ac:spMkLst>
            <pc:docMk/>
            <pc:sldMk cId="2891778382" sldId="3473"/>
            <ac:spMk id="7" creationId="{9DDF6DF4-FE60-4E51-951D-482E7B750A06}"/>
          </ac:spMkLst>
        </pc:spChg>
        <pc:spChg chg="add mod">
          <ac:chgData name="Graeme Malcolm" userId="0828a162-3a1f-48c4-ad15-5bbb25c8ef77" providerId="ADAL" clId="{FBB6B816-57BD-4A40-BFA1-DEABC3DDCD24}" dt="2020-11-26T01:32:31.343" v="1836" actId="1076"/>
          <ac:spMkLst>
            <pc:docMk/>
            <pc:sldMk cId="2891778382" sldId="3473"/>
            <ac:spMk id="12" creationId="{EC9DFB12-F38D-4479-B9B6-2DB57D65ED7C}"/>
          </ac:spMkLst>
        </pc:spChg>
        <pc:grpChg chg="del">
          <ac:chgData name="Graeme Malcolm" userId="0828a162-3a1f-48c4-ad15-5bbb25c8ef77" providerId="ADAL" clId="{FBB6B816-57BD-4A40-BFA1-DEABC3DDCD24}" dt="2020-11-26T01:27:50.890" v="1766" actId="478"/>
          <ac:grpSpMkLst>
            <pc:docMk/>
            <pc:sldMk cId="2891778382" sldId="3473"/>
            <ac:grpSpMk id="11" creationId="{35221D81-4B37-49B1-A806-A2A133AE5FF0}"/>
          </ac:grpSpMkLst>
        </pc:grpChg>
        <pc:picChg chg="add mod ord">
          <ac:chgData name="Graeme Malcolm" userId="0828a162-3a1f-48c4-ad15-5bbb25c8ef77" providerId="ADAL" clId="{FBB6B816-57BD-4A40-BFA1-DEABC3DDCD24}" dt="2020-11-26T01:32:38.220" v="1837" actId="1076"/>
          <ac:picMkLst>
            <pc:docMk/>
            <pc:sldMk cId="2891778382" sldId="3473"/>
            <ac:picMk id="4" creationId="{BE14AAC0-D031-4136-8507-48E033D81261}"/>
          </ac:picMkLst>
        </pc:picChg>
        <pc:picChg chg="add mod">
          <ac:chgData name="Graeme Malcolm" userId="0828a162-3a1f-48c4-ad15-5bbb25c8ef77" providerId="ADAL" clId="{FBB6B816-57BD-4A40-BFA1-DEABC3DDCD24}" dt="2020-11-26T01:32:31.343" v="1836" actId="1076"/>
          <ac:picMkLst>
            <pc:docMk/>
            <pc:sldMk cId="2891778382" sldId="3473"/>
            <ac:picMk id="6" creationId="{3ABAE847-D099-4D6D-92CF-214E823D5C77}"/>
          </ac:picMkLst>
        </pc:picChg>
      </pc:sldChg>
      <pc:sldChg chg="del">
        <pc:chgData name="Graeme Malcolm" userId="0828a162-3a1f-48c4-ad15-5bbb25c8ef77" providerId="ADAL" clId="{FBB6B816-57BD-4A40-BFA1-DEABC3DDCD24}" dt="2020-11-13T00:12:16.221" v="220" actId="47"/>
        <pc:sldMkLst>
          <pc:docMk/>
          <pc:sldMk cId="2502555692" sldId="3474"/>
        </pc:sldMkLst>
      </pc:sldChg>
      <pc:sldChg chg="del">
        <pc:chgData name="Graeme Malcolm" userId="0828a162-3a1f-48c4-ad15-5bbb25c8ef77" providerId="ADAL" clId="{FBB6B816-57BD-4A40-BFA1-DEABC3DDCD24}" dt="2020-11-13T00:17:13.355" v="467" actId="47"/>
        <pc:sldMkLst>
          <pc:docMk/>
          <pc:sldMk cId="2382490290" sldId="3475"/>
        </pc:sldMkLst>
      </pc:sldChg>
      <pc:sldChg chg="del">
        <pc:chgData name="Graeme Malcolm" userId="0828a162-3a1f-48c4-ad15-5bbb25c8ef77" providerId="ADAL" clId="{FBB6B816-57BD-4A40-BFA1-DEABC3DDCD24}" dt="2020-11-13T00:17:13.355" v="467" actId="47"/>
        <pc:sldMkLst>
          <pc:docMk/>
          <pc:sldMk cId="1106942906" sldId="3476"/>
        </pc:sldMkLst>
      </pc:sldChg>
      <pc:sldChg chg="addSp delSp modSp add mod">
        <pc:chgData name="Graeme Malcolm" userId="0828a162-3a1f-48c4-ad15-5bbb25c8ef77" providerId="ADAL" clId="{FBB6B816-57BD-4A40-BFA1-DEABC3DDCD24}" dt="2020-12-01T03:13:35.497" v="2809" actId="20577"/>
        <pc:sldMkLst>
          <pc:docMk/>
          <pc:sldMk cId="2105051751" sldId="3477"/>
        </pc:sldMkLst>
        <pc:spChg chg="mod">
          <ac:chgData name="Graeme Malcolm" userId="0828a162-3a1f-48c4-ad15-5bbb25c8ef77" providerId="ADAL" clId="{FBB6B816-57BD-4A40-BFA1-DEABC3DDCD24}" dt="2020-12-01T03:13:35.497" v="2809" actId="20577"/>
          <ac:spMkLst>
            <pc:docMk/>
            <pc:sldMk cId="2105051751" sldId="3477"/>
            <ac:spMk id="23" creationId="{0F962A88-15A8-44F1-AA21-AD68C55499C1}"/>
          </ac:spMkLst>
        </pc:spChg>
        <pc:spChg chg="mod">
          <ac:chgData name="Graeme Malcolm" userId="0828a162-3a1f-48c4-ad15-5bbb25c8ef77" providerId="ADAL" clId="{FBB6B816-57BD-4A40-BFA1-DEABC3DDCD24}" dt="2020-12-01T03:06:27.313" v="2222" actId="113"/>
          <ac:spMkLst>
            <pc:docMk/>
            <pc:sldMk cId="2105051751" sldId="3477"/>
            <ac:spMk id="24" creationId="{9192FFBA-26E2-4772-BCC0-A8DE2353BBF1}"/>
          </ac:spMkLst>
        </pc:spChg>
        <pc:spChg chg="mod">
          <ac:chgData name="Graeme Malcolm" userId="0828a162-3a1f-48c4-ad15-5bbb25c8ef77" providerId="ADAL" clId="{FBB6B816-57BD-4A40-BFA1-DEABC3DDCD24}" dt="2020-12-01T03:05:57.693" v="2215" actId="1076"/>
          <ac:spMkLst>
            <pc:docMk/>
            <pc:sldMk cId="2105051751" sldId="3477"/>
            <ac:spMk id="25" creationId="{F897ACDA-D920-4A68-8AF7-FE7451D473B3}"/>
          </ac:spMkLst>
        </pc:spChg>
        <pc:spChg chg="mod">
          <ac:chgData name="Graeme Malcolm" userId="0828a162-3a1f-48c4-ad15-5bbb25c8ef77" providerId="ADAL" clId="{FBB6B816-57BD-4A40-BFA1-DEABC3DDCD24}" dt="2020-12-01T03:11:41.128" v="2724" actId="1076"/>
          <ac:spMkLst>
            <pc:docMk/>
            <pc:sldMk cId="2105051751" sldId="3477"/>
            <ac:spMk id="27" creationId="{C60C8800-0771-4E02-8255-4BEF5A6BCDF4}"/>
          </ac:spMkLst>
        </pc:spChg>
        <pc:grpChg chg="del">
          <ac:chgData name="Graeme Malcolm" userId="0828a162-3a1f-48c4-ad15-5bbb25c8ef77" providerId="ADAL" clId="{FBB6B816-57BD-4A40-BFA1-DEABC3DDCD24}" dt="2020-12-01T03:00:17.648" v="1845" actId="478"/>
          <ac:grpSpMkLst>
            <pc:docMk/>
            <pc:sldMk cId="2105051751" sldId="3477"/>
            <ac:grpSpMk id="22" creationId="{AC4CD698-C62D-408A-94EA-6B9C3323059E}"/>
          </ac:grpSpMkLst>
        </pc:grpChg>
        <pc:grpChg chg="del">
          <ac:chgData name="Graeme Malcolm" userId="0828a162-3a1f-48c4-ad15-5bbb25c8ef77" providerId="ADAL" clId="{FBB6B816-57BD-4A40-BFA1-DEABC3DDCD24}" dt="2020-12-01T03:00:22.798" v="1847" actId="478"/>
          <ac:grpSpMkLst>
            <pc:docMk/>
            <pc:sldMk cId="2105051751" sldId="3477"/>
            <ac:grpSpMk id="32" creationId="{A3EBA159-A3C0-4B69-B992-B2D465AAB092}"/>
          </ac:grpSpMkLst>
        </pc:grpChg>
        <pc:picChg chg="add mod">
          <ac:chgData name="Graeme Malcolm" userId="0828a162-3a1f-48c4-ad15-5bbb25c8ef77" providerId="ADAL" clId="{FBB6B816-57BD-4A40-BFA1-DEABC3DDCD24}" dt="2020-12-01T03:00:21.484" v="1846" actId="1076"/>
          <ac:picMkLst>
            <pc:docMk/>
            <pc:sldMk cId="2105051751" sldId="3477"/>
            <ac:picMk id="2" creationId="{1072A3CA-AE02-4E34-9A0B-3221593F917F}"/>
          </ac:picMkLst>
        </pc:picChg>
        <pc:picChg chg="add mod">
          <ac:chgData name="Graeme Malcolm" userId="0828a162-3a1f-48c4-ad15-5bbb25c8ef77" providerId="ADAL" clId="{FBB6B816-57BD-4A40-BFA1-DEABC3DDCD24}" dt="2020-12-01T03:11:38.235" v="2723" actId="1076"/>
          <ac:picMkLst>
            <pc:docMk/>
            <pc:sldMk cId="2105051751" sldId="3477"/>
            <ac:picMk id="19" creationId="{04E446CE-DBCB-47F1-A0CE-0F7B9BC32310}"/>
          </ac:picMkLst>
        </pc:picChg>
        <pc:cxnChg chg="mod">
          <ac:chgData name="Graeme Malcolm" userId="0828a162-3a1f-48c4-ad15-5bbb25c8ef77" providerId="ADAL" clId="{FBB6B816-57BD-4A40-BFA1-DEABC3DDCD24}" dt="2020-12-01T03:03:36.839" v="2014" actId="1076"/>
          <ac:cxnSpMkLst>
            <pc:docMk/>
            <pc:sldMk cId="2105051751" sldId="3477"/>
            <ac:cxnSpMk id="26" creationId="{4D8108C8-02B2-4C17-9FFC-B3B3A6B3C277}"/>
          </ac:cxnSpMkLst>
        </pc:cxnChg>
      </pc:sldChg>
      <pc:sldChg chg="new del">
        <pc:chgData name="Graeme Malcolm" userId="0828a162-3a1f-48c4-ad15-5bbb25c8ef77" providerId="ADAL" clId="{FBB6B816-57BD-4A40-BFA1-DEABC3DDCD24}" dt="2020-12-02T01:32:55.641" v="2819" actId="47"/>
        <pc:sldMkLst>
          <pc:docMk/>
          <pc:sldMk cId="2766791204" sldId="3478"/>
        </pc:sldMkLst>
      </pc:sldChg>
      <pc:sldChg chg="modSp add mod">
        <pc:chgData name="Graeme Malcolm" userId="0828a162-3a1f-48c4-ad15-5bbb25c8ef77" providerId="ADAL" clId="{FBB6B816-57BD-4A40-BFA1-DEABC3DDCD24}" dt="2020-12-02T01:33:09.120" v="2825" actId="20577"/>
        <pc:sldMkLst>
          <pc:docMk/>
          <pc:sldMk cId="200911986" sldId="3479"/>
        </pc:sldMkLst>
        <pc:spChg chg="mod">
          <ac:chgData name="Graeme Malcolm" userId="0828a162-3a1f-48c4-ad15-5bbb25c8ef77" providerId="ADAL" clId="{FBB6B816-57BD-4A40-BFA1-DEABC3DDCD24}" dt="2020-12-02T01:33:09.120" v="2825" actId="20577"/>
          <ac:spMkLst>
            <pc:docMk/>
            <pc:sldMk cId="200911986" sldId="3479"/>
            <ac:spMk id="8" creationId="{7F6D085D-B395-41BC-B1E6-8B9B933DC046}"/>
          </ac:spMkLst>
        </pc:spChg>
        <pc:spChg chg="mod">
          <ac:chgData name="Graeme Malcolm" userId="0828a162-3a1f-48c4-ad15-5bbb25c8ef77" providerId="ADAL" clId="{FBB6B816-57BD-4A40-BFA1-DEABC3DDCD24}" dt="2020-12-02T01:33:02.331" v="2820"/>
          <ac:spMkLst>
            <pc:docMk/>
            <pc:sldMk cId="200911986" sldId="3479"/>
            <ac:spMk id="17" creationId="{00000000-0000-0000-0000-000000000000}"/>
          </ac:spMkLst>
        </pc:spChg>
      </pc:sldChg>
      <pc:sldChg chg="del">
        <pc:chgData name="Graeme Malcolm" userId="0828a162-3a1f-48c4-ad15-5bbb25c8ef77" providerId="ADAL" clId="{FBB6B816-57BD-4A40-BFA1-DEABC3DDCD24}" dt="2020-11-13T00:12:16.221" v="220" actId="47"/>
        <pc:sldMkLst>
          <pc:docMk/>
          <pc:sldMk cId="3622340893" sldId="34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11-May-22 12:39</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11-May-22 12:39</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Continuous monitoring is a key element of machine learning operationalization.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Machine Learning supports data drift monitoring through the use of </a:t>
            </a:r>
            <a:r>
              <a:rPr lang="en-US" b="0" i="1" dirty="0">
                <a:solidFill>
                  <a:srgbClr val="000000"/>
                </a:solidFill>
                <a:effectLst/>
                <a:latin typeface="Consolas" panose="020B0609020204030204" pitchFamily="49" charset="0"/>
              </a:rPr>
              <a:t>*datasets*</a:t>
            </a:r>
            <a:r>
              <a:rPr lang="en-US" b="0" dirty="0">
                <a:solidFill>
                  <a:srgbClr val="000000"/>
                </a:solidFill>
                <a:effectLst/>
                <a:latin typeface="Consolas" panose="020B0609020204030204" pitchFamily="49" charset="0"/>
              </a:rPr>
              <a:t>. You can compare two registered datasets to detect data drift, or you can capture new feature data submitted to a deployed model service and compare it to the dataset with which the model was trained.</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 Monitor data drift by comparing datasets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It's common for organizations to continue to collect new data after a model has been trained. For example, a health clinic might use diagnostic measurements from previous patients to train a model that predicts diabetes likelihood, but continue to collect the same diagnostic measurements from all new patients. The clinic's data scientists could then periodically compare the growing collection of new data to the original training  data, and identify any changing data trends that might affect model accuracy.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monitor data drift using registered datasets, you need to register two datasets:</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 </a:t>
            </a:r>
            <a:r>
              <a:rPr lang="en-US" b="0" i="1" dirty="0">
                <a:solidFill>
                  <a:srgbClr val="000000"/>
                </a:solidFill>
                <a:effectLst/>
                <a:latin typeface="Consolas" panose="020B0609020204030204" pitchFamily="49" charset="0"/>
              </a:rPr>
              <a:t>baseline</a:t>
            </a:r>
            <a:r>
              <a:rPr lang="en-US" b="0" dirty="0">
                <a:solidFill>
                  <a:srgbClr val="000000"/>
                </a:solidFill>
                <a:effectLst/>
                <a:latin typeface="Consolas" panose="020B0609020204030204" pitchFamily="49" charset="0"/>
              </a:rPr>
              <a:t> dataset - usually the original training data.</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 </a:t>
            </a:r>
            <a:r>
              <a:rPr lang="en-US" b="0" i="1" dirty="0">
                <a:solidFill>
                  <a:srgbClr val="000000"/>
                </a:solidFill>
                <a:effectLst/>
                <a:latin typeface="Consolas" panose="020B0609020204030204" pitchFamily="49" charset="0"/>
              </a:rPr>
              <a:t>target</a:t>
            </a:r>
            <a:r>
              <a:rPr lang="en-US" b="0" dirty="0">
                <a:solidFill>
                  <a:srgbClr val="000000"/>
                </a:solidFill>
                <a:effectLst/>
                <a:latin typeface="Consolas" panose="020B0609020204030204" pitchFamily="49" charset="0"/>
              </a:rPr>
              <a:t> dataset that will be compared to the baseline based on time intervals. This dataset requires a column for each feature you want to compare, and a timestamp column so the rate of data drift can be measured.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creating these datasets, you can define a </a:t>
            </a:r>
            <a:r>
              <a:rPr lang="en-US" b="0" i="1" dirty="0">
                <a:solidFill>
                  <a:srgbClr val="000000"/>
                </a:solidFill>
                <a:effectLst/>
                <a:latin typeface="Consolas" panose="020B0609020204030204" pitchFamily="49" charset="0"/>
              </a:rPr>
              <a:t>dataset monitor</a:t>
            </a:r>
            <a:r>
              <a:rPr lang="en-US" b="0" dirty="0">
                <a:solidFill>
                  <a:srgbClr val="000000"/>
                </a:solidFill>
                <a:effectLst/>
                <a:latin typeface="Consolas" panose="020B0609020204030204" pitchFamily="49" charset="0"/>
              </a:rPr>
              <a:t> to detect data drift and trigger alerts if the rate of drift exceeds a specified threshold. You can create dataset monitors using the visual interface in Azure Machine Learning studio, or by using the </a:t>
            </a:r>
            <a:r>
              <a:rPr lang="en-US" b="1" dirty="0" err="1">
                <a:solidFill>
                  <a:srgbClr val="000080"/>
                </a:solidFill>
                <a:effectLst/>
                <a:latin typeface="Consolas" panose="020B0609020204030204" pitchFamily="49" charset="0"/>
              </a:rPr>
              <a:t>DataDriftDetector</a:t>
            </a:r>
            <a:r>
              <a:rPr lang="en-US" b="0" dirty="0">
                <a:solidFill>
                  <a:srgbClr val="000000"/>
                </a:solidFill>
                <a:effectLst/>
                <a:latin typeface="Consolas" panose="020B0609020204030204" pitchFamily="49" charset="0"/>
              </a:rPr>
              <a:t> class in the Azure Machine Learning SDK as shown on the slide.</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After creating the dataset monitor, you can </a:t>
            </a:r>
            <a:r>
              <a:rPr lang="en-US" b="0" i="1" dirty="0">
                <a:solidFill>
                  <a:srgbClr val="000000"/>
                </a:solidFill>
                <a:effectLst/>
                <a:latin typeface="Consolas" panose="020B0609020204030204" pitchFamily="49" charset="0"/>
              </a:rPr>
              <a:t>backfill</a:t>
            </a:r>
            <a:r>
              <a:rPr lang="en-US" b="0" dirty="0">
                <a:solidFill>
                  <a:srgbClr val="000000"/>
                </a:solidFill>
                <a:effectLst/>
                <a:latin typeface="Consolas" panose="020B0609020204030204" pitchFamily="49" charset="0"/>
              </a:rPr>
              <a:t> to immediately compare the baseline dataset to existing data in the target dataset, as shown in the example on the slide, which backfills the monitor based on changes in data for the previous 30 days:</a:t>
            </a:r>
          </a:p>
          <a:p>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94329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When you define a data monitor, you specify a schedule on which it should run. Additionally, you can specify a threshold for the rate of data drift and an operator email address for notifications if this threshold is exceeded.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Data drift monitoring works by running a comparison at scheduled </a:t>
            </a:r>
            <a:r>
              <a:rPr lang="en-US" b="1" dirty="0">
                <a:solidFill>
                  <a:srgbClr val="000080"/>
                </a:solidFill>
                <a:effectLst/>
                <a:latin typeface="Consolas" panose="020B0609020204030204" pitchFamily="49" charset="0"/>
              </a:rPr>
              <a:t>frequency</a:t>
            </a:r>
            <a:r>
              <a:rPr lang="en-US" b="0" dirty="0">
                <a:solidFill>
                  <a:srgbClr val="000000"/>
                </a:solidFill>
                <a:effectLst/>
                <a:latin typeface="Consolas" panose="020B0609020204030204" pitchFamily="49" charset="0"/>
              </a:rPr>
              <a:t>, and calculating data drift metrics for the features in the dataset that you want to monitor. You can define a schedule to run every </a:t>
            </a:r>
            <a:r>
              <a:rPr lang="en-US" b="1" dirty="0">
                <a:solidFill>
                  <a:srgbClr val="000080"/>
                </a:solidFill>
                <a:effectLst/>
                <a:latin typeface="Consolas" panose="020B0609020204030204" pitchFamily="49" charset="0"/>
              </a:rPr>
              <a:t>Day</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Week</a:t>
            </a:r>
            <a:r>
              <a:rPr lang="en-US" b="0" dirty="0">
                <a:solidFill>
                  <a:srgbClr val="000000"/>
                </a:solidFill>
                <a:effectLst/>
                <a:latin typeface="Consolas" panose="020B0609020204030204" pitchFamily="49" charset="0"/>
              </a:rPr>
              <a:t>, or </a:t>
            </a:r>
            <a:r>
              <a:rPr lang="en-US" b="1" dirty="0">
                <a:solidFill>
                  <a:srgbClr val="000080"/>
                </a:solidFill>
                <a:effectLst/>
                <a:latin typeface="Consolas" panose="020B0609020204030204" pitchFamily="49" charset="0"/>
              </a:rPr>
              <a:t>Month</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dataset monitors, you can specify a </a:t>
            </a:r>
            <a:r>
              <a:rPr lang="en-US" b="1" dirty="0">
                <a:solidFill>
                  <a:srgbClr val="000080"/>
                </a:solidFill>
                <a:effectLst/>
                <a:latin typeface="Consolas" panose="020B0609020204030204" pitchFamily="49" charset="0"/>
              </a:rPr>
              <a:t>latency</a:t>
            </a:r>
            <a:r>
              <a:rPr lang="en-US" b="0" dirty="0">
                <a:solidFill>
                  <a:srgbClr val="000000"/>
                </a:solidFill>
                <a:effectLst/>
                <a:latin typeface="Consolas" panose="020B0609020204030204" pitchFamily="49" charset="0"/>
              </a:rPr>
              <a:t>, indicating the number of hours to allow for new data to be collected and added to the target dataset. For deployed model data drift monitors, you can specify a </a:t>
            </a:r>
            <a:r>
              <a:rPr lang="en-US" b="1" dirty="0" err="1">
                <a:solidFill>
                  <a:srgbClr val="000080"/>
                </a:solidFill>
                <a:effectLst/>
                <a:latin typeface="Consolas" panose="020B0609020204030204" pitchFamily="49" charset="0"/>
              </a:rPr>
              <a:t>schedule_start</a:t>
            </a:r>
            <a:r>
              <a:rPr lang="en-US" b="0" dirty="0">
                <a:solidFill>
                  <a:srgbClr val="000000"/>
                </a:solidFill>
                <a:effectLst/>
                <a:latin typeface="Consolas" panose="020B0609020204030204" pitchFamily="49" charset="0"/>
              </a:rPr>
              <a:t> time value to indicate when the data drift run should start (if omitted, the run will start at the current time).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Data drift is measured using a calculated </a:t>
            </a:r>
            <a:r>
              <a:rPr lang="en-US" b="0" i="1" dirty="0">
                <a:solidFill>
                  <a:srgbClr val="000000"/>
                </a:solidFill>
                <a:effectLst/>
                <a:latin typeface="Consolas" panose="020B0609020204030204" pitchFamily="49" charset="0"/>
              </a:rPr>
              <a:t>magnitude</a:t>
            </a:r>
            <a:r>
              <a:rPr lang="en-US" b="0" dirty="0">
                <a:solidFill>
                  <a:srgbClr val="000000"/>
                </a:solidFill>
                <a:effectLst/>
                <a:latin typeface="Consolas" panose="020B0609020204030204" pitchFamily="49" charset="0"/>
              </a:rPr>
              <a:t> of change in the statistical distribution of feature values over time. You can expect some natural random variation between the baseline and target datasets, but you should monitor for large changes that might indicate significant data drift.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define a </a:t>
            </a:r>
            <a:r>
              <a:rPr lang="en-US" b="1" dirty="0">
                <a:solidFill>
                  <a:srgbClr val="000080"/>
                </a:solidFill>
                <a:effectLst/>
                <a:latin typeface="Consolas" panose="020B0609020204030204" pitchFamily="49" charset="0"/>
              </a:rPr>
              <a:t>threshold</a:t>
            </a:r>
            <a:r>
              <a:rPr lang="en-US" b="0" dirty="0">
                <a:solidFill>
                  <a:srgbClr val="000000"/>
                </a:solidFill>
                <a:effectLst/>
                <a:latin typeface="Consolas" panose="020B0609020204030204" pitchFamily="49" charset="0"/>
              </a:rPr>
              <a:t> for data drift magnitude above which you want to be notified, and configure alert notifications by email. The  code on the slide shows an example of scheduling a data drift monitor to run every week, and send an alert if the drift magnitude is greater than 0.3: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38917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view the data drift metrics your monitor has collected in Azure Machine Learning studio.</a:t>
            </a:r>
          </a:p>
          <a:p>
            <a:r>
              <a:rPr lang="en-US" b="0" dirty="0">
                <a:solidFill>
                  <a:srgbClr val="000000"/>
                </a:solidFill>
                <a:effectLst/>
                <a:latin typeface="Consolas" panose="020B0609020204030204" pitchFamily="49" charset="0"/>
              </a:rPr>
              <a:t>To see data drift for datasets, view the </a:t>
            </a:r>
            <a:r>
              <a:rPr lang="en-US" b="1" dirty="0">
                <a:solidFill>
                  <a:srgbClr val="000080"/>
                </a:solidFill>
                <a:effectLst/>
                <a:latin typeface="Consolas" panose="020B0609020204030204" pitchFamily="49" charset="0"/>
              </a:rPr>
              <a:t>Dataset monitors</a:t>
            </a:r>
            <a:r>
              <a:rPr lang="en-US" b="0" dirty="0">
                <a:solidFill>
                  <a:srgbClr val="000000"/>
                </a:solidFill>
                <a:effectLst/>
                <a:latin typeface="Consolas" panose="020B0609020204030204" pitchFamily="49" charset="0"/>
              </a:rPr>
              <a:t> tab of the </a:t>
            </a:r>
            <a:r>
              <a:rPr lang="en-US" b="1" dirty="0">
                <a:solidFill>
                  <a:srgbClr val="000080"/>
                </a:solidFill>
                <a:effectLst/>
                <a:latin typeface="Consolas" panose="020B0609020204030204" pitchFamily="49" charset="0"/>
              </a:rPr>
              <a:t>Datasets</a:t>
            </a:r>
            <a:r>
              <a:rPr lang="en-US" b="0" dirty="0">
                <a:solidFill>
                  <a:srgbClr val="000000"/>
                </a:solidFill>
                <a:effectLst/>
                <a:latin typeface="Consolas" panose="020B0609020204030204" pitchFamily="49" charset="0"/>
              </a:rPr>
              <a:t> page.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Data drift visualizations for datasets and models include the overall data drift magnitude, and a measure of contribution to data drift for each feature. You can also see details of data drift for individual features.</a:t>
            </a: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11266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12:39</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7582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you'll explore two kinds of monitoring:</a:t>
            </a:r>
          </a:p>
          <a:p>
            <a:r>
              <a:rPr lang="en-US" dirty="0"/>
              <a:t>- Monitoring deployed model activity using Azure Application Insights</a:t>
            </a:r>
          </a:p>
          <a:p>
            <a:r>
              <a:rPr lang="en-US" dirty="0"/>
              <a:t>- Monitoring data drift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12:39</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After a machine learning model has been deployed into production, it's important to understand how it is being used by capturing and viewing telemetry.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Application Insights is an application performance management service in Microsoft Azure that enables the capture, storage, and analysis of telemetry data from applications.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use Application Insights to monitor telemetry from many kinds of application, including applications that are not running in Azure. All that's required is a low-overhead instrumentation package to capture and send the telemetry data to Application Insights. The necessary package is already included in Azure Machine Learning Web services, so you can use it to capture and review telemetry from models published with Azure Machine Learning.</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To log telemetry in application insights from an Azure machine learning service, you must have an Application Insights resource associated with your Azure Machine Learning workspace, and you must configure your service to use it for telemetry logging.</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you create an Azure Machine Learning workspace, you can select an Azure Application Insights resource to associate with it. If you do not select an existing Application Insights resource, a new one is created in the same resource group as your workspace.</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315657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You can determine the Application Insights resource associated with your workspace by viewing the </a:t>
            </a:r>
            <a:r>
              <a:rPr lang="en-US" b="1" dirty="0">
                <a:solidFill>
                  <a:srgbClr val="000080"/>
                </a:solidFill>
                <a:effectLst/>
                <a:latin typeface="Consolas" panose="020B0609020204030204" pitchFamily="49" charset="0"/>
              </a:rPr>
              <a:t>Overview</a:t>
            </a:r>
            <a:r>
              <a:rPr lang="en-US" b="0" dirty="0">
                <a:solidFill>
                  <a:srgbClr val="000000"/>
                </a:solidFill>
                <a:effectLst/>
                <a:latin typeface="Consolas" panose="020B0609020204030204" pitchFamily="49" charset="0"/>
              </a:rPr>
              <a:t> page of the workspace blade in the Azure portal, or by using the </a:t>
            </a:r>
            <a:r>
              <a:rPr lang="en-US" b="1" dirty="0" err="1">
                <a:solidFill>
                  <a:srgbClr val="000080"/>
                </a:solidFill>
                <a:effectLst/>
                <a:latin typeface="Consolas" panose="020B0609020204030204" pitchFamily="49" charset="0"/>
              </a:rPr>
              <a:t>get_details</a:t>
            </a:r>
            <a:r>
              <a:rPr lang="en-US" b="1" dirty="0">
                <a:solidFill>
                  <a:srgbClr val="000080"/>
                </a:solidFill>
                <a:effectLst/>
                <a:latin typeface="Consolas" panose="020B0609020204030204" pitchFamily="49" charset="0"/>
              </a:rPr>
              <a:t>()</a:t>
            </a:r>
            <a:r>
              <a:rPr lang="en-US" b="0" dirty="0">
                <a:solidFill>
                  <a:srgbClr val="000000"/>
                </a:solidFill>
                <a:effectLst/>
                <a:latin typeface="Consolas" panose="020B0609020204030204" pitchFamily="49" charset="0"/>
              </a:rPr>
              <a:t> method of a </a:t>
            </a:r>
            <a:r>
              <a:rPr lang="en-US" b="1" dirty="0">
                <a:solidFill>
                  <a:srgbClr val="000080"/>
                </a:solidFill>
                <a:effectLst/>
                <a:latin typeface="Consolas" panose="020B0609020204030204" pitchFamily="49" charset="0"/>
              </a:rPr>
              <a:t>Workspace</a:t>
            </a:r>
            <a:r>
              <a:rPr lang="en-US" b="0" dirty="0">
                <a:solidFill>
                  <a:srgbClr val="000000"/>
                </a:solidFill>
                <a:effectLst/>
                <a:latin typeface="Consolas" panose="020B0609020204030204" pitchFamily="49" charset="0"/>
              </a:rPr>
              <a:t> object as shown on the slide.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When deploying a new real-time service, you can enable Application Insights in the deployment configuration for the service, as shown on the slide.</a:t>
            </a:r>
          </a:p>
          <a:p>
            <a:r>
              <a:rPr lang="en-US" b="0" dirty="0">
                <a:solidFill>
                  <a:srgbClr val="000000"/>
                </a:solidFill>
                <a:effectLst/>
                <a:latin typeface="Consolas" panose="020B0609020204030204" pitchFamily="49" charset="0"/>
              </a:rPr>
              <a:t> If you want to enable Application Insights for a service that is already deployed, you can modify the deployment configuration for Azure Kubernetes Service (AKS) based services in the Azure portal. Alternatively, you can update any web service by using the Azure Machine Learning SDK, as shown on the slide.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21486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Application Insights automatically captures any information written to the standard output and error logs, and provides a query capability to view data in these logs.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capture telemetry data for Application insights, you can write any values to the standard output log in the scoring script for your service by using a </a:t>
            </a:r>
            <a:r>
              <a:rPr lang="en-US" b="0" dirty="0">
                <a:solidFill>
                  <a:srgbClr val="800000"/>
                </a:solidFill>
                <a:effectLst/>
                <a:latin typeface="Consolas" panose="020B0609020204030204" pitchFamily="49" charset="0"/>
              </a:rPr>
              <a:t>`print`</a:t>
            </a:r>
            <a:r>
              <a:rPr lang="en-US" b="0" dirty="0">
                <a:solidFill>
                  <a:srgbClr val="000000"/>
                </a:solidFill>
                <a:effectLst/>
                <a:latin typeface="Consolas" panose="020B0609020204030204" pitchFamily="49" charset="0"/>
              </a:rPr>
              <a:t> statement.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Machine Learning creates a </a:t>
            </a:r>
            <a:r>
              <a:rPr lang="en-US" b="0" i="1" dirty="0">
                <a:solidFill>
                  <a:srgbClr val="000000"/>
                </a:solidFill>
                <a:effectLst/>
                <a:latin typeface="Consolas" panose="020B0609020204030204" pitchFamily="49" charset="0"/>
              </a:rPr>
              <a:t>*custom dimension*</a:t>
            </a:r>
            <a:r>
              <a:rPr lang="en-US" b="0" dirty="0">
                <a:solidFill>
                  <a:srgbClr val="000000"/>
                </a:solidFill>
                <a:effectLst/>
                <a:latin typeface="Consolas" panose="020B0609020204030204" pitchFamily="49" charset="0"/>
              </a:rPr>
              <a:t> in the Application Insights data model for the output you write. To analyze captured log data, you can use the Log Analytics query interface for Application Insights in the Azure portal. This interface supports a SQL-like query syntax that you can use to extract fields from logged data, including custom dimensions created by your Azure Machine Learning service.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query on the slide  returns the </a:t>
            </a:r>
            <a:r>
              <a:rPr lang="en-US" b="1" dirty="0">
                <a:solidFill>
                  <a:srgbClr val="000080"/>
                </a:solidFill>
                <a:effectLst/>
                <a:latin typeface="Consolas" panose="020B0609020204030204" pitchFamily="49" charset="0"/>
              </a:rPr>
              <a:t>timestamp</a:t>
            </a:r>
            <a:r>
              <a:rPr lang="en-US" b="0" dirty="0">
                <a:solidFill>
                  <a:srgbClr val="000000"/>
                </a:solidFill>
                <a:effectLst/>
                <a:latin typeface="Consolas" panose="020B0609020204030204" pitchFamily="49" charset="0"/>
              </a:rPr>
              <a:t> and </a:t>
            </a:r>
            <a:r>
              <a:rPr lang="en-US" b="1" dirty="0" err="1">
                <a:solidFill>
                  <a:srgbClr val="000080"/>
                </a:solidFill>
                <a:effectLst/>
                <a:latin typeface="Consolas" panose="020B0609020204030204" pitchFamily="49" charset="0"/>
              </a:rPr>
              <a:t>customDimensions.Content</a:t>
            </a:r>
            <a:r>
              <a:rPr lang="en-US" b="0" dirty="0">
                <a:solidFill>
                  <a:srgbClr val="000000"/>
                </a:solidFill>
                <a:effectLst/>
                <a:latin typeface="Consolas" panose="020B0609020204030204" pitchFamily="49" charset="0"/>
              </a:rPr>
              <a:t> fields from log traces that have a </a:t>
            </a:r>
            <a:r>
              <a:rPr lang="en-US" b="1" dirty="0">
                <a:solidFill>
                  <a:srgbClr val="000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 field value of </a:t>
            </a:r>
            <a:r>
              <a:rPr lang="en-US" b="0" i="1" dirty="0">
                <a:solidFill>
                  <a:srgbClr val="000000"/>
                </a:solidFill>
                <a:effectLst/>
                <a:latin typeface="Consolas" panose="020B0609020204030204" pitchFamily="49" charset="0"/>
              </a:rPr>
              <a:t>STDOUT</a:t>
            </a:r>
            <a:r>
              <a:rPr lang="en-US" b="0" dirty="0">
                <a:solidFill>
                  <a:srgbClr val="000000"/>
                </a:solidFill>
                <a:effectLst/>
                <a:latin typeface="Consolas" panose="020B0609020204030204" pitchFamily="49" charset="0"/>
              </a:rPr>
              <a:t> (indicating the data is in the standard output log) and a </a:t>
            </a:r>
            <a:r>
              <a:rPr lang="en-US" b="1" dirty="0" err="1">
                <a:solidFill>
                  <a:srgbClr val="000080"/>
                </a:solidFill>
                <a:effectLst/>
                <a:latin typeface="Consolas" panose="020B0609020204030204" pitchFamily="49" charset="0"/>
              </a:rPr>
              <a:t>customDimensions</a:t>
            </a:r>
            <a:r>
              <a:rPr lang="en-US" b="1" dirty="0">
                <a:solidFill>
                  <a:srgbClr val="000080"/>
                </a:solidFill>
                <a:effectLst/>
                <a:latin typeface="Consolas" panose="020B0609020204030204" pitchFamily="49" charset="0"/>
              </a:rPr>
              <a:t>.["Service Name"]</a:t>
            </a:r>
            <a:r>
              <a:rPr lang="en-US" b="0" dirty="0">
                <a:solidFill>
                  <a:srgbClr val="000000"/>
                </a:solidFill>
                <a:effectLst/>
                <a:latin typeface="Consolas" panose="020B0609020204030204" pitchFamily="49" charset="0"/>
              </a:rPr>
              <a:t> field value of </a:t>
            </a:r>
            <a:r>
              <a:rPr lang="en-US" b="0" i="1" dirty="0">
                <a:solidFill>
                  <a:srgbClr val="000000"/>
                </a:solidFill>
                <a:effectLst/>
                <a:latin typeface="Consolas" panose="020B0609020204030204" pitchFamily="49" charset="0"/>
              </a:rPr>
              <a:t>my-svc.</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82747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12:39</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Changing trends in data over time can reduce the accuracy of the predictions made by a model. Monitoring for this data drift is an important way to ensure your model continues to predict accurately.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typically train a machine learning model using a historical dataset that is representative of the new data that your model will receive for inferencing. However, over time there may be trends that change the profile of the data, making your model less accurate.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example, suppose a model is trained to predict the expected gas mileage of an automobile based on the number of cylinders, engine size, weight, and other features. Over time, as car manufacturing and engine technologies advance, the typical fuel-efficiency of vehicles might improve dramatically; making the predictions made by the model trained on older data less accurate.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This change in data profiles between training and inferencing is known as </a:t>
            </a:r>
            <a:r>
              <a:rPr lang="en-US" b="0" i="1" dirty="0">
                <a:solidFill>
                  <a:srgbClr val="000000"/>
                </a:solidFill>
                <a:effectLst/>
                <a:latin typeface="Consolas" panose="020B0609020204030204" pitchFamily="49" charset="0"/>
              </a:rPr>
              <a:t>data drift</a:t>
            </a:r>
            <a:r>
              <a:rPr lang="en-US" b="0" dirty="0">
                <a:solidFill>
                  <a:srgbClr val="000000"/>
                </a:solidFill>
                <a:effectLst/>
                <a:latin typeface="Consolas" panose="020B0609020204030204" pitchFamily="49" charset="0"/>
              </a:rPr>
              <a:t>, and it can be a significant issue for predictive models used in production. It is therefore important to be able to monitor data drift over time, and retrain models as required to maintain predictive accuracy.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88177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74.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29.sv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2.xml"/><Relationship Id="rId4" Type="http://schemas.openxmlformats.org/officeDocument/2006/relationships/image" Target="../media/image41.sv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learn/modules/monitor-models-with-azure-machine-learning" TargetMode="External"/><Relationship Id="rId7" Type="http://schemas.openxmlformats.org/officeDocument/2006/relationships/image" Target="../media/image42.emf"/><Relationship Id="rId2" Type="http://schemas.openxmlformats.org/officeDocument/2006/relationships/notesSlide" Target="../notesSlides/notesSlide15.xml"/><Relationship Id="rId1" Type="http://schemas.openxmlformats.org/officeDocument/2006/relationships/slideLayout" Target="../slideLayouts/slideLayout73.xml"/><Relationship Id="rId6" Type="http://schemas.openxmlformats.org/officeDocument/2006/relationships/hyperlink" Target="https://docs.microsoft.com/azure/machine-learning/how-to-monitor-datasets" TargetMode="External"/><Relationship Id="rId5" Type="http://schemas.openxmlformats.org/officeDocument/2006/relationships/hyperlink" Target="https://docs.microsoft.com/azure/machine-learning/how-to-enable-app-insights" TargetMode="External"/><Relationship Id="rId4" Type="http://schemas.openxmlformats.org/officeDocument/2006/relationships/hyperlink" Target="https://docs.microsoft.com/learn/modules/monitor-data-drift-with-azure-machine-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4.xml"/><Relationship Id="rId1" Type="http://schemas.openxmlformats.org/officeDocument/2006/relationships/slideLayout" Target="../slideLayouts/slideLayout74.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5.sv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7.xml"/><Relationship Id="rId1" Type="http://schemas.openxmlformats.org/officeDocument/2006/relationships/slideLayout" Target="../slideLayouts/slideLayout35.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4.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10: Monitoring Models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796-B772-4540-9F64-1FF41CA53B6A}"/>
              </a:ext>
            </a:extLst>
          </p:cNvPr>
          <p:cNvSpPr>
            <a:spLocks noGrp="1"/>
          </p:cNvSpPr>
          <p:nvPr>
            <p:ph type="title"/>
          </p:nvPr>
        </p:nvSpPr>
        <p:spPr/>
        <p:txBody>
          <a:bodyPr/>
          <a:lstStyle/>
          <a:p>
            <a:r>
              <a:rPr lang="en-GB" dirty="0">
                <a:cs typeface="Calibri"/>
              </a:rPr>
              <a:t>Creating a Data Drift Monitor</a:t>
            </a:r>
          </a:p>
        </p:txBody>
      </p:sp>
      <p:sp>
        <p:nvSpPr>
          <p:cNvPr id="3" name="Text Placeholder 2">
            <a:extLst>
              <a:ext uri="{FF2B5EF4-FFF2-40B4-BE49-F238E27FC236}">
                <a16:creationId xmlns:a16="http://schemas.microsoft.com/office/drawing/2014/main" id="{E6B2D329-2096-48A6-9DDC-3697FF9AB251}"/>
              </a:ext>
            </a:extLst>
          </p:cNvPr>
          <p:cNvSpPr>
            <a:spLocks noGrp="1"/>
          </p:cNvSpPr>
          <p:nvPr>
            <p:ph type="body" sz="quarter" idx="10"/>
          </p:nvPr>
        </p:nvSpPr>
        <p:spPr>
          <a:xfrm>
            <a:off x="494299" y="1743114"/>
            <a:ext cx="11018520" cy="2608856"/>
          </a:xfrm>
        </p:spPr>
        <p:txBody>
          <a:bodyPr/>
          <a:lstStyle/>
          <a:p>
            <a:r>
              <a:rPr lang="en-US" dirty="0"/>
              <a:t>Monitor by Comparing Datasets</a:t>
            </a:r>
          </a:p>
          <a:p>
            <a:pPr lvl="1"/>
            <a:r>
              <a:rPr lang="en-US" dirty="0"/>
              <a:t>Baseline dataset (original training data)</a:t>
            </a:r>
          </a:p>
          <a:p>
            <a:pPr lvl="1"/>
            <a:r>
              <a:rPr lang="en-US" dirty="0"/>
              <a:t>Target dataset for comparison over time (requires timestamp column)</a:t>
            </a:r>
          </a:p>
          <a:p>
            <a:pPr lvl="1"/>
            <a:r>
              <a:rPr lang="en-US" dirty="0"/>
              <a:t>Backfill to populate a data drift profile from target dataset</a:t>
            </a:r>
          </a:p>
          <a:p>
            <a:pPr lvl="1"/>
            <a:endParaRPr lang="en-US" dirty="0"/>
          </a:p>
          <a:p>
            <a:pPr lvl="1"/>
            <a:endParaRPr lang="en-US" dirty="0"/>
          </a:p>
          <a:p>
            <a:pPr lvl="1"/>
            <a:endParaRPr lang="en-US" sz="1000" dirty="0"/>
          </a:p>
        </p:txBody>
      </p:sp>
      <p:sp>
        <p:nvSpPr>
          <p:cNvPr id="4" name="Rectangle 3">
            <a:extLst>
              <a:ext uri="{FF2B5EF4-FFF2-40B4-BE49-F238E27FC236}">
                <a16:creationId xmlns:a16="http://schemas.microsoft.com/office/drawing/2014/main" id="{2085B5DF-5EB0-4E4A-9A6D-DA8F67E2B181}"/>
              </a:ext>
            </a:extLst>
          </p:cNvPr>
          <p:cNvSpPr/>
          <p:nvPr/>
        </p:nvSpPr>
        <p:spPr bwMode="auto">
          <a:xfrm>
            <a:off x="494299" y="3325084"/>
            <a:ext cx="11409758" cy="129504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monitor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DataDriftDetector.create_from_datasets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'dataset-drift-detector',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baseline_data_set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target_data_set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backfill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monitor.backfill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dt.datetime.now</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dt.timedelta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(days=30),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dt.datetime.now</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78975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GB" dirty="0">
                <a:cs typeface="Calibri"/>
              </a:rPr>
              <a:t>Data Drift Schedules and Alerts</a:t>
            </a:r>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584200" y="1435497"/>
            <a:ext cx="11018520" cy="2378023"/>
          </a:xfrm>
        </p:spPr>
        <p:txBody>
          <a:bodyPr/>
          <a:lstStyle/>
          <a:p>
            <a:r>
              <a:rPr lang="en-US" dirty="0"/>
              <a:t>On creation, specify:</a:t>
            </a:r>
          </a:p>
          <a:p>
            <a:pPr marL="342900" lvl="1" indent="-342900">
              <a:buFont typeface="Arial" panose="020B0604020202020204" pitchFamily="34" charset="0"/>
              <a:buChar char="•"/>
            </a:pPr>
            <a:r>
              <a:rPr lang="en-US" dirty="0"/>
              <a:t>Frequency</a:t>
            </a:r>
          </a:p>
          <a:p>
            <a:pPr marL="342900" lvl="1" indent="-342900">
              <a:buFont typeface="Arial" panose="020B0604020202020204" pitchFamily="34" charset="0"/>
              <a:buChar char="•"/>
            </a:pPr>
            <a:r>
              <a:rPr lang="en-US" dirty="0"/>
              <a:t>Drift threshold for alerting</a:t>
            </a:r>
          </a:p>
          <a:p>
            <a:pPr marL="342900" lvl="1" indent="-342900">
              <a:buFont typeface="Arial" panose="020B0604020202020204" pitchFamily="34" charset="0"/>
              <a:buChar char="•"/>
            </a:pPr>
            <a:r>
              <a:rPr lang="en-US" dirty="0"/>
              <a:t>Alert configuration</a:t>
            </a:r>
          </a:p>
          <a:p>
            <a:pPr marL="342900" lvl="1" indent="-342900">
              <a:buFont typeface="Arial" panose="020B0604020202020204" pitchFamily="34" charset="0"/>
              <a:buChar char="•"/>
            </a:pPr>
            <a:r>
              <a:rPr lang="en-US" dirty="0"/>
              <a:t>Schedule start (for model data drift monitors)</a:t>
            </a:r>
          </a:p>
          <a:p>
            <a:pPr marL="342900" lvl="1" indent="-342900">
              <a:buFont typeface="Arial" panose="020B0604020202020204" pitchFamily="34" charset="0"/>
              <a:buChar char="•"/>
            </a:pPr>
            <a:r>
              <a:rPr lang="en-US" dirty="0"/>
              <a:t>Data latency (for dataset data drift monitors)</a:t>
            </a:r>
          </a:p>
        </p:txBody>
      </p:sp>
      <p:sp>
        <p:nvSpPr>
          <p:cNvPr id="5" name="Rectangle 4">
            <a:extLst>
              <a:ext uri="{FF2B5EF4-FFF2-40B4-BE49-F238E27FC236}">
                <a16:creationId xmlns:a16="http://schemas.microsoft.com/office/drawing/2014/main" id="{2258E88F-E0A4-4D23-96E1-6CCC1C3F9163}"/>
              </a:ext>
            </a:extLst>
          </p:cNvPr>
          <p:cNvSpPr/>
          <p:nvPr/>
        </p:nvSpPr>
        <p:spPr bwMode="auto">
          <a:xfrm>
            <a:off x="584200" y="4163950"/>
            <a:ext cx="11284434" cy="2032620"/>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alert_email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AlertConfiguration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('data_scientists@contoso.com')</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monitor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DataDriftDetector.create_from_datasets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'dataset-drift-detector',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baseline_data_set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target_data_set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compute_target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cpu_cluster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frequency='Week', latency=2,</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drift_threshold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=.3,</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alert_configuration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alert_email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8587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14AAC0-D031-4136-8507-48E033D81261}"/>
              </a:ext>
            </a:extLst>
          </p:cNvPr>
          <p:cNvPicPr>
            <a:picLocks noChangeAspect="1"/>
          </p:cNvPicPr>
          <p:nvPr/>
        </p:nvPicPr>
        <p:blipFill>
          <a:blip r:embed="rId3"/>
          <a:stretch>
            <a:fillRect/>
          </a:stretch>
        </p:blipFill>
        <p:spPr>
          <a:xfrm>
            <a:off x="2539803" y="1235220"/>
            <a:ext cx="6372759" cy="2643797"/>
          </a:xfrm>
          <a:prstGeom prst="rect">
            <a:avLst/>
          </a:prstGeom>
          <a:ln>
            <a:solidFill>
              <a:schemeClr val="accent6"/>
            </a:solidFill>
          </a:ln>
        </p:spPr>
      </p:pic>
      <p:sp>
        <p:nvSpPr>
          <p:cNvPr id="2" name="Title 1">
            <a:extLst>
              <a:ext uri="{FF2B5EF4-FFF2-40B4-BE49-F238E27FC236}">
                <a16:creationId xmlns:a16="http://schemas.microsoft.com/office/drawing/2014/main" id="{D64A5613-37B4-42C6-908F-6BB70CA055BF}"/>
              </a:ext>
            </a:extLst>
          </p:cNvPr>
          <p:cNvSpPr>
            <a:spLocks noGrp="1"/>
          </p:cNvSpPr>
          <p:nvPr>
            <p:ph type="title"/>
          </p:nvPr>
        </p:nvSpPr>
        <p:spPr/>
        <p:txBody>
          <a:bodyPr/>
          <a:lstStyle/>
          <a:p>
            <a:r>
              <a:rPr lang="en-US" dirty="0"/>
              <a:t>Reviewing Data Drift</a:t>
            </a:r>
          </a:p>
        </p:txBody>
      </p:sp>
      <p:pic>
        <p:nvPicPr>
          <p:cNvPr id="6" name="Picture 5">
            <a:extLst>
              <a:ext uri="{FF2B5EF4-FFF2-40B4-BE49-F238E27FC236}">
                <a16:creationId xmlns:a16="http://schemas.microsoft.com/office/drawing/2014/main" id="{3ABAE847-D099-4D6D-92CF-214E823D5C77}"/>
              </a:ext>
            </a:extLst>
          </p:cNvPr>
          <p:cNvPicPr>
            <a:picLocks noChangeAspect="1"/>
          </p:cNvPicPr>
          <p:nvPr/>
        </p:nvPicPr>
        <p:blipFill>
          <a:blip r:embed="rId4"/>
          <a:stretch>
            <a:fillRect/>
          </a:stretch>
        </p:blipFill>
        <p:spPr>
          <a:xfrm>
            <a:off x="2358347" y="4154011"/>
            <a:ext cx="6836275" cy="2469098"/>
          </a:xfrm>
          <a:prstGeom prst="rect">
            <a:avLst/>
          </a:prstGeom>
          <a:ln>
            <a:solidFill>
              <a:schemeClr val="accent6"/>
            </a:solidFill>
          </a:ln>
        </p:spPr>
      </p:pic>
      <p:sp>
        <p:nvSpPr>
          <p:cNvPr id="7" name="TextBox 6">
            <a:extLst>
              <a:ext uri="{FF2B5EF4-FFF2-40B4-BE49-F238E27FC236}">
                <a16:creationId xmlns:a16="http://schemas.microsoft.com/office/drawing/2014/main" id="{9DDF6DF4-FE60-4E51-951D-482E7B750A06}"/>
              </a:ext>
            </a:extLst>
          </p:cNvPr>
          <p:cNvSpPr txBox="1"/>
          <p:nvPr/>
        </p:nvSpPr>
        <p:spPr>
          <a:xfrm>
            <a:off x="4434277" y="1235220"/>
            <a:ext cx="23723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Drift Magnitude Trend</a:t>
            </a:r>
          </a:p>
        </p:txBody>
      </p:sp>
      <p:sp>
        <p:nvSpPr>
          <p:cNvPr id="12" name="TextBox 11">
            <a:extLst>
              <a:ext uri="{FF2B5EF4-FFF2-40B4-BE49-F238E27FC236}">
                <a16:creationId xmlns:a16="http://schemas.microsoft.com/office/drawing/2014/main" id="{EC9DFB12-F38D-4479-B9B6-2DB57D65ED7C}"/>
              </a:ext>
            </a:extLst>
          </p:cNvPr>
          <p:cNvSpPr txBox="1"/>
          <p:nvPr/>
        </p:nvSpPr>
        <p:spPr>
          <a:xfrm>
            <a:off x="4568016" y="4003527"/>
            <a:ext cx="2906308"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Drift Magnitude by Features</a:t>
            </a:r>
          </a:p>
        </p:txBody>
      </p:sp>
    </p:spTree>
    <p:extLst>
      <p:ext uri="{BB962C8B-B14F-4D97-AF65-F5344CB8AC3E}">
        <p14:creationId xmlns:p14="http://schemas.microsoft.com/office/powerpoint/2010/main" val="28917783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Monitor Data Drift</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Monitor data drift</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2009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23" name="Text Placeholder 7">
            <a:extLst>
              <a:ext uri="{FF2B5EF4-FFF2-40B4-BE49-F238E27FC236}">
                <a16:creationId xmlns:a16="http://schemas.microsoft.com/office/drawing/2014/main" id="{0F962A88-15A8-44F1-AA21-AD68C55499C1}"/>
              </a:ext>
            </a:extLst>
          </p:cNvPr>
          <p:cNvSpPr txBox="1">
            <a:spLocks/>
          </p:cNvSpPr>
          <p:nvPr/>
        </p:nvSpPr>
        <p:spPr>
          <a:xfrm>
            <a:off x="1376012" y="3428999"/>
            <a:ext cx="10383899" cy="194543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lnSpc>
                <a:spcPct val="100000"/>
              </a:lnSpc>
              <a:spcBef>
                <a:spcPts val="0"/>
              </a:spcBef>
              <a:buSzTx/>
              <a:buFontTx/>
              <a:buNone/>
              <a:defRPr/>
            </a:pPr>
            <a:r>
              <a:rPr lang="en-US" sz="1800" dirty="0">
                <a:latin typeface="+mj-lt"/>
              </a:rPr>
              <a:t>You previously trained a model using a training dataset. You want to detect any data drift in the new data collected since the model was trained. What should you do?</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Create a new version of the dataset using only the new data; and retrain the model.</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Add the new data to the existing dataset and enable Application Insights for the service where the model is deployed.</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Create a new dataset using the new data and a timestamp column; and create a data drift monitor that uses the training dataset as a baseline and the new dataset as a target. </a:t>
            </a:r>
          </a:p>
        </p:txBody>
      </p:sp>
      <p:sp>
        <p:nvSpPr>
          <p:cNvPr id="24" name="Text Placeholder 7">
            <a:extLst>
              <a:ext uri="{FF2B5EF4-FFF2-40B4-BE49-F238E27FC236}">
                <a16:creationId xmlns:a16="http://schemas.microsoft.com/office/drawing/2014/main" id="{9192FFBA-26E2-4772-BCC0-A8DE2353BBF1}"/>
              </a:ext>
            </a:extLst>
          </p:cNvPr>
          <p:cNvSpPr>
            <a:spLocks noGrp="1"/>
          </p:cNvSpPr>
          <p:nvPr>
            <p:ph type="body" sz="quarter" idx="11"/>
          </p:nvPr>
        </p:nvSpPr>
        <p:spPr>
          <a:xfrm>
            <a:off x="1376012" y="1713537"/>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want to capture metrics from a real-time inference service and analyze them using Application Insights. What must you do in the scoring script for the service?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Use the </a:t>
            </a:r>
            <a:r>
              <a:rPr lang="en-US" sz="1400" b="1" dirty="0"/>
              <a:t>Run.log </a:t>
            </a:r>
            <a:r>
              <a:rPr lang="en-US" sz="1400" dirty="0"/>
              <a:t>method to log the metrics.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Save the metrics in the </a:t>
            </a:r>
            <a:r>
              <a:rPr lang="en-US" sz="1400" b="1" dirty="0"/>
              <a:t>./outputs </a:t>
            </a:r>
            <a:r>
              <a:rPr lang="en-US" sz="1400" dirty="0"/>
              <a:t>folder.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Use a </a:t>
            </a:r>
            <a:r>
              <a:rPr lang="en-US" sz="1400" b="1" dirty="0"/>
              <a:t>print</a:t>
            </a:r>
            <a:r>
              <a:rPr lang="en-US" sz="1400" dirty="0"/>
              <a:t> statement to write the metrics in the STDOUT log.</a:t>
            </a:r>
          </a:p>
        </p:txBody>
      </p:sp>
      <p:sp>
        <p:nvSpPr>
          <p:cNvPr id="25" name="Graphic 26" descr="Checkmark on Backing up and restoring databases">
            <a:extLst>
              <a:ext uri="{FF2B5EF4-FFF2-40B4-BE49-F238E27FC236}">
                <a16:creationId xmlns:a16="http://schemas.microsoft.com/office/drawing/2014/main" id="{F897ACDA-D920-4A68-8AF7-FE7451D473B3}"/>
              </a:ext>
            </a:extLst>
          </p:cNvPr>
          <p:cNvSpPr/>
          <p:nvPr/>
        </p:nvSpPr>
        <p:spPr>
          <a:xfrm>
            <a:off x="1390877" y="302576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D8108C8-02B2-4C17-9FFC-B3B3A6B3C277}"/>
              </a:ext>
              <a:ext uri="{C183D7F6-B498-43B3-948B-1728B52AA6E4}">
                <adec:decorative xmlns:adec="http://schemas.microsoft.com/office/drawing/2017/decorative" val="1"/>
              </a:ext>
            </a:extLst>
          </p:cNvPr>
          <p:cNvCxnSpPr>
            <a:cxnSpLocks/>
          </p:cNvCxnSpPr>
          <p:nvPr/>
        </p:nvCxnSpPr>
        <p:spPr>
          <a:xfrm>
            <a:off x="1376012" y="338707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Graphic 26" descr="Checkmark on Power BI">
            <a:extLst>
              <a:ext uri="{FF2B5EF4-FFF2-40B4-BE49-F238E27FC236}">
                <a16:creationId xmlns:a16="http://schemas.microsoft.com/office/drawing/2014/main" id="{C60C8800-0771-4E02-8255-4BEF5A6BCDF4}"/>
              </a:ext>
            </a:extLst>
          </p:cNvPr>
          <p:cNvSpPr/>
          <p:nvPr/>
        </p:nvSpPr>
        <p:spPr>
          <a:xfrm>
            <a:off x="1395726" y="486874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2" name="Graphic 1" descr="Badge Question Mark with solid fill">
            <a:extLst>
              <a:ext uri="{FF2B5EF4-FFF2-40B4-BE49-F238E27FC236}">
                <a16:creationId xmlns:a16="http://schemas.microsoft.com/office/drawing/2014/main" id="{1072A3CA-AE02-4E34-9A0B-3221593F91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323" y="1630347"/>
            <a:ext cx="702232" cy="702232"/>
          </a:xfrm>
          <a:prstGeom prst="rect">
            <a:avLst/>
          </a:prstGeom>
        </p:spPr>
      </p:pic>
      <p:pic>
        <p:nvPicPr>
          <p:cNvPr id="19" name="Graphic 18" descr="Badge Question Mark with solid fill">
            <a:extLst>
              <a:ext uri="{FF2B5EF4-FFF2-40B4-BE49-F238E27FC236}">
                <a16:creationId xmlns:a16="http://schemas.microsoft.com/office/drawing/2014/main" id="{04E446CE-DBCB-47F1-A0CE-0F7B9BC323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323" y="3428999"/>
            <a:ext cx="702232" cy="702232"/>
          </a:xfrm>
          <a:prstGeom prst="rect">
            <a:avLst/>
          </a:prstGeom>
        </p:spPr>
      </p:pic>
    </p:spTree>
    <p:extLst>
      <p:ext uri="{BB962C8B-B14F-4D97-AF65-F5344CB8AC3E}">
        <p14:creationId xmlns:p14="http://schemas.microsoft.com/office/powerpoint/2010/main" val="210505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10723904" cy="3185487"/>
          </a:xfrm>
        </p:spPr>
        <p:txBody>
          <a:bodyPr/>
          <a:lstStyle/>
          <a:p>
            <a:pPr>
              <a:lnSpc>
                <a:spcPct val="100000"/>
              </a:lnSpc>
              <a:spcBef>
                <a:spcPts val="0"/>
              </a:spcBef>
              <a:spcAft>
                <a:spcPts val="300"/>
              </a:spcAft>
            </a:pPr>
            <a:r>
              <a:rPr lang="en-US" sz="1600" spc="0" dirty="0">
                <a:solidFill>
                  <a:schemeClr val="tx1"/>
                </a:solidFill>
              </a:rPr>
              <a:t>Microsoft Learn: Monitor models with Azure Machine Learning</a:t>
            </a:r>
          </a:p>
          <a:p>
            <a:pPr>
              <a:spcBef>
                <a:spcPts val="0"/>
              </a:spcBef>
              <a:spcAft>
                <a:spcPts val="300"/>
              </a:spcAft>
            </a:pPr>
            <a:r>
              <a:rPr lang="en-US" sz="1600" spc="0" dirty="0">
                <a:solidFill>
                  <a:schemeClr val="tx2"/>
                </a:solidFill>
                <a:latin typeface="+mn-lt"/>
                <a:hlinkClick r:id="rId3"/>
              </a:rPr>
              <a:t>https://docs.microsoft.com/learn/modules/monitor-models-with-azure-machine-learning</a:t>
            </a:r>
            <a:r>
              <a:rPr lang="en-US" sz="1600" spc="0" dirty="0">
                <a:solidFill>
                  <a:schemeClr val="tx2"/>
                </a:solidFill>
                <a:latin typeface="+mn-lt"/>
              </a:rPr>
              <a:t>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Microsoft Learn: Monitor data drift with Azure Machine Learning</a:t>
            </a:r>
          </a:p>
          <a:p>
            <a:pPr>
              <a:spcBef>
                <a:spcPts val="0"/>
              </a:spcBef>
              <a:spcAft>
                <a:spcPts val="300"/>
              </a:spcAft>
            </a:pPr>
            <a:r>
              <a:rPr lang="en-US" sz="1600" spc="0" dirty="0">
                <a:solidFill>
                  <a:schemeClr val="tx2"/>
                </a:solidFill>
                <a:latin typeface="+mn-lt"/>
                <a:hlinkClick r:id="rId4"/>
              </a:rPr>
              <a:t>https://docs.microsoft.com/learn/modules/monitor-data-drift-with-azure-machine-learning</a:t>
            </a:r>
            <a:r>
              <a:rPr lang="en-US" sz="1600" spc="0" dirty="0">
                <a:solidFill>
                  <a:schemeClr val="tx2"/>
                </a:solidFill>
                <a:latin typeface="+mn-lt"/>
              </a:rPr>
              <a:t>   </a:t>
            </a: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monitoring with Application Insights documentation</a:t>
            </a:r>
          </a:p>
          <a:p>
            <a:pPr>
              <a:spcBef>
                <a:spcPts val="0"/>
              </a:spcBef>
              <a:spcAft>
                <a:spcPts val="300"/>
              </a:spcAft>
            </a:pPr>
            <a:r>
              <a:rPr lang="en-US" sz="1600" spc="0" dirty="0">
                <a:solidFill>
                  <a:schemeClr val="tx2"/>
                </a:solidFill>
                <a:latin typeface="+mn-lt"/>
                <a:hlinkClick r:id="rId5"/>
              </a:rPr>
              <a:t>https://docs.microsoft.com/azure/machine-learning/how-to-enable-app-insights</a:t>
            </a:r>
            <a:r>
              <a:rPr lang="en-US" sz="1600" spc="0" dirty="0">
                <a:solidFill>
                  <a:schemeClr val="tx2"/>
                </a:solidFill>
                <a:latin typeface="+mn-lt"/>
              </a:rPr>
              <a:t>  </a:t>
            </a:r>
          </a:p>
          <a:p>
            <a:pPr>
              <a:spcBef>
                <a:spcPts val="0"/>
              </a:spcBef>
              <a:spcAft>
                <a:spcPts val="300"/>
              </a:spcAft>
            </a:pPr>
            <a:endParaRPr lang="en-US" sz="1600" spc="0" dirty="0">
              <a:solidFill>
                <a:schemeClr val="tx1"/>
              </a:solidFill>
              <a:latin typeface="+mn-lt"/>
            </a:endParaRPr>
          </a:p>
          <a:p>
            <a:pPr>
              <a:lnSpc>
                <a:spcPct val="100000"/>
              </a:lnSpc>
              <a:spcBef>
                <a:spcPts val="0"/>
              </a:spcBef>
              <a:spcAft>
                <a:spcPts val="300"/>
              </a:spcAft>
            </a:pPr>
            <a:r>
              <a:rPr lang="en-US" sz="1600" spc="0" dirty="0">
                <a:solidFill>
                  <a:schemeClr val="tx1"/>
                </a:solidFill>
              </a:rPr>
              <a:t>Azure Machine Learning data drift documentation</a:t>
            </a:r>
          </a:p>
          <a:p>
            <a:pPr>
              <a:spcBef>
                <a:spcPts val="0"/>
              </a:spcBef>
              <a:spcAft>
                <a:spcPts val="300"/>
              </a:spcAft>
            </a:pPr>
            <a:r>
              <a:rPr lang="en-US" sz="1600" spc="0" dirty="0">
                <a:solidFill>
                  <a:schemeClr val="tx2"/>
                </a:solidFill>
                <a:latin typeface="+mn-lt"/>
                <a:hlinkClick r:id="rId6"/>
              </a:rPr>
              <a:t>https://docs.microsoft.com/azure/machine-learning/how-to-monitor-datasets</a:t>
            </a:r>
            <a:r>
              <a:rPr lang="en-US" sz="1600" spc="0" dirty="0">
                <a:solidFill>
                  <a:schemeClr val="tx2"/>
                </a:solidFill>
                <a:latin typeface="+mn-lt"/>
              </a:rPr>
              <a:t>  </a:t>
            </a: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7"/>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8" y="2415123"/>
            <a:ext cx="7695069" cy="1224436"/>
          </a:xfrm>
        </p:spPr>
        <p:txBody>
          <a:bodyPr/>
          <a:lstStyle/>
          <a:p>
            <a:pPr lvl="1"/>
            <a:r>
              <a:rPr lang="en-US" dirty="0"/>
              <a:t>Monitoring Models with Application Insights</a:t>
            </a:r>
          </a:p>
        </p:txBody>
      </p:sp>
      <p:sp>
        <p:nvSpPr>
          <p:cNvPr id="2" name="Text Placeholder 1"/>
          <p:cNvSpPr>
            <a:spLocks noGrp="1"/>
          </p:cNvSpPr>
          <p:nvPr>
            <p:ph type="body" sz="quarter" idx="22"/>
          </p:nvPr>
        </p:nvSpPr>
        <p:spPr>
          <a:xfrm>
            <a:off x="4078287" y="3429000"/>
            <a:ext cx="7695069" cy="1224436"/>
          </a:xfrm>
        </p:spPr>
        <p:txBody>
          <a:bodyPr/>
          <a:lstStyle/>
          <a:p>
            <a:pPr lvl="1"/>
            <a:r>
              <a:rPr lang="en-US" dirty="0"/>
              <a:t>Monitoring Data Drift</a:t>
            </a:r>
          </a:p>
        </p:txBody>
      </p:sp>
      <p:grpSp>
        <p:nvGrpSpPr>
          <p:cNvPr id="4" name="Group 3">
            <a:extLst>
              <a:ext uri="{FF2B5EF4-FFF2-40B4-BE49-F238E27FC236}">
                <a16:creationId xmlns:a16="http://schemas.microsoft.com/office/drawing/2014/main" id="{13487837-580F-475E-A61F-295833775F79}"/>
              </a:ext>
            </a:extLst>
          </p:cNvPr>
          <p:cNvGrpSpPr/>
          <p:nvPr/>
        </p:nvGrpSpPr>
        <p:grpSpPr>
          <a:xfrm>
            <a:off x="3214548" y="2661753"/>
            <a:ext cx="702132" cy="702232"/>
            <a:chOff x="3214548" y="2661753"/>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214548" y="2661753"/>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 name="Graphic 14" descr="Lightbulb and gear">
              <a:extLst>
                <a:ext uri="{FF2B5EF4-FFF2-40B4-BE49-F238E27FC236}">
                  <a16:creationId xmlns:a16="http://schemas.microsoft.com/office/drawing/2014/main" id="{A29A4E86-31BE-4BB8-A9D2-7BCA9D594A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08662" y="2833997"/>
              <a:ext cx="345876" cy="342339"/>
            </a:xfrm>
            <a:prstGeom prst="rect">
              <a:avLst/>
            </a:prstGeom>
          </p:spPr>
        </p:pic>
      </p:grpSp>
      <p:grpSp>
        <p:nvGrpSpPr>
          <p:cNvPr id="12" name="Group 11">
            <a:extLst>
              <a:ext uri="{FF2B5EF4-FFF2-40B4-BE49-F238E27FC236}">
                <a16:creationId xmlns:a16="http://schemas.microsoft.com/office/drawing/2014/main" id="{1CA3AEE1-7133-4EDC-AE69-09CD4531CFBE}"/>
              </a:ext>
            </a:extLst>
          </p:cNvPr>
          <p:cNvGrpSpPr/>
          <p:nvPr/>
        </p:nvGrpSpPr>
        <p:grpSpPr>
          <a:xfrm>
            <a:off x="3239499" y="3690102"/>
            <a:ext cx="702132" cy="702232"/>
            <a:chOff x="3239499" y="3690102"/>
            <a:chExt cx="702132" cy="702232"/>
          </a:xfrm>
        </p:grpSpPr>
        <p:grpSp>
          <p:nvGrpSpPr>
            <p:cNvPr id="21" name="Group 20">
              <a:extLst>
                <a:ext uri="{FF2B5EF4-FFF2-40B4-BE49-F238E27FC236}">
                  <a16:creationId xmlns:a16="http://schemas.microsoft.com/office/drawing/2014/main" id="{E6CC660A-F5A0-48B1-948A-F8D486E93AA1}"/>
                </a:ext>
              </a:extLst>
            </p:cNvPr>
            <p:cNvGrpSpPr/>
            <p:nvPr/>
          </p:nvGrpSpPr>
          <p:grpSpPr>
            <a:xfrm>
              <a:off x="3239499" y="3690102"/>
              <a:ext cx="702132" cy="702232"/>
              <a:chOff x="3031668" y="4535768"/>
              <a:chExt cx="702132" cy="702232"/>
            </a:xfrm>
          </p:grpSpPr>
          <p:sp>
            <p:nvSpPr>
              <p:cNvPr id="23" name="Freeform 5">
                <a:extLst>
                  <a:ext uri="{FF2B5EF4-FFF2-40B4-BE49-F238E27FC236}">
                    <a16:creationId xmlns:a16="http://schemas.microsoft.com/office/drawing/2014/main" id="{83412BEE-766D-40D2-B7E8-CFD2BA290D70}"/>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823D077A-46AC-4B44-A6C7-BF45A367229D}"/>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1" name="Group 10">
              <a:extLst>
                <a:ext uri="{FF2B5EF4-FFF2-40B4-BE49-F238E27FC236}">
                  <a16:creationId xmlns:a16="http://schemas.microsoft.com/office/drawing/2014/main" id="{852FC476-05D6-485B-ADC0-7486CF5C2939}"/>
                </a:ext>
              </a:extLst>
            </p:cNvPr>
            <p:cNvGrpSpPr/>
            <p:nvPr/>
          </p:nvGrpSpPr>
          <p:grpSpPr>
            <a:xfrm>
              <a:off x="3393467" y="3849511"/>
              <a:ext cx="410995" cy="377790"/>
              <a:chOff x="5833713" y="5111816"/>
              <a:chExt cx="734733" cy="675372"/>
            </a:xfrm>
          </p:grpSpPr>
          <p:pic>
            <p:nvPicPr>
              <p:cNvPr id="7" name="Graphic 6" descr="Monthly calendar">
                <a:extLst>
                  <a:ext uri="{FF2B5EF4-FFF2-40B4-BE49-F238E27FC236}">
                    <a16:creationId xmlns:a16="http://schemas.microsoft.com/office/drawing/2014/main" id="{F258C03F-C6B8-4BC8-AE0B-310C16F135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3713" y="5111816"/>
                <a:ext cx="405865" cy="405865"/>
              </a:xfrm>
              <a:prstGeom prst="rect">
                <a:avLst/>
              </a:prstGeom>
            </p:spPr>
          </p:pic>
          <p:pic>
            <p:nvPicPr>
              <p:cNvPr id="9" name="Graphic 8" descr="Downward trend graph">
                <a:extLst>
                  <a:ext uri="{FF2B5EF4-FFF2-40B4-BE49-F238E27FC236}">
                    <a16:creationId xmlns:a16="http://schemas.microsoft.com/office/drawing/2014/main" id="{F6E7EBA3-70AA-4AF0-8289-03F75FAFAE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55355" y="5374097"/>
                <a:ext cx="413091" cy="413091"/>
              </a:xfrm>
              <a:prstGeom prst="rect">
                <a:avLst/>
              </a:prstGeom>
            </p:spPr>
          </p:pic>
        </p:gr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Monitoring Models with Application Insights</a:t>
            </a:r>
          </a:p>
        </p:txBody>
      </p:sp>
      <p:grpSp>
        <p:nvGrpSpPr>
          <p:cNvPr id="10" name="Group 9">
            <a:extLst>
              <a:ext uri="{FF2B5EF4-FFF2-40B4-BE49-F238E27FC236}">
                <a16:creationId xmlns:a16="http://schemas.microsoft.com/office/drawing/2014/main" id="{2EE0C415-310D-46ED-9DE6-6F53E0F2A724}"/>
              </a:ext>
            </a:extLst>
          </p:cNvPr>
          <p:cNvGrpSpPr/>
          <p:nvPr/>
        </p:nvGrpSpPr>
        <p:grpSpPr>
          <a:xfrm>
            <a:off x="10047570" y="2756023"/>
            <a:ext cx="1345762" cy="1345954"/>
            <a:chOff x="3214548" y="2661753"/>
            <a:chExt cx="702132" cy="702232"/>
          </a:xfrm>
        </p:grpSpPr>
        <p:grpSp>
          <p:nvGrpSpPr>
            <p:cNvPr id="11" name="Group 10">
              <a:extLst>
                <a:ext uri="{FF2B5EF4-FFF2-40B4-BE49-F238E27FC236}">
                  <a16:creationId xmlns:a16="http://schemas.microsoft.com/office/drawing/2014/main" id="{FCF832B0-F24E-462A-8B99-6E1F482960D7}"/>
                </a:ext>
              </a:extLst>
            </p:cNvPr>
            <p:cNvGrpSpPr/>
            <p:nvPr/>
          </p:nvGrpSpPr>
          <p:grpSpPr>
            <a:xfrm>
              <a:off x="3214548" y="2661753"/>
              <a:ext cx="702132" cy="702232"/>
              <a:chOff x="7465384" y="3849138"/>
              <a:chExt cx="648329" cy="648421"/>
            </a:xfrm>
          </p:grpSpPr>
          <p:sp>
            <p:nvSpPr>
              <p:cNvPr id="13" name="Freeform 5">
                <a:extLst>
                  <a:ext uri="{FF2B5EF4-FFF2-40B4-BE49-F238E27FC236}">
                    <a16:creationId xmlns:a16="http://schemas.microsoft.com/office/drawing/2014/main" id="{B2CA6EFB-24C1-487E-A343-CE8F8C231696}"/>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1F41C53D-56E6-46D1-8CC9-C6C80A7D8D9F}"/>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Graphic 14" descr="Lightbulb and gear">
              <a:extLst>
                <a:ext uri="{FF2B5EF4-FFF2-40B4-BE49-F238E27FC236}">
                  <a16:creationId xmlns:a16="http://schemas.microsoft.com/office/drawing/2014/main" id="{9B4C1ABE-AABB-46B5-8B69-ECDDAF7B63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08662" y="2833997"/>
              <a:ext cx="345876" cy="342339"/>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BC73-787D-4AB7-9D66-26A75BB82710}"/>
              </a:ext>
            </a:extLst>
          </p:cNvPr>
          <p:cNvSpPr>
            <a:spLocks noGrp="1"/>
          </p:cNvSpPr>
          <p:nvPr>
            <p:ph type="title"/>
          </p:nvPr>
        </p:nvSpPr>
        <p:spPr/>
        <p:txBody>
          <a:bodyPr/>
          <a:lstStyle/>
          <a:p>
            <a:r>
              <a:rPr lang="en-US" dirty="0"/>
              <a:t>What is Application Insights?</a:t>
            </a:r>
          </a:p>
        </p:txBody>
      </p:sp>
      <p:sp>
        <p:nvSpPr>
          <p:cNvPr id="3" name="Text Placeholder 2">
            <a:extLst>
              <a:ext uri="{FF2B5EF4-FFF2-40B4-BE49-F238E27FC236}">
                <a16:creationId xmlns:a16="http://schemas.microsoft.com/office/drawing/2014/main" id="{6F826263-26DC-4FF3-B6FB-D92561823AFE}"/>
              </a:ext>
            </a:extLst>
          </p:cNvPr>
          <p:cNvSpPr>
            <a:spLocks noGrp="1"/>
          </p:cNvSpPr>
          <p:nvPr>
            <p:ph type="body" sz="quarter" idx="10"/>
          </p:nvPr>
        </p:nvSpPr>
        <p:spPr>
          <a:xfrm>
            <a:off x="588263" y="1662743"/>
            <a:ext cx="11018520" cy="947952"/>
          </a:xfrm>
        </p:spPr>
        <p:txBody>
          <a:bodyPr/>
          <a:lstStyle/>
          <a:p>
            <a:r>
              <a:rPr lang="en-US" dirty="0"/>
              <a:t>An Application Performance Management service in Azure</a:t>
            </a:r>
          </a:p>
          <a:p>
            <a:r>
              <a:rPr lang="en-US" dirty="0"/>
              <a:t>Enables capture, storage, and analysis of telemetry data</a:t>
            </a:r>
          </a:p>
        </p:txBody>
      </p:sp>
      <p:grpSp>
        <p:nvGrpSpPr>
          <p:cNvPr id="15" name="Group 14">
            <a:extLst>
              <a:ext uri="{FF2B5EF4-FFF2-40B4-BE49-F238E27FC236}">
                <a16:creationId xmlns:a16="http://schemas.microsoft.com/office/drawing/2014/main" id="{48AD5310-3D5A-48A0-91DA-780B6B44AE83}"/>
              </a:ext>
            </a:extLst>
          </p:cNvPr>
          <p:cNvGrpSpPr/>
          <p:nvPr/>
        </p:nvGrpSpPr>
        <p:grpSpPr>
          <a:xfrm>
            <a:off x="2606778" y="3190051"/>
            <a:ext cx="6405611" cy="1787847"/>
            <a:chOff x="2226580" y="3262241"/>
            <a:chExt cx="6405611" cy="1787847"/>
          </a:xfrm>
        </p:grpSpPr>
        <p:sp>
          <p:nvSpPr>
            <p:cNvPr id="6" name="Rectangle: Rounded Corners 5">
              <a:extLst>
                <a:ext uri="{FF2B5EF4-FFF2-40B4-BE49-F238E27FC236}">
                  <a16:creationId xmlns:a16="http://schemas.microsoft.com/office/drawing/2014/main" id="{BE9DD002-AD1E-4B94-A25C-F6DA45EE7568}"/>
                </a:ext>
              </a:extLst>
            </p:cNvPr>
            <p:cNvSpPr/>
            <p:nvPr/>
          </p:nvSpPr>
          <p:spPr bwMode="auto">
            <a:xfrm>
              <a:off x="5082579" y="3388386"/>
              <a:ext cx="1564227" cy="1476063"/>
            </a:xfrm>
            <a:prstGeom prst="roundRect">
              <a:avLst/>
            </a:prstGeom>
            <a:noFill/>
            <a:ln w="3810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14" descr="Lightbulb and gear">
              <a:extLst>
                <a:ext uri="{FF2B5EF4-FFF2-40B4-BE49-F238E27FC236}">
                  <a16:creationId xmlns:a16="http://schemas.microsoft.com/office/drawing/2014/main" id="{CCA8A007-385E-4C4E-B742-1D29371D3A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8458" y="3501910"/>
              <a:ext cx="1217325" cy="1204879"/>
            </a:xfrm>
            <a:prstGeom prst="rect">
              <a:avLst/>
            </a:prstGeom>
          </p:spPr>
        </p:pic>
        <p:grpSp>
          <p:nvGrpSpPr>
            <p:cNvPr id="8" name="Group 7">
              <a:extLst>
                <a:ext uri="{FF2B5EF4-FFF2-40B4-BE49-F238E27FC236}">
                  <a16:creationId xmlns:a16="http://schemas.microsoft.com/office/drawing/2014/main" id="{C301B8D4-0E0A-4B69-82CA-9C5B7C25E81E}"/>
                </a:ext>
              </a:extLst>
            </p:cNvPr>
            <p:cNvGrpSpPr/>
            <p:nvPr/>
          </p:nvGrpSpPr>
          <p:grpSpPr>
            <a:xfrm>
              <a:off x="2226580" y="3262241"/>
              <a:ext cx="1787847" cy="1787847"/>
              <a:chOff x="1929516" y="3229749"/>
              <a:chExt cx="1356753" cy="1356753"/>
            </a:xfrm>
          </p:grpSpPr>
          <p:pic>
            <p:nvPicPr>
              <p:cNvPr id="7" name="Graphic 62" descr="Cloud">
                <a:extLst>
                  <a:ext uri="{FF2B5EF4-FFF2-40B4-BE49-F238E27FC236}">
                    <a16:creationId xmlns:a16="http://schemas.microsoft.com/office/drawing/2014/main" id="{7D6792C4-C763-4F99-B086-58EEB0FD56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29516" y="3229749"/>
                <a:ext cx="1356753" cy="1356753"/>
              </a:xfrm>
              <a:prstGeom prst="rect">
                <a:avLst/>
              </a:prstGeom>
            </p:spPr>
          </p:pic>
          <p:pic>
            <p:nvPicPr>
              <p:cNvPr id="4" name="Graphic 10" descr="Gears">
                <a:extLst>
                  <a:ext uri="{FF2B5EF4-FFF2-40B4-BE49-F238E27FC236}">
                    <a16:creationId xmlns:a16="http://schemas.microsoft.com/office/drawing/2014/main" id="{DEFFB822-53B7-4EE5-87D0-0FC1E11CA1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69865" y="3727223"/>
                <a:ext cx="502485" cy="515403"/>
              </a:xfrm>
              <a:prstGeom prst="rect">
                <a:avLst/>
              </a:prstGeom>
            </p:spPr>
          </p:pic>
        </p:grpSp>
        <p:pic>
          <p:nvPicPr>
            <p:cNvPr id="10" name="Graphic 9" descr="Bar chart">
              <a:extLst>
                <a:ext uri="{FF2B5EF4-FFF2-40B4-BE49-F238E27FC236}">
                  <a16:creationId xmlns:a16="http://schemas.microsoft.com/office/drawing/2014/main" id="{530D5B2C-5CAB-4CA7-9983-DA059798E3E2}"/>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757829" y="3433065"/>
              <a:ext cx="874362" cy="874362"/>
            </a:xfrm>
            <a:prstGeom prst="rect">
              <a:avLst/>
            </a:prstGeom>
          </p:spPr>
        </p:pic>
        <p:pic>
          <p:nvPicPr>
            <p:cNvPr id="12" name="Graphic 11" descr="Table">
              <a:extLst>
                <a:ext uri="{FF2B5EF4-FFF2-40B4-BE49-F238E27FC236}">
                  <a16:creationId xmlns:a16="http://schemas.microsoft.com/office/drawing/2014/main" id="{C40A9834-FC3C-4260-B91C-F9FC41F1C67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03016" y="4139749"/>
              <a:ext cx="783989" cy="783989"/>
            </a:xfrm>
            <a:prstGeom prst="rect">
              <a:avLst/>
            </a:prstGeom>
          </p:spPr>
        </p:pic>
        <p:sp>
          <p:nvSpPr>
            <p:cNvPr id="13" name="Arrow: Right 12">
              <a:extLst>
                <a:ext uri="{FF2B5EF4-FFF2-40B4-BE49-F238E27FC236}">
                  <a16:creationId xmlns:a16="http://schemas.microsoft.com/office/drawing/2014/main" id="{4B515329-C972-400C-BD91-36E34E35440B}"/>
                </a:ext>
              </a:extLst>
            </p:cNvPr>
            <p:cNvSpPr/>
            <p:nvPr/>
          </p:nvSpPr>
          <p:spPr bwMode="auto">
            <a:xfrm>
              <a:off x="4029571" y="3987156"/>
              <a:ext cx="944390" cy="609793"/>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DA776126-2075-41CB-9E72-F30E1185F64C}"/>
                </a:ext>
              </a:extLst>
            </p:cNvPr>
            <p:cNvSpPr/>
            <p:nvPr/>
          </p:nvSpPr>
          <p:spPr bwMode="auto">
            <a:xfrm>
              <a:off x="6836033" y="3952468"/>
              <a:ext cx="944390" cy="609793"/>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82084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GB" dirty="0">
                <a:cs typeface="Calibri"/>
              </a:rPr>
              <a:t>Enabling Application Insights</a:t>
            </a:r>
          </a:p>
        </p:txBody>
      </p:sp>
      <p:sp>
        <p:nvSpPr>
          <p:cNvPr id="3" name="Text Placeholder 2">
            <a:extLst>
              <a:ext uri="{FF2B5EF4-FFF2-40B4-BE49-F238E27FC236}">
                <a16:creationId xmlns:a16="http://schemas.microsoft.com/office/drawing/2014/main" id="{13EA99C3-9FF1-4E09-9EAB-2485F772C5EE}"/>
              </a:ext>
            </a:extLst>
          </p:cNvPr>
          <p:cNvSpPr>
            <a:spLocks noGrp="1"/>
          </p:cNvSpPr>
          <p:nvPr>
            <p:ph type="body" sz="quarter" idx="10"/>
          </p:nvPr>
        </p:nvSpPr>
        <p:spPr>
          <a:xfrm>
            <a:off x="588263" y="1732561"/>
            <a:ext cx="11018520" cy="3648948"/>
          </a:xfrm>
        </p:spPr>
        <p:txBody>
          <a:bodyPr/>
          <a:lstStyle/>
          <a:p>
            <a:r>
              <a:rPr lang="en-US" dirty="0"/>
              <a:t>Determine the Application Insights resource for your workspace</a:t>
            </a:r>
          </a:p>
          <a:p>
            <a:endParaRPr lang="en-US" sz="4400" dirty="0"/>
          </a:p>
          <a:p>
            <a:r>
              <a:rPr lang="en-US" dirty="0"/>
              <a:t>Enable in a new service deployment configuration using the SDK:</a:t>
            </a:r>
          </a:p>
          <a:p>
            <a:endParaRPr lang="en-US" dirty="0"/>
          </a:p>
          <a:p>
            <a:endParaRPr lang="en-US" sz="1800" dirty="0"/>
          </a:p>
          <a:p>
            <a:r>
              <a:rPr lang="en-US" dirty="0"/>
              <a:t>Enable for existing deployed services:</a:t>
            </a:r>
          </a:p>
          <a:p>
            <a:pPr lvl="1"/>
            <a:r>
              <a:rPr lang="en-US" dirty="0"/>
              <a:t>Configure AKS deployment in Azure Machine Learning studio</a:t>
            </a:r>
          </a:p>
          <a:p>
            <a:pPr lvl="1"/>
            <a:r>
              <a:rPr lang="en-US" dirty="0"/>
              <a:t>Update deployed service using the SDK</a:t>
            </a:r>
          </a:p>
        </p:txBody>
      </p:sp>
      <p:sp>
        <p:nvSpPr>
          <p:cNvPr id="4" name="Rectangle 3">
            <a:extLst>
              <a:ext uri="{FF2B5EF4-FFF2-40B4-BE49-F238E27FC236}">
                <a16:creationId xmlns:a16="http://schemas.microsoft.com/office/drawing/2014/main" id="{666B0EEC-406D-4CD3-9D5B-D4B70FEFC825}"/>
              </a:ext>
            </a:extLst>
          </p:cNvPr>
          <p:cNvSpPr/>
          <p:nvPr/>
        </p:nvSpPr>
        <p:spPr bwMode="auto">
          <a:xfrm>
            <a:off x="653239" y="3418782"/>
            <a:ext cx="10508637" cy="49323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deploy_config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Webservice.deploy_configuration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enable_app_insights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p>
        </p:txBody>
      </p:sp>
      <p:sp>
        <p:nvSpPr>
          <p:cNvPr id="5" name="Rectangle 4">
            <a:extLst>
              <a:ext uri="{FF2B5EF4-FFF2-40B4-BE49-F238E27FC236}">
                <a16:creationId xmlns:a16="http://schemas.microsoft.com/office/drawing/2014/main" id="{C1C363FB-3CA0-4C54-A375-357F3E6B3EF9}"/>
              </a:ext>
            </a:extLst>
          </p:cNvPr>
          <p:cNvSpPr/>
          <p:nvPr/>
        </p:nvSpPr>
        <p:spPr bwMode="auto">
          <a:xfrm>
            <a:off x="653239" y="5415244"/>
            <a:ext cx="10508637" cy="525723"/>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service.update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enable_app_insights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p>
        </p:txBody>
      </p:sp>
      <p:sp>
        <p:nvSpPr>
          <p:cNvPr id="6" name="Rectangle 5">
            <a:extLst>
              <a:ext uri="{FF2B5EF4-FFF2-40B4-BE49-F238E27FC236}">
                <a16:creationId xmlns:a16="http://schemas.microsoft.com/office/drawing/2014/main" id="{7FDA97F3-C3DB-4DCD-A46B-C8FB8D334F9D}"/>
              </a:ext>
            </a:extLst>
          </p:cNvPr>
          <p:cNvSpPr/>
          <p:nvPr/>
        </p:nvSpPr>
        <p:spPr bwMode="auto">
          <a:xfrm>
            <a:off x="653239" y="2211876"/>
            <a:ext cx="10508637" cy="49323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ws.get_details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applicationInsights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8838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314B-905D-413C-B8CA-5345DB927317}"/>
              </a:ext>
            </a:extLst>
          </p:cNvPr>
          <p:cNvSpPr>
            <a:spLocks noGrp="1"/>
          </p:cNvSpPr>
          <p:nvPr>
            <p:ph type="title"/>
          </p:nvPr>
        </p:nvSpPr>
        <p:spPr/>
        <p:txBody>
          <a:bodyPr/>
          <a:lstStyle/>
          <a:p>
            <a:r>
              <a:rPr lang="en-GB" dirty="0">
                <a:cs typeface="Calibri"/>
              </a:rPr>
              <a:t>Capturing and Viewing Application Insights Data</a:t>
            </a:r>
            <a:endParaRPr lang="en-US" dirty="0"/>
          </a:p>
        </p:txBody>
      </p:sp>
      <p:sp>
        <p:nvSpPr>
          <p:cNvPr id="3" name="Text Placeholder 2">
            <a:extLst>
              <a:ext uri="{FF2B5EF4-FFF2-40B4-BE49-F238E27FC236}">
                <a16:creationId xmlns:a16="http://schemas.microsoft.com/office/drawing/2014/main" id="{4C2546DF-6C91-4F11-80DB-9B9934F25D39}"/>
              </a:ext>
            </a:extLst>
          </p:cNvPr>
          <p:cNvSpPr>
            <a:spLocks noGrp="1"/>
          </p:cNvSpPr>
          <p:nvPr>
            <p:ph type="body" sz="quarter" idx="10"/>
          </p:nvPr>
        </p:nvSpPr>
        <p:spPr>
          <a:xfrm>
            <a:off x="584200" y="1435497"/>
            <a:ext cx="11018520" cy="3232552"/>
          </a:xfrm>
        </p:spPr>
        <p:txBody>
          <a:bodyPr/>
          <a:lstStyle/>
          <a:p>
            <a:r>
              <a:rPr lang="en-US" dirty="0"/>
              <a:t>Print log data in the scoring script</a:t>
            </a:r>
          </a:p>
          <a:p>
            <a:endParaRPr lang="en-US" sz="3600" dirty="0"/>
          </a:p>
          <a:p>
            <a:endParaRPr lang="en-US" sz="3600" dirty="0"/>
          </a:p>
          <a:p>
            <a:endParaRPr lang="en-US" sz="3600" dirty="0"/>
          </a:p>
          <a:p>
            <a:endParaRPr lang="en-US" sz="2400" dirty="0"/>
          </a:p>
          <a:p>
            <a:r>
              <a:rPr lang="en-US" dirty="0"/>
              <a:t>Query Logs in Application Insights</a:t>
            </a:r>
          </a:p>
        </p:txBody>
      </p:sp>
      <p:sp>
        <p:nvSpPr>
          <p:cNvPr id="4" name="Rectangle 3">
            <a:extLst>
              <a:ext uri="{FF2B5EF4-FFF2-40B4-BE49-F238E27FC236}">
                <a16:creationId xmlns:a16="http://schemas.microsoft.com/office/drawing/2014/main" id="{4A3424B5-F211-45E3-829F-E71BFEA4C5F1}"/>
              </a:ext>
            </a:extLst>
          </p:cNvPr>
          <p:cNvSpPr/>
          <p:nvPr/>
        </p:nvSpPr>
        <p:spPr bwMode="auto">
          <a:xfrm>
            <a:off x="797713" y="1937158"/>
            <a:ext cx="10508637" cy="2096414"/>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def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init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model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joblib.load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Model.get_model_path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my_model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def run(</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raw_data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json.loads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raw_data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predictions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model.predict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log_txt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'Data:' + str(data) + ' - Predictions:' + str(predictions)</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print(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log_txt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CA0119BF-4609-461F-BF93-C76F4FBD5E2B}"/>
              </a:ext>
            </a:extLst>
          </p:cNvPr>
          <p:cNvSpPr/>
          <p:nvPr/>
        </p:nvSpPr>
        <p:spPr bwMode="auto">
          <a:xfrm>
            <a:off x="797713" y="4756812"/>
            <a:ext cx="10508637" cy="104353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traces</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|where  message == "STDOUT" and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customDimensions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 Name"] = "my-svc"</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project  timestamp,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customDimensions.Content</a:t>
            </a: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graphicFrame>
        <p:nvGraphicFramePr>
          <p:cNvPr id="7" name="Table 6">
            <a:extLst>
              <a:ext uri="{FF2B5EF4-FFF2-40B4-BE49-F238E27FC236}">
                <a16:creationId xmlns:a16="http://schemas.microsoft.com/office/drawing/2014/main" id="{CC9B3E45-993A-4981-8F68-3AD3D07405D2}"/>
              </a:ext>
            </a:extLst>
          </p:cNvPr>
          <p:cNvGraphicFramePr>
            <a:graphicFrameLocks noGrp="1"/>
          </p:cNvGraphicFramePr>
          <p:nvPr/>
        </p:nvGraphicFramePr>
        <p:xfrm>
          <a:off x="797713" y="5961343"/>
          <a:ext cx="10508637" cy="572568"/>
        </p:xfrm>
        <a:graphic>
          <a:graphicData uri="http://schemas.openxmlformats.org/drawingml/2006/table">
            <a:tbl>
              <a:tblPr>
                <a:tableStyleId>{5940675A-B579-460E-94D1-54222C63F5DA}</a:tableStyleId>
              </a:tblPr>
              <a:tblGrid>
                <a:gridCol w="2753130">
                  <a:extLst>
                    <a:ext uri="{9D8B030D-6E8A-4147-A177-3AD203B41FA5}">
                      <a16:colId xmlns:a16="http://schemas.microsoft.com/office/drawing/2014/main" val="1354568001"/>
                    </a:ext>
                  </a:extLst>
                </a:gridCol>
                <a:gridCol w="7755507">
                  <a:extLst>
                    <a:ext uri="{9D8B030D-6E8A-4147-A177-3AD203B41FA5}">
                      <a16:colId xmlns:a16="http://schemas.microsoft.com/office/drawing/2014/main" val="3057682433"/>
                    </a:ext>
                  </a:extLst>
                </a:gridCol>
              </a:tblGrid>
              <a:tr h="145182">
                <a:tc>
                  <a:txBody>
                    <a:bodyPr/>
                    <a:lstStyle/>
                    <a:p>
                      <a:pPr fontAlgn="ctr"/>
                      <a:r>
                        <a:rPr lang="en-US" sz="1600" b="1" dirty="0">
                          <a:effectLst/>
                        </a:rPr>
                        <a:t>timestamp</a:t>
                      </a:r>
                    </a:p>
                  </a:txBody>
                  <a:tcPr marL="42445" marR="42445" marT="21222" marB="21222" anchor="ctr">
                    <a:solidFill>
                      <a:schemeClr val="bg1">
                        <a:lumMod val="85000"/>
                      </a:schemeClr>
                    </a:solidFill>
                  </a:tcPr>
                </a:tc>
                <a:tc>
                  <a:txBody>
                    <a:bodyPr/>
                    <a:lstStyle/>
                    <a:p>
                      <a:pPr fontAlgn="ctr"/>
                      <a:r>
                        <a:rPr lang="en-US" sz="1600" b="1" dirty="0" err="1">
                          <a:effectLst/>
                        </a:rPr>
                        <a:t>customDimensions_Content</a:t>
                      </a:r>
                      <a:endParaRPr lang="en-US" sz="1600" b="1" dirty="0">
                        <a:effectLst/>
                      </a:endParaRPr>
                    </a:p>
                  </a:txBody>
                  <a:tcPr marL="42445" marR="42445" marT="21222" marB="21222" anchor="ctr">
                    <a:solidFill>
                      <a:schemeClr val="bg1">
                        <a:lumMod val="85000"/>
                      </a:schemeClr>
                    </a:solidFill>
                  </a:tcPr>
                </a:tc>
                <a:extLst>
                  <a:ext uri="{0D108BD9-81ED-4DB2-BD59-A6C34878D82A}">
                    <a16:rowId xmlns:a16="http://schemas.microsoft.com/office/drawing/2014/main" val="3657798314"/>
                  </a:ext>
                </a:extLst>
              </a:tr>
              <a:tr h="145182">
                <a:tc>
                  <a:txBody>
                    <a:bodyPr/>
                    <a:lstStyle/>
                    <a:p>
                      <a:pPr fontAlgn="ctr"/>
                      <a:r>
                        <a:rPr lang="en-US" sz="1600" dirty="0">
                          <a:effectLst/>
                        </a:rPr>
                        <a:t>01/02/2020, 9:11:57.846 PM</a:t>
                      </a:r>
                    </a:p>
                  </a:txBody>
                  <a:tcPr marL="42445" marR="42445" marT="21222" marB="21222" anchor="ctr"/>
                </a:tc>
                <a:tc>
                  <a:txBody>
                    <a:bodyPr/>
                    <a:lstStyle/>
                    <a:p>
                      <a:pPr fontAlgn="ctr"/>
                      <a:r>
                        <a:rPr lang="en-US" sz="1600" dirty="0">
                          <a:effectLst/>
                        </a:rPr>
                        <a:t>Data:[[1, 2, 2.5, 3.1], [0, 1, 1,7, 2.1]] - Predictions:[0 1]</a:t>
                      </a:r>
                    </a:p>
                  </a:txBody>
                  <a:tcPr marL="42445" marR="42445" marT="21222" marB="21222" anchor="ctr"/>
                </a:tc>
                <a:extLst>
                  <a:ext uri="{0D108BD9-81ED-4DB2-BD59-A6C34878D82A}">
                    <a16:rowId xmlns:a16="http://schemas.microsoft.com/office/drawing/2014/main" val="1861248187"/>
                  </a:ext>
                </a:extLst>
              </a:tr>
            </a:tbl>
          </a:graphicData>
        </a:graphic>
      </p:graphicFrame>
    </p:spTree>
    <p:extLst>
      <p:ext uri="{BB962C8B-B14F-4D97-AF65-F5344CB8AC3E}">
        <p14:creationId xmlns:p14="http://schemas.microsoft.com/office/powerpoint/2010/main" val="26016747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Monitor a Model</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Monitor a model</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Monitoring Data Drift</a:t>
            </a:r>
          </a:p>
        </p:txBody>
      </p:sp>
      <p:grpSp>
        <p:nvGrpSpPr>
          <p:cNvPr id="29" name="Group 28">
            <a:extLst>
              <a:ext uri="{FF2B5EF4-FFF2-40B4-BE49-F238E27FC236}">
                <a16:creationId xmlns:a16="http://schemas.microsoft.com/office/drawing/2014/main" id="{91AF955E-7A11-4DCA-9D35-1A9656DA056F}"/>
              </a:ext>
            </a:extLst>
          </p:cNvPr>
          <p:cNvGrpSpPr/>
          <p:nvPr/>
        </p:nvGrpSpPr>
        <p:grpSpPr>
          <a:xfrm>
            <a:off x="10085175" y="2784810"/>
            <a:ext cx="1306554" cy="1306740"/>
            <a:chOff x="3239499" y="3690102"/>
            <a:chExt cx="702132" cy="702232"/>
          </a:xfrm>
        </p:grpSpPr>
        <p:grpSp>
          <p:nvGrpSpPr>
            <p:cNvPr id="30" name="Group 29">
              <a:extLst>
                <a:ext uri="{FF2B5EF4-FFF2-40B4-BE49-F238E27FC236}">
                  <a16:creationId xmlns:a16="http://schemas.microsoft.com/office/drawing/2014/main" id="{F9DF743A-40D8-4BE6-99AC-8E330C968D99}"/>
                </a:ext>
              </a:extLst>
            </p:cNvPr>
            <p:cNvGrpSpPr/>
            <p:nvPr/>
          </p:nvGrpSpPr>
          <p:grpSpPr>
            <a:xfrm>
              <a:off x="3239499" y="3690102"/>
              <a:ext cx="702132" cy="702232"/>
              <a:chOff x="3031668" y="4535768"/>
              <a:chExt cx="702132" cy="702232"/>
            </a:xfrm>
          </p:grpSpPr>
          <p:sp>
            <p:nvSpPr>
              <p:cNvPr id="34" name="Freeform 5">
                <a:extLst>
                  <a:ext uri="{FF2B5EF4-FFF2-40B4-BE49-F238E27FC236}">
                    <a16:creationId xmlns:a16="http://schemas.microsoft.com/office/drawing/2014/main" id="{69EAB08D-D72F-4234-8F04-36E5F26D08A0}"/>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5B8206F6-FA6E-4BFC-8E41-C62C39756717}"/>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1" name="Group 30">
              <a:extLst>
                <a:ext uri="{FF2B5EF4-FFF2-40B4-BE49-F238E27FC236}">
                  <a16:creationId xmlns:a16="http://schemas.microsoft.com/office/drawing/2014/main" id="{EA231EC9-BBBE-434A-9535-2E970FF86EEF}"/>
                </a:ext>
              </a:extLst>
            </p:cNvPr>
            <p:cNvGrpSpPr/>
            <p:nvPr/>
          </p:nvGrpSpPr>
          <p:grpSpPr>
            <a:xfrm>
              <a:off x="3393467" y="3849511"/>
              <a:ext cx="410995" cy="377790"/>
              <a:chOff x="5833713" y="5111816"/>
              <a:chExt cx="734733" cy="675372"/>
            </a:xfrm>
          </p:grpSpPr>
          <p:pic>
            <p:nvPicPr>
              <p:cNvPr id="32" name="Graphic 31" descr="Monthly calendar">
                <a:extLst>
                  <a:ext uri="{FF2B5EF4-FFF2-40B4-BE49-F238E27FC236}">
                    <a16:creationId xmlns:a16="http://schemas.microsoft.com/office/drawing/2014/main" id="{F58DA243-81BF-432F-8858-E5D6DC88CC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33713" y="5111816"/>
                <a:ext cx="405865" cy="405865"/>
              </a:xfrm>
              <a:prstGeom prst="rect">
                <a:avLst/>
              </a:prstGeom>
            </p:spPr>
          </p:pic>
          <p:pic>
            <p:nvPicPr>
              <p:cNvPr id="33" name="Graphic 32" descr="Downward trend graph">
                <a:extLst>
                  <a:ext uri="{FF2B5EF4-FFF2-40B4-BE49-F238E27FC236}">
                    <a16:creationId xmlns:a16="http://schemas.microsoft.com/office/drawing/2014/main" id="{BBA78323-5D7E-4145-82D4-525CE78A54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5355" y="5374097"/>
                <a:ext cx="413091" cy="413091"/>
              </a:xfrm>
              <a:prstGeom prst="rect">
                <a:avLst/>
              </a:prstGeom>
            </p:spPr>
          </p:pic>
        </p:grpSp>
      </p:grpSp>
    </p:spTree>
    <p:extLst>
      <p:ext uri="{BB962C8B-B14F-4D97-AF65-F5344CB8AC3E}">
        <p14:creationId xmlns:p14="http://schemas.microsoft.com/office/powerpoint/2010/main" val="3640243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CA89-4A50-4A84-A7AB-1795421215FC}"/>
              </a:ext>
            </a:extLst>
          </p:cNvPr>
          <p:cNvSpPr>
            <a:spLocks noGrp="1"/>
          </p:cNvSpPr>
          <p:nvPr>
            <p:ph type="title"/>
          </p:nvPr>
        </p:nvSpPr>
        <p:spPr/>
        <p:txBody>
          <a:bodyPr/>
          <a:lstStyle/>
          <a:p>
            <a:r>
              <a:rPr lang="en-GB" dirty="0">
                <a:ea typeface="+mn-lt"/>
                <a:cs typeface="+mn-lt"/>
              </a:rPr>
              <a:t>What is Data Drift?</a:t>
            </a:r>
          </a:p>
        </p:txBody>
      </p:sp>
      <p:sp>
        <p:nvSpPr>
          <p:cNvPr id="3" name="Text Placeholder 2">
            <a:extLst>
              <a:ext uri="{FF2B5EF4-FFF2-40B4-BE49-F238E27FC236}">
                <a16:creationId xmlns:a16="http://schemas.microsoft.com/office/drawing/2014/main" id="{EF2B6D9B-DA43-4943-BDE2-3B71FAEF9F71}"/>
              </a:ext>
            </a:extLst>
          </p:cNvPr>
          <p:cNvSpPr>
            <a:spLocks noGrp="1"/>
          </p:cNvSpPr>
          <p:nvPr>
            <p:ph type="body" sz="quarter" idx="10"/>
          </p:nvPr>
        </p:nvSpPr>
        <p:spPr>
          <a:xfrm>
            <a:off x="586740" y="1689702"/>
            <a:ext cx="11018520" cy="947952"/>
          </a:xfrm>
        </p:spPr>
        <p:txBody>
          <a:bodyPr/>
          <a:lstStyle/>
          <a:p>
            <a:r>
              <a:rPr lang="en-US" dirty="0"/>
              <a:t>Changing data trends that can affect the accuracy of trained models</a:t>
            </a:r>
          </a:p>
          <a:p>
            <a:endParaRPr lang="en-US" dirty="0"/>
          </a:p>
        </p:txBody>
      </p:sp>
      <p:grpSp>
        <p:nvGrpSpPr>
          <p:cNvPr id="29" name="Group 28">
            <a:extLst>
              <a:ext uri="{FF2B5EF4-FFF2-40B4-BE49-F238E27FC236}">
                <a16:creationId xmlns:a16="http://schemas.microsoft.com/office/drawing/2014/main" id="{793CA517-919B-4F86-9716-1B28625834E1}"/>
              </a:ext>
            </a:extLst>
          </p:cNvPr>
          <p:cNvGrpSpPr/>
          <p:nvPr/>
        </p:nvGrpSpPr>
        <p:grpSpPr>
          <a:xfrm>
            <a:off x="2538618" y="2745426"/>
            <a:ext cx="5940511" cy="2986627"/>
            <a:chOff x="2135651" y="2681323"/>
            <a:chExt cx="5940511" cy="2986627"/>
          </a:xfrm>
        </p:grpSpPr>
        <p:sp>
          <p:nvSpPr>
            <p:cNvPr id="27" name="Arrow: Right 26">
              <a:extLst>
                <a:ext uri="{FF2B5EF4-FFF2-40B4-BE49-F238E27FC236}">
                  <a16:creationId xmlns:a16="http://schemas.microsoft.com/office/drawing/2014/main" id="{8415C514-ED37-48A8-AD03-B2B1DC66E501}"/>
                </a:ext>
              </a:extLst>
            </p:cNvPr>
            <p:cNvSpPr/>
            <p:nvPr/>
          </p:nvSpPr>
          <p:spPr bwMode="auto">
            <a:xfrm>
              <a:off x="3408065" y="3088330"/>
              <a:ext cx="3317900" cy="901536"/>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a:extLst>
                <a:ext uri="{FF2B5EF4-FFF2-40B4-BE49-F238E27FC236}">
                  <a16:creationId xmlns:a16="http://schemas.microsoft.com/office/drawing/2014/main" id="{8DFD24A7-C9BF-42F5-8640-36E61C6505F2}"/>
                </a:ext>
              </a:extLst>
            </p:cNvPr>
            <p:cNvGrpSpPr/>
            <p:nvPr/>
          </p:nvGrpSpPr>
          <p:grpSpPr>
            <a:xfrm>
              <a:off x="2138740" y="2681323"/>
              <a:ext cx="1283528" cy="1409953"/>
              <a:chOff x="2138740" y="2681323"/>
              <a:chExt cx="1283528" cy="1409953"/>
            </a:xfrm>
          </p:grpSpPr>
          <p:pic>
            <p:nvPicPr>
              <p:cNvPr id="5" name="Graphic 14" descr="Document">
                <a:extLst>
                  <a:ext uri="{FF2B5EF4-FFF2-40B4-BE49-F238E27FC236}">
                    <a16:creationId xmlns:a16="http://schemas.microsoft.com/office/drawing/2014/main" id="{AF4D7812-E1CF-4A81-9668-36BD68ACE5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0053" y="2681323"/>
                <a:ext cx="914400" cy="914400"/>
              </a:xfrm>
              <a:prstGeom prst="rect">
                <a:avLst/>
              </a:prstGeom>
            </p:spPr>
          </p:pic>
          <p:pic>
            <p:nvPicPr>
              <p:cNvPr id="6" name="Graphic 20" descr="Folder">
                <a:extLst>
                  <a:ext uri="{FF2B5EF4-FFF2-40B4-BE49-F238E27FC236}">
                    <a16:creationId xmlns:a16="http://schemas.microsoft.com/office/drawing/2014/main" id="{D5D31E2F-0BBA-4EB0-AF64-EB23D3A9E6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8740" y="2807748"/>
                <a:ext cx="1283528" cy="1283528"/>
              </a:xfrm>
              <a:prstGeom prst="rect">
                <a:avLst/>
              </a:prstGeom>
            </p:spPr>
          </p:pic>
          <p:sp>
            <p:nvSpPr>
              <p:cNvPr id="11" name="TextBox 10">
                <a:extLst>
                  <a:ext uri="{FF2B5EF4-FFF2-40B4-BE49-F238E27FC236}">
                    <a16:creationId xmlns:a16="http://schemas.microsoft.com/office/drawing/2014/main" id="{23338637-06F4-4D8C-A351-281E96C2725B}"/>
                  </a:ext>
                </a:extLst>
              </p:cNvPr>
              <p:cNvSpPr txBox="1"/>
              <p:nvPr/>
            </p:nvSpPr>
            <p:spPr>
              <a:xfrm>
                <a:off x="2496131" y="3234068"/>
                <a:ext cx="568745" cy="430887"/>
              </a:xfrm>
              <a:prstGeom prst="rect">
                <a:avLst/>
              </a:prstGeom>
              <a:noFill/>
            </p:spPr>
            <p:txBody>
              <a:bodyPr wrap="none" lIns="0" tIns="0" rIns="0" bIns="0" rtlCol="0">
                <a:spAutoFit/>
              </a:bodyPr>
              <a:lstStyle/>
              <a:p>
                <a:pPr algn="l"/>
                <a:r>
                  <a:rPr lang="en-US" sz="2800" b="1" dirty="0">
                    <a:solidFill>
                      <a:schemeClr val="bg1"/>
                    </a:solidFill>
                  </a:rPr>
                  <a:t>Jan</a:t>
                </a:r>
              </a:p>
            </p:txBody>
          </p:sp>
        </p:grpSp>
        <p:grpSp>
          <p:nvGrpSpPr>
            <p:cNvPr id="13" name="Group 12">
              <a:extLst>
                <a:ext uri="{FF2B5EF4-FFF2-40B4-BE49-F238E27FC236}">
                  <a16:creationId xmlns:a16="http://schemas.microsoft.com/office/drawing/2014/main" id="{4BF27BA7-71B2-414F-AE91-3D62C358B16A}"/>
                </a:ext>
              </a:extLst>
            </p:cNvPr>
            <p:cNvGrpSpPr/>
            <p:nvPr/>
          </p:nvGrpSpPr>
          <p:grpSpPr>
            <a:xfrm>
              <a:off x="2135651" y="4224664"/>
              <a:ext cx="1283528" cy="1409953"/>
              <a:chOff x="2138740" y="2681323"/>
              <a:chExt cx="1283528" cy="1409953"/>
            </a:xfrm>
          </p:grpSpPr>
          <p:pic>
            <p:nvPicPr>
              <p:cNvPr id="14" name="Graphic 14" descr="Document">
                <a:extLst>
                  <a:ext uri="{FF2B5EF4-FFF2-40B4-BE49-F238E27FC236}">
                    <a16:creationId xmlns:a16="http://schemas.microsoft.com/office/drawing/2014/main" id="{E9FD7FCB-17C3-466D-9BC4-45CC00C0B2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0053" y="2681323"/>
                <a:ext cx="914400" cy="914400"/>
              </a:xfrm>
              <a:prstGeom prst="rect">
                <a:avLst/>
              </a:prstGeom>
            </p:spPr>
          </p:pic>
          <p:pic>
            <p:nvPicPr>
              <p:cNvPr id="15" name="Graphic 20" descr="Folder">
                <a:extLst>
                  <a:ext uri="{FF2B5EF4-FFF2-40B4-BE49-F238E27FC236}">
                    <a16:creationId xmlns:a16="http://schemas.microsoft.com/office/drawing/2014/main" id="{5729F1BA-BFD5-42D4-AAE5-0B991D0263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8740" y="2807748"/>
                <a:ext cx="1283528" cy="1283528"/>
              </a:xfrm>
              <a:prstGeom prst="rect">
                <a:avLst/>
              </a:prstGeom>
            </p:spPr>
          </p:pic>
          <p:sp>
            <p:nvSpPr>
              <p:cNvPr id="16" name="TextBox 15">
                <a:extLst>
                  <a:ext uri="{FF2B5EF4-FFF2-40B4-BE49-F238E27FC236}">
                    <a16:creationId xmlns:a16="http://schemas.microsoft.com/office/drawing/2014/main" id="{A55B7EBC-AE78-49C0-8518-493C8236D529}"/>
                  </a:ext>
                </a:extLst>
              </p:cNvPr>
              <p:cNvSpPr txBox="1"/>
              <p:nvPr/>
            </p:nvSpPr>
            <p:spPr>
              <a:xfrm>
                <a:off x="2496131" y="3234068"/>
                <a:ext cx="602729" cy="430887"/>
              </a:xfrm>
              <a:prstGeom prst="rect">
                <a:avLst/>
              </a:prstGeom>
              <a:noFill/>
            </p:spPr>
            <p:txBody>
              <a:bodyPr wrap="none" lIns="0" tIns="0" rIns="0" bIns="0" rtlCol="0">
                <a:spAutoFit/>
              </a:bodyPr>
              <a:lstStyle/>
              <a:p>
                <a:pPr algn="l"/>
                <a:r>
                  <a:rPr lang="en-US" sz="2800" b="1" dirty="0">
                    <a:solidFill>
                      <a:schemeClr val="bg1"/>
                    </a:solidFill>
                  </a:rPr>
                  <a:t>Feb</a:t>
                </a:r>
              </a:p>
            </p:txBody>
          </p:sp>
        </p:grpSp>
        <p:pic>
          <p:nvPicPr>
            <p:cNvPr id="18" name="Graphic 17" descr="Downward trend">
              <a:extLst>
                <a:ext uri="{FF2B5EF4-FFF2-40B4-BE49-F238E27FC236}">
                  <a16:creationId xmlns:a16="http://schemas.microsoft.com/office/drawing/2014/main" id="{B8E17BA9-FC0E-4C19-96C9-066ABE2C52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25909" y="3734563"/>
              <a:ext cx="914400" cy="914400"/>
            </a:xfrm>
            <a:prstGeom prst="rect">
              <a:avLst/>
            </a:prstGeom>
          </p:spPr>
        </p:pic>
        <p:grpSp>
          <p:nvGrpSpPr>
            <p:cNvPr id="21" name="Group 20">
              <a:extLst>
                <a:ext uri="{FF2B5EF4-FFF2-40B4-BE49-F238E27FC236}">
                  <a16:creationId xmlns:a16="http://schemas.microsoft.com/office/drawing/2014/main" id="{1AF00AA1-93A5-4E66-970C-864F57A1E535}"/>
                </a:ext>
              </a:extLst>
            </p:cNvPr>
            <p:cNvGrpSpPr/>
            <p:nvPr/>
          </p:nvGrpSpPr>
          <p:grpSpPr>
            <a:xfrm>
              <a:off x="6725965" y="2901438"/>
              <a:ext cx="1350197" cy="1350197"/>
              <a:chOff x="7352007" y="2536412"/>
              <a:chExt cx="1350197" cy="1350197"/>
            </a:xfrm>
          </p:grpSpPr>
          <p:pic>
            <p:nvPicPr>
              <p:cNvPr id="19" name="Graphic 36" descr="Browser window">
                <a:extLst>
                  <a:ext uri="{FF2B5EF4-FFF2-40B4-BE49-F238E27FC236}">
                    <a16:creationId xmlns:a16="http://schemas.microsoft.com/office/drawing/2014/main" id="{C87AF1CD-F1BD-4B19-A392-8572A4D3A0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52007" y="2536412"/>
                <a:ext cx="1350197" cy="1350197"/>
              </a:xfrm>
              <a:prstGeom prst="rect">
                <a:avLst/>
              </a:prstGeom>
            </p:spPr>
          </p:pic>
          <p:sp>
            <p:nvSpPr>
              <p:cNvPr id="20" name="TextBox 19">
                <a:extLst>
                  <a:ext uri="{FF2B5EF4-FFF2-40B4-BE49-F238E27FC236}">
                    <a16:creationId xmlns:a16="http://schemas.microsoft.com/office/drawing/2014/main" id="{E9840CA9-D2AD-4F58-933D-2B642F70767D}"/>
                  </a:ext>
                </a:extLst>
              </p:cNvPr>
              <p:cNvSpPr txBox="1"/>
              <p:nvPr/>
            </p:nvSpPr>
            <p:spPr>
              <a:xfrm>
                <a:off x="7870048" y="3015253"/>
                <a:ext cx="399148" cy="43088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sym typeface="Wingdings 2" panose="05020102010507070707" pitchFamily="18" charset="2"/>
                  </a:rPr>
                  <a:t>y</a:t>
                </a:r>
                <a:r>
                  <a:rPr lang="en-US" sz="2800" b="1" dirty="0">
                    <a:solidFill>
                      <a:srgbClr val="00B050"/>
                    </a:solidFill>
                    <a:sym typeface="Wingdings 2" panose="05020102010507070707" pitchFamily="18" charset="2"/>
                  </a:rPr>
                  <a:t></a:t>
                </a:r>
                <a:endParaRPr lang="en-US" sz="2000" b="1" dirty="0">
                  <a:solidFill>
                    <a:srgbClr val="00B050"/>
                  </a:solidFill>
                </a:endParaRPr>
              </a:p>
            </p:txBody>
          </p:sp>
        </p:grpSp>
        <p:grpSp>
          <p:nvGrpSpPr>
            <p:cNvPr id="22" name="Group 21">
              <a:extLst>
                <a:ext uri="{FF2B5EF4-FFF2-40B4-BE49-F238E27FC236}">
                  <a16:creationId xmlns:a16="http://schemas.microsoft.com/office/drawing/2014/main" id="{3C133870-0235-4B51-AE88-BA246C981263}"/>
                </a:ext>
              </a:extLst>
            </p:cNvPr>
            <p:cNvGrpSpPr/>
            <p:nvPr/>
          </p:nvGrpSpPr>
          <p:grpSpPr>
            <a:xfrm>
              <a:off x="6725965" y="4317753"/>
              <a:ext cx="1350197" cy="1350197"/>
              <a:chOff x="7357374" y="2755716"/>
              <a:chExt cx="1350197" cy="1350197"/>
            </a:xfrm>
          </p:grpSpPr>
          <p:pic>
            <p:nvPicPr>
              <p:cNvPr id="23" name="Graphic 36" descr="Browser window">
                <a:extLst>
                  <a:ext uri="{FF2B5EF4-FFF2-40B4-BE49-F238E27FC236}">
                    <a16:creationId xmlns:a16="http://schemas.microsoft.com/office/drawing/2014/main" id="{E9C71586-48BB-43CD-9977-18B4E357CC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57374" y="2755716"/>
                <a:ext cx="1350197" cy="1350197"/>
              </a:xfrm>
              <a:prstGeom prst="rect">
                <a:avLst/>
              </a:prstGeom>
            </p:spPr>
          </p:pic>
          <p:sp>
            <p:nvSpPr>
              <p:cNvPr id="24" name="TextBox 23">
                <a:extLst>
                  <a:ext uri="{FF2B5EF4-FFF2-40B4-BE49-F238E27FC236}">
                    <a16:creationId xmlns:a16="http://schemas.microsoft.com/office/drawing/2014/main" id="{0D772A05-6A47-42EE-B152-BC0E62DEFBA0}"/>
                  </a:ext>
                </a:extLst>
              </p:cNvPr>
              <p:cNvSpPr txBox="1"/>
              <p:nvPr/>
            </p:nvSpPr>
            <p:spPr>
              <a:xfrm>
                <a:off x="7832899" y="3239267"/>
                <a:ext cx="351058" cy="43088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sym typeface="Wingdings 2" panose="05020102010507070707" pitchFamily="18" charset="2"/>
                  </a:rPr>
                  <a:t>y</a:t>
                </a:r>
                <a:r>
                  <a:rPr lang="en-US" sz="2800" dirty="0">
                    <a:solidFill>
                      <a:srgbClr val="FF0000"/>
                    </a:solidFill>
                    <a:sym typeface="Wingdings" panose="05000000000000000000" pitchFamily="2" charset="2"/>
                  </a:rPr>
                  <a:t></a:t>
                </a:r>
                <a:endParaRPr lang="en-US" sz="2000" dirty="0">
                  <a:solidFill>
                    <a:srgbClr val="FF0000"/>
                  </a:solidFill>
                </a:endParaRPr>
              </a:p>
            </p:txBody>
          </p:sp>
        </p:grpSp>
        <p:sp>
          <p:nvSpPr>
            <p:cNvPr id="28" name="Arrow: Right 27">
              <a:extLst>
                <a:ext uri="{FF2B5EF4-FFF2-40B4-BE49-F238E27FC236}">
                  <a16:creationId xmlns:a16="http://schemas.microsoft.com/office/drawing/2014/main" id="{E14F3EF0-A073-4D89-A633-09DE0E42594D}"/>
                </a:ext>
              </a:extLst>
            </p:cNvPr>
            <p:cNvSpPr/>
            <p:nvPr/>
          </p:nvSpPr>
          <p:spPr bwMode="auto">
            <a:xfrm>
              <a:off x="3487026" y="4571958"/>
              <a:ext cx="3244305" cy="901536"/>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07897283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939</TotalTime>
  <Words>2528</Words>
  <Application>Microsoft Office PowerPoint</Application>
  <PresentationFormat>Widescreen</PresentationFormat>
  <Paragraphs>188</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Courier New</vt:lpstr>
      <vt:lpstr>Segoe UI</vt:lpstr>
      <vt:lpstr>Segoe UI Light</vt:lpstr>
      <vt:lpstr>Segoe UI Semibold</vt:lpstr>
      <vt:lpstr>Wingdings</vt:lpstr>
      <vt:lpstr>Microsoft Azure Template</vt:lpstr>
      <vt:lpstr>Module 10: Monitoring Models</vt:lpstr>
      <vt:lpstr>Agenda</vt:lpstr>
      <vt:lpstr>Monitoring Models with Application Insights</vt:lpstr>
      <vt:lpstr>What is Application Insights?</vt:lpstr>
      <vt:lpstr>Enabling Application Insights</vt:lpstr>
      <vt:lpstr>Capturing and Viewing Application Insights Data</vt:lpstr>
      <vt:lpstr>Lab: Monitor a Model</vt:lpstr>
      <vt:lpstr>Monitoring Data Drift</vt:lpstr>
      <vt:lpstr>What is Data Drift?</vt:lpstr>
      <vt:lpstr>Creating a Data Drift Monitor</vt:lpstr>
      <vt:lpstr>Data Drift Schedules and Alerts</vt:lpstr>
      <vt:lpstr>Reviewing Data Drift</vt:lpstr>
      <vt:lpstr>Lab: Monitor Data Drift</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Mary-Jo Diepeveen</cp:lastModifiedBy>
  <cp:revision>8</cp:revision>
  <dcterms:created xsi:type="dcterms:W3CDTF">2020-04-30T00:33:59Z</dcterms:created>
  <dcterms:modified xsi:type="dcterms:W3CDTF">2022-05-11T10:39:27Z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