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71" r:id="rId5"/>
    <p:sldId id="272" r:id="rId6"/>
    <p:sldId id="27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CDFAC-300A-1E4C-B104-35D300F89541}" type="datetimeFigureOut">
              <a:rPr lang="en-US" smtClean="0"/>
              <a:t>5/28/22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08902-3BAB-0D43-9C51-917D9059C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3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9622-7CCD-417D-328F-3628EEDD1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9C1C1-9FA9-28E5-3F39-751019116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FC051-7CEC-6A2E-6202-F2D3A30C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7B2E9-253C-715F-C224-A8F5CD80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D3878-94C4-9203-926A-A836CF10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8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0803-02C5-A7F4-BA38-800DEA18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A68D2-06BE-56A1-AA26-63C1CF3B3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1CE92-48B0-766F-3A32-4BC2B443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2C152-0B8C-EC85-0E21-4DBD2174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72A56-FA7A-47F8-EA3D-C9233F9F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4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EAC119-1D7E-60E6-BE3A-1C1A58F67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C5F8B-F1C3-0313-4A04-B96D95381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C099C-F895-3F85-6CD9-1EC04120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5CF1-0622-FED9-56D9-CBF4EEF6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CE7C8-2957-5EDA-4FCB-930CF8C5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3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803D-C0F0-9FA8-F18C-05DD2A11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0511-1431-224F-183D-BFC027B0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2E6F2-F72E-88D6-86DC-57EB54F4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A585C-F9B0-8567-B9B4-C0F5DCDA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75454-EE90-5029-ABF4-637992B1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EBF5-E449-9773-D4AC-4ABB3048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33A26-A1F4-8E06-A598-CA34394F9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95C47-3813-4A71-F7A1-FA0E83A2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69F36-3A2D-ABF6-397C-06B30FE5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0E9F3-257C-D7B8-DDC3-265737FC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6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D224-2585-D066-F011-8F6016A1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93400-75FA-3FF8-4841-218E5F47E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6717F-B69B-5C63-9F33-8D3A5098E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31D65-DE90-26EC-9FF0-3C87A42A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7B147-6C80-4C92-6E2E-F8E5ED7E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9476A-047B-F122-9A4B-C9619DC2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3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EC22-A57D-E44F-FB1A-ABB8824B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28B29-DD31-3F9C-30D1-76F0F69AC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704C-D273-CDC0-4FCE-E18EA6960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9F4BD-485C-1D2B-1C6D-98ECEAEC4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AE650-D6E3-C713-2848-8325F8FB6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D81BD-54F6-D254-3AD9-4BB1992E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110D2-F613-EBE7-E6FB-4208102B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F37E4-FFA4-871A-2E12-AA4A45B1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9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58F5-B167-A823-9B34-AB8A9F98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AD69B3-F438-A0B3-554B-465DAEBF3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2CDD5-5180-B6FB-00E0-35A16C38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ED1B5-FF70-AEB1-35A8-4BF1771F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2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7E944-8C6C-C477-AEC0-7A3B676A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C949E-6F54-0EA2-DFCF-68A98AB0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BAF4A-74A0-19C3-104C-8EF2D49F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5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017F-0156-6F3C-A1BC-D8D5DF65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5D328-8139-E411-EA65-EF4D15CB5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6C1ED-3430-EF12-EB59-1BE7FEBA1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97C98-D7A0-EE83-112F-FF0414441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07FFD-BBAA-5490-8461-D12E75C4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37953-672D-98F8-C9ED-C1B1C83E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1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B826-FF8F-A5D5-A8D4-8F34CCCB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89BC6-04D3-196D-D13E-EB2D6024C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5E694-CA8F-BC19-F01F-D1E71CBDB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79935-0495-A048-1FB2-BDFE7993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87B00-A372-2C62-20DF-0DD716F0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82F27-AE06-88DD-D2A1-57250E73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6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2A53A-261C-E587-C882-118821429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B738F-334D-BE68-8FFE-8EA770D18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387F9-6C15-38FD-8B4C-7B57C844D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2EE13-336A-5F4C-98C4-41959852A0B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991DB-DFC9-910E-FB0C-47DA496F7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F99F4-43F3-16EF-4680-9495A212C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5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E8FD6E1E-7157-E952-F706-7D99F1BE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2AE524D2-D1C4-7319-415D-88375DFDECCF}"/>
              </a:ext>
            </a:extLst>
          </p:cNvPr>
          <p:cNvSpPr txBox="1">
            <a:spLocks/>
          </p:cNvSpPr>
          <p:nvPr/>
        </p:nvSpPr>
        <p:spPr>
          <a:xfrm>
            <a:off x="908765" y="3000374"/>
            <a:ext cx="5537797" cy="1400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Hacking Containers</a:t>
            </a:r>
          </a:p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Container Storage</a:t>
            </a:r>
          </a:p>
        </p:txBody>
      </p:sp>
    </p:spTree>
    <p:extLst>
      <p:ext uri="{BB962C8B-B14F-4D97-AF65-F5344CB8AC3E}">
        <p14:creationId xmlns:p14="http://schemas.microsoft.com/office/powerpoint/2010/main" val="97677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E8FD6E1E-7157-E952-F706-7D99F1BE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2AE524D2-D1C4-7319-415D-88375DFDECCF}"/>
              </a:ext>
            </a:extLst>
          </p:cNvPr>
          <p:cNvSpPr txBox="1">
            <a:spLocks/>
          </p:cNvSpPr>
          <p:nvPr/>
        </p:nvSpPr>
        <p:spPr>
          <a:xfrm>
            <a:off x="908765" y="3000374"/>
            <a:ext cx="5537797" cy="1400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err="1">
                <a:latin typeface="Segoe UI" panose="020B0502040204020203" pitchFamily="34" charset="0"/>
                <a:cs typeface="Segoe UI" panose="020B0502040204020203" pitchFamily="34" charset="0"/>
              </a:rPr>
              <a:t>Eng</a:t>
            </a: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400" dirty="0" err="1">
                <a:latin typeface="Segoe UI" panose="020B0502040204020203" pitchFamily="34" charset="0"/>
                <a:cs typeface="Segoe UI" panose="020B0502040204020203" pitchFamily="34" charset="0"/>
              </a:rPr>
              <a:t>Teong</a:t>
            </a: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 Cheah</a:t>
            </a:r>
          </a:p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Microsoft MVP</a:t>
            </a:r>
          </a:p>
        </p:txBody>
      </p:sp>
    </p:spTree>
    <p:extLst>
      <p:ext uri="{BB962C8B-B14F-4D97-AF65-F5344CB8AC3E}">
        <p14:creationId xmlns:p14="http://schemas.microsoft.com/office/powerpoint/2010/main" val="129225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914962B-461B-4DBA-2DB2-93F00BB6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Storage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BA120-2C13-CE7A-DEA3-E31851E1E8E5}"/>
              </a:ext>
            </a:extLst>
          </p:cNvPr>
          <p:cNvSpPr/>
          <p:nvPr/>
        </p:nvSpPr>
        <p:spPr>
          <a:xfrm>
            <a:off x="952504" y="1535330"/>
            <a:ext cx="10154813" cy="3783836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mechanism that Docker and several other container runtimes use is know as a </a:t>
            </a:r>
            <a:r>
              <a:rPr lang="en-US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union file system (</a:t>
            </a:r>
            <a:r>
              <a:rPr lang="en-US" sz="20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UnionFS</a:t>
            </a:r>
            <a:r>
              <a:rPr lang="en-US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To best understand a union file system, consider a set of clear pieces of transparent paper.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One paper at the bottom has a single line; let’s call this the lower layer.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next piece of paper placed on top of it, also translucent, has a line connecting to the first, and the picture that’s formed shows two lines making a 90 degree angle.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next piece of paper is overlayed on top, and that paper has a third line connecting to the first two lines; this picture forms a square U. We’ll call this the layer upper. </a:t>
            </a:r>
          </a:p>
        </p:txBody>
      </p:sp>
    </p:spTree>
    <p:extLst>
      <p:ext uri="{BB962C8B-B14F-4D97-AF65-F5344CB8AC3E}">
        <p14:creationId xmlns:p14="http://schemas.microsoft.com/office/powerpoint/2010/main" val="251925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914962B-461B-4DBA-2DB2-93F00BB6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Storage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BA120-2C13-CE7A-DEA3-E31851E1E8E5}"/>
              </a:ext>
            </a:extLst>
          </p:cNvPr>
          <p:cNvSpPr/>
          <p:nvPr/>
        </p:nvSpPr>
        <p:spPr>
          <a:xfrm>
            <a:off x="952504" y="1535330"/>
            <a:ext cx="10154813" cy="1629400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final sheet of paper on top we’ll call the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workdir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it completes the picture, and we see a square.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layering represents how the overlay file system, which is in use in Docker, uses layers that include diffs between each layer on our disk.</a:t>
            </a:r>
          </a:p>
        </p:txBody>
      </p:sp>
    </p:spTree>
    <p:extLst>
      <p:ext uri="{BB962C8B-B14F-4D97-AF65-F5344CB8AC3E}">
        <p14:creationId xmlns:p14="http://schemas.microsoft.com/office/powerpoint/2010/main" val="133572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914962B-461B-4DBA-2DB2-93F00BB6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Storage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99B81BD-1FFB-46DF-EC0C-0B5B346B4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12" y="1945640"/>
            <a:ext cx="9790176" cy="29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43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914962B-461B-4DBA-2DB2-93F00BB6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Storage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BA120-2C13-CE7A-DEA3-E31851E1E8E5}"/>
              </a:ext>
            </a:extLst>
          </p:cNvPr>
          <p:cNvSpPr/>
          <p:nvPr/>
        </p:nvSpPr>
        <p:spPr>
          <a:xfrm>
            <a:off x="952504" y="1535330"/>
            <a:ext cx="10154813" cy="2552730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We can inspect these changes using the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docker inspect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docker volume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commands.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We can also traverse the file system to the areas that correspond to the file system layers. 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Each file system layer is SHA-256 hashed and checked for integrity, as these file systems are supposed to be read-only.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mechanism used to create each layer is actually in the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Dockerfile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98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E8FD6E1E-7157-E952-F706-7D99F1BE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2AE524D2-D1C4-7319-415D-88375DFDECCF}"/>
              </a:ext>
            </a:extLst>
          </p:cNvPr>
          <p:cNvSpPr txBox="1">
            <a:spLocks/>
          </p:cNvSpPr>
          <p:nvPr/>
        </p:nvSpPr>
        <p:spPr>
          <a:xfrm>
            <a:off x="908765" y="3000374"/>
            <a:ext cx="5537797" cy="1400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  <a:p>
            <a:pPr algn="l"/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Container Storage</a:t>
            </a:r>
          </a:p>
        </p:txBody>
      </p:sp>
    </p:spTree>
    <p:extLst>
      <p:ext uri="{BB962C8B-B14F-4D97-AF65-F5344CB8AC3E}">
        <p14:creationId xmlns:p14="http://schemas.microsoft.com/office/powerpoint/2010/main" val="2902090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914962B-461B-4DBA-2DB2-93F00BB6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References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BA120-2C13-CE7A-DEA3-E31851E1E8E5}"/>
              </a:ext>
            </a:extLst>
          </p:cNvPr>
          <p:cNvSpPr/>
          <p:nvPr/>
        </p:nvSpPr>
        <p:spPr>
          <a:xfrm>
            <a:off x="952504" y="1535330"/>
            <a:ext cx="10154813" cy="398294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Gray Hat Hacking, Sixth Edition</a:t>
            </a:r>
          </a:p>
        </p:txBody>
      </p:sp>
    </p:spTree>
    <p:extLst>
      <p:ext uri="{BB962C8B-B14F-4D97-AF65-F5344CB8AC3E}">
        <p14:creationId xmlns:p14="http://schemas.microsoft.com/office/powerpoint/2010/main" val="2502929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270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Light</vt:lpstr>
      <vt:lpstr>Segoe UI Semibold</vt:lpstr>
      <vt:lpstr>Office Theme</vt:lpstr>
      <vt:lpstr>PowerPoint Presentation</vt:lpstr>
      <vt:lpstr>PowerPoint Presentation</vt:lpstr>
      <vt:lpstr>Storage</vt:lpstr>
      <vt:lpstr>Storage</vt:lpstr>
      <vt:lpstr>Storage</vt:lpstr>
      <vt:lpstr>Storage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CHEAH Eng Teong</dc:creator>
  <cp:lastModifiedBy>CHEAH Eng Teong</cp:lastModifiedBy>
  <cp:revision>5</cp:revision>
  <dcterms:created xsi:type="dcterms:W3CDTF">2022-05-21T06:47:33Z</dcterms:created>
  <dcterms:modified xsi:type="dcterms:W3CDTF">2022-05-28T05:26:03Z</dcterms:modified>
</cp:coreProperties>
</file>