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74" r:id="rId5"/>
    <p:sldId id="271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29"/>
  </p:normalViewPr>
  <p:slideViewPr>
    <p:cSldViewPr snapToGrid="0" snapToObjects="1">
      <p:cViewPr varScale="1">
        <p:scale>
          <a:sx n="84" d="100"/>
          <a:sy n="84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CDFAC-300A-1E4C-B104-35D300F89541}" type="datetimeFigureOut">
              <a:rPr lang="en-US" smtClean="0"/>
              <a:t>6/4/22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08902-3BAB-0D43-9C51-917D9059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3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9622-7CCD-417D-328F-3628EEDD1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C1C1-9FA9-28E5-3F39-751019116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FC051-7CEC-6A2E-6202-F2D3A30C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B2E9-253C-715F-C224-A8F5CD80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3878-94C4-9203-926A-A836CF10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8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0803-02C5-A7F4-BA38-800DEA18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A68D2-06BE-56A1-AA26-63C1CF3B3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CE92-48B0-766F-3A32-4BC2B443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C152-0B8C-EC85-0E21-4DBD2174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72A56-FA7A-47F8-EA3D-C9233F9F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AC119-1D7E-60E6-BE3A-1C1A58F67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C5F8B-F1C3-0313-4A04-B96D95381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099C-F895-3F85-6CD9-1EC04120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5CF1-0622-FED9-56D9-CBF4EEF6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E7C8-2957-5EDA-4FCB-930CF8C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803D-C0F0-9FA8-F18C-05DD2A11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0511-1431-224F-183D-BFC027B0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E6F2-F72E-88D6-86DC-57EB54F4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585C-F9B0-8567-B9B4-C0F5DCDA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5454-EE90-5029-ABF4-637992B1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EBF5-E449-9773-D4AC-4ABB3048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33A26-A1F4-8E06-A598-CA34394F9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5C47-3813-4A71-F7A1-FA0E83A2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69F36-3A2D-ABF6-397C-06B30FE5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E9F3-257C-D7B8-DDC3-265737FC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D224-2585-D066-F011-8F6016A1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3400-75FA-3FF8-4841-218E5F47E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717F-B69B-5C63-9F33-8D3A5098E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31D65-DE90-26EC-9FF0-3C87A42A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7B147-6C80-4C92-6E2E-F8E5ED7E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9476A-047B-F122-9A4B-C9619DC2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3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EC22-A57D-E44F-FB1A-ABB8824B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28B29-DD31-3F9C-30D1-76F0F69A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704C-D273-CDC0-4FCE-E18EA6960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9F4BD-485C-1D2B-1C6D-98ECEAEC4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AE650-D6E3-C713-2848-8325F8FB6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81BD-54F6-D254-3AD9-4BB1992E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6/4/22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110D2-F613-EBE7-E6FB-4208102B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F37E4-FFA4-871A-2E12-AA4A45B1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8F5-B167-A823-9B34-AB8A9F98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D69B3-F438-A0B3-554B-465DAEBF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6/4/22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2CDD5-5180-B6FB-00E0-35A16C38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ED1B5-FF70-AEB1-35A8-4BF1771F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2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7E944-8C6C-C477-AEC0-7A3B676A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6/4/22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C949E-6F54-0EA2-DFCF-68A98AB0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AF4A-74A0-19C3-104C-8EF2D49F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017F-0156-6F3C-A1BC-D8D5DF65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D328-8139-E411-EA65-EF4D15CB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6C1ED-3430-EF12-EB59-1BE7FEB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97C98-D7A0-EE83-112F-FF041444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07FFD-BBAA-5490-8461-D12E75C4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7953-672D-98F8-C9ED-C1B1C83E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1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B826-FF8F-A5D5-A8D4-8F34CCCB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89BC6-04D3-196D-D13E-EB2D6024C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5E694-CA8F-BC19-F01F-D1E71CBDB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79935-0495-A048-1FB2-BDFE7993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87B00-A372-2C62-20DF-0DD716F0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82F27-AE06-88DD-D2A1-57250E7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6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2A53A-261C-E587-C882-11882142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B738F-334D-BE68-8FFE-8EA770D18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387F9-6C15-38FD-8B4C-7B57C844D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EE13-336A-5F4C-98C4-41959852A0B8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91DB-DFC9-910E-FB0C-47DA496F7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F99F4-43F3-16EF-4680-9495A212C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5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FD6E1E-7157-E952-F706-7D99F1B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E524D2-D1C4-7319-415D-88375DFDECCF}"/>
              </a:ext>
            </a:extLst>
          </p:cNvPr>
          <p:cNvSpPr txBox="1">
            <a:spLocks/>
          </p:cNvSpPr>
          <p:nvPr/>
        </p:nvSpPr>
        <p:spPr>
          <a:xfrm>
            <a:off x="908765" y="3000374"/>
            <a:ext cx="5537797" cy="1400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Hacking Containers</a:t>
            </a:r>
          </a:p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Applications &amp; Docker</a:t>
            </a:r>
          </a:p>
        </p:txBody>
      </p:sp>
    </p:spTree>
    <p:extLst>
      <p:ext uri="{BB962C8B-B14F-4D97-AF65-F5344CB8AC3E}">
        <p14:creationId xmlns:p14="http://schemas.microsoft.com/office/powerpoint/2010/main" val="97677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FD6E1E-7157-E952-F706-7D99F1B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E524D2-D1C4-7319-415D-88375DFDECCF}"/>
              </a:ext>
            </a:extLst>
          </p:cNvPr>
          <p:cNvSpPr txBox="1">
            <a:spLocks/>
          </p:cNvSpPr>
          <p:nvPr/>
        </p:nvSpPr>
        <p:spPr>
          <a:xfrm>
            <a:off x="908765" y="3000374"/>
            <a:ext cx="5537797" cy="1400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Eng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Teong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Cheah</a:t>
            </a:r>
          </a:p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MVP</a:t>
            </a:r>
          </a:p>
        </p:txBody>
      </p:sp>
    </p:spTree>
    <p:extLst>
      <p:ext uri="{BB962C8B-B14F-4D97-AF65-F5344CB8AC3E}">
        <p14:creationId xmlns:p14="http://schemas.microsoft.com/office/powerpoint/2010/main" val="129225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3168283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Containers have slowly taken the place of virtual machines in many environments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is a tradeoff currently between containers and virtual machines – one that we can easily exploit.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Virtual machines bring a layer of security into the application by virtualizing the hardware layers.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This abstraction means that an operating system kernel, drivers, memory management, and file system must be provided each time a virtual machine is created.</a:t>
            </a:r>
          </a:p>
        </p:txBody>
      </p:sp>
    </p:spTree>
    <p:extLst>
      <p:ext uri="{BB962C8B-B14F-4D97-AF65-F5344CB8AC3E}">
        <p14:creationId xmlns:p14="http://schemas.microsoft.com/office/powerpoint/2010/main" val="251925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1321624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Containers are different; they bring over the userland binaries and share the operating system kernel, drivers, and memory structures.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demarcation or isolation is at the container group and namespaces layer.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A82A629-8CAE-D6D9-F210-DD88B019A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464" y="2856954"/>
            <a:ext cx="6133072" cy="392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7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What Is Docker?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3476060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Docker is not a Container Runtime Interface (CRI).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Docker open-sourced its container runtime interface knowns as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ContainerD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Docker daemon usually runs in a Linux socket, but not always.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Seaching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on popular Internet search tools will yield many open and exposed Docker daemons.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 essence, Docker ends up being a wrapper command or an API layer that orchestrator that allows an administrator to orchestrate multiple containers on the same box.</a:t>
            </a:r>
          </a:p>
        </p:txBody>
      </p:sp>
    </p:spTree>
    <p:extLst>
      <p:ext uri="{BB962C8B-B14F-4D97-AF65-F5344CB8AC3E}">
        <p14:creationId xmlns:p14="http://schemas.microsoft.com/office/powerpoint/2010/main" val="133572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FD6E1E-7157-E952-F706-7D99F1B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E524D2-D1C4-7319-415D-88375DFDECCF}"/>
              </a:ext>
            </a:extLst>
          </p:cNvPr>
          <p:cNvSpPr txBox="1">
            <a:spLocks/>
          </p:cNvSpPr>
          <p:nvPr/>
        </p:nvSpPr>
        <p:spPr>
          <a:xfrm>
            <a:off x="908765" y="3000374"/>
            <a:ext cx="5537797" cy="1400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algn="l"/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Looking for Docker Daemons</a:t>
            </a:r>
          </a:p>
        </p:txBody>
      </p:sp>
    </p:spTree>
    <p:extLst>
      <p:ext uri="{BB962C8B-B14F-4D97-AF65-F5344CB8AC3E}">
        <p14:creationId xmlns:p14="http://schemas.microsoft.com/office/powerpoint/2010/main" val="290209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References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398294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Gray Hat Hacking,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250292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216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Applications</vt:lpstr>
      <vt:lpstr>Applications</vt:lpstr>
      <vt:lpstr>What Is Docker?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CHEAH Eng Teong</dc:creator>
  <cp:lastModifiedBy>CHEAH Eng Teong</cp:lastModifiedBy>
  <cp:revision>8</cp:revision>
  <dcterms:created xsi:type="dcterms:W3CDTF">2022-05-21T06:47:33Z</dcterms:created>
  <dcterms:modified xsi:type="dcterms:W3CDTF">2022-06-04T08:12:13Z</dcterms:modified>
</cp:coreProperties>
</file>