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CDFAC-300A-1E4C-B104-35D300F89541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8902-3BAB-0D43-9C51-917D905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622-7CCD-417D-328F-3628EEDD1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C1C1-9FA9-28E5-3F39-7510191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C051-7CEC-6A2E-6202-F2D3A30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B2E9-253C-715F-C224-A8F5CD8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878-94C4-9203-926A-A836CF1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0803-02C5-A7F4-BA38-800DEA18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A68D2-06BE-56A1-AA26-63C1CF3B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CE92-48B0-766F-3A32-4BC2B443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C152-0B8C-EC85-0E21-4DBD21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2A56-FA7A-47F8-EA3D-C9233F9F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C119-1D7E-60E6-BE3A-1C1A58F6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5F8B-F1C3-0313-4A04-B96D9538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099C-F895-3F85-6CD9-1EC04120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CF1-0622-FED9-56D9-CBF4EEF6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E7C8-2957-5EDA-4FCB-930CF8C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03D-C0F0-9FA8-F18C-05DD2A11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0511-1431-224F-183D-BFC027B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E6F2-F72E-88D6-86DC-57EB54F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585C-F9B0-8567-B9B4-C0F5DCDA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5454-EE90-5029-ABF4-637992B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F5-E449-9773-D4AC-4ABB304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3A26-A1F4-8E06-A598-CA34394F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5C47-3813-4A71-F7A1-FA0E83A2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9F36-3A2D-ABF6-397C-06B30FE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9F3-257C-D7B8-DDC3-265737F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D224-2585-D066-F011-8F6016A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3400-75FA-3FF8-4841-218E5F47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717F-B69B-5C63-9F33-8D3A5098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1D65-DE90-26EC-9FF0-3C87A42A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B147-6C80-4C92-6E2E-F8E5ED7E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476A-047B-F122-9A4B-C9619DC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C22-A57D-E44F-FB1A-ABB8824B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8B29-DD31-3F9C-30D1-76F0F69A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704C-D273-CDC0-4FCE-E18EA696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F4BD-485C-1D2B-1C6D-98ECEAEC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AE650-D6E3-C713-2848-8325F8FB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81BD-54F6-D254-3AD9-4BB1992E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110D2-F613-EBE7-E6FB-4208102B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F37E4-FFA4-871A-2E12-AA4A45B1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8F5-B167-A823-9B34-AB8A9F9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D69B3-F438-A0B3-554B-465DAEB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2CDD5-5180-B6FB-00E0-35A16C38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D1B5-FF70-AEB1-35A8-4BF1771F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E944-8C6C-C477-AEC0-7A3B676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949E-6F54-0EA2-DFCF-68A98AB0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AF4A-74A0-19C3-104C-8EF2D49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017F-0156-6F3C-A1BC-D8D5DF65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D328-8139-E411-EA65-EF4D15CB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C1ED-3430-EF12-EB59-1BE7FEB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7C98-D7A0-EE83-112F-FF041444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7FFD-BBAA-5490-8461-D12E75C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953-672D-98F8-C9ED-C1B1C83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B826-FF8F-A5D5-A8D4-8F34CCC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89BC6-04D3-196D-D13E-EB2D6024C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E694-CA8F-BC19-F01F-D1E71CBD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9935-0495-A048-1FB2-BDFE799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7B00-A372-2C62-20DF-0DD716F0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F27-AE06-88DD-D2A1-57250E7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2A53A-261C-E587-C882-11882142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738F-334D-BE68-8FFE-8EA770D1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87F9-6C15-38FD-8B4C-7B57C844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EE13-336A-5F4C-98C4-41959852A0B8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91DB-DFC9-910E-FB0C-47DA496F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99F4-43F3-16EF-4680-9495A212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Hacking Containers</a:t>
            </a:r>
          </a:p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Looking at </a:t>
            </a:r>
            <a:r>
              <a:rPr lang="en-US" sz="4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Cgroups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7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Namespaces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Nsmespaces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cgroups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are tightly linked, as namespaces are how the Linux Kernel can form constraints around specific items.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26FDD-681F-AD00-5778-8980703B6E21}"/>
              </a:ext>
            </a:extLst>
          </p:cNvPr>
          <p:cNvSpPr/>
          <p:nvPr/>
        </p:nvSpPr>
        <p:spPr>
          <a:xfrm>
            <a:off x="952501" y="2552700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Namespaces, similar to how programming like C++ use them, allow for a process or collection of kernel control objects to be grouped together.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0C7006-7447-107E-1999-F8AFD4D652F5}"/>
              </a:ext>
            </a:extLst>
          </p:cNvPr>
          <p:cNvSpPr/>
          <p:nvPr/>
        </p:nvSpPr>
        <p:spPr>
          <a:xfrm>
            <a:off x="952500" y="357007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grouping limits or controls what that process or object can see.</a:t>
            </a:r>
          </a:p>
        </p:txBody>
      </p:sp>
    </p:spTree>
    <p:extLst>
      <p:ext uri="{BB962C8B-B14F-4D97-AF65-F5344CB8AC3E}">
        <p14:creationId xmlns:p14="http://schemas.microsoft.com/office/powerpoint/2010/main" val="96933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Namespaces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leverage the namespace, we can use a set of APIs that are exposed by the kernel itself: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26FDD-681F-AD00-5778-8980703B6E21}"/>
              </a:ext>
            </a:extLst>
          </p:cNvPr>
          <p:cNvSpPr/>
          <p:nvPr/>
        </p:nvSpPr>
        <p:spPr>
          <a:xfrm>
            <a:off x="952500" y="2045775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clone()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will clone a process and then create the appropriate namespace for it.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CC67E-1098-3CF4-93D4-17E893920002}"/>
              </a:ext>
            </a:extLst>
          </p:cNvPr>
          <p:cNvSpPr/>
          <p:nvPr/>
        </p:nvSpPr>
        <p:spPr>
          <a:xfrm>
            <a:off x="952499" y="2860893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setns</a:t>
            </a:r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()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allows an existing process to move into a namespace that we may be able to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CAA63-AD75-4AE9-10BC-83F46627FDBD}"/>
              </a:ext>
            </a:extLst>
          </p:cNvPr>
          <p:cNvSpPr/>
          <p:nvPr/>
        </p:nvSpPr>
        <p:spPr>
          <a:xfrm>
            <a:off x="952498" y="3676011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unshare</a:t>
            </a:r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()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moves the process out of a namespace</a:t>
            </a:r>
          </a:p>
        </p:txBody>
      </p:sp>
    </p:spTree>
    <p:extLst>
      <p:ext uri="{BB962C8B-B14F-4D97-AF65-F5344CB8AC3E}">
        <p14:creationId xmlns:p14="http://schemas.microsoft.com/office/powerpoint/2010/main" val="48693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Namespaces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1013847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You might find that exploits designed for use in the kernel outside of a container fail, and the reason they fail may have to do with the visibility the exploit has on the individual items on the disk.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EE736-0F92-9C78-DFA4-84FF28B81EC4}"/>
              </a:ext>
            </a:extLst>
          </p:cNvPr>
          <p:cNvSpPr/>
          <p:nvPr/>
        </p:nvSpPr>
        <p:spPr>
          <a:xfrm>
            <a:off x="952504" y="2705535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You may have to rewrite your exploit to leverage a different set of APIs to move outside of a namespace and back into the global namespace.</a:t>
            </a:r>
          </a:p>
        </p:txBody>
      </p:sp>
    </p:spTree>
    <p:extLst>
      <p:ext uri="{BB962C8B-B14F-4D97-AF65-F5344CB8AC3E}">
        <p14:creationId xmlns:p14="http://schemas.microsoft.com/office/powerpoint/2010/main" val="227519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algn="l"/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Looking at </a:t>
            </a:r>
            <a:r>
              <a:rPr lang="en-US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Cgroups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9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Gray Hat Hacking,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50292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Eng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Teong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Cheah</a:t>
            </a:r>
          </a:p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12922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Looking at </a:t>
            </a:r>
            <a:r>
              <a:rPr lang="en-US" sz="28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Cgroups</a:t>
            </a:r>
            <a:endParaRPr lang="en-US" sz="28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Inside the Kali virtual machine in the cloud, let’s begin by creating a very simple container that will give us a shell: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A7C00EA-1EDD-E442-9D7F-A2A3B354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26" y="2996794"/>
            <a:ext cx="7830747" cy="23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5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Looking at </a:t>
            </a:r>
            <a:r>
              <a:rPr lang="en-US" sz="28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Cgroups</a:t>
            </a:r>
            <a:endParaRPr lang="en-US" sz="28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should now be editing our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Dockerfile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within the containers/easy directory. The following lines should be entered into that file to be able to create a simple container: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A55631-6886-969A-9D8A-86CCF9FA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10" y="2489269"/>
            <a:ext cx="2971800" cy="1473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1AAD8D-B721-C275-9F45-86086231FC4F}"/>
              </a:ext>
            </a:extLst>
          </p:cNvPr>
          <p:cNvSpPr/>
          <p:nvPr/>
        </p:nvSpPr>
        <p:spPr>
          <a:xfrm>
            <a:off x="952504" y="4210337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file we have created is known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Dockerfile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35047-F719-DAC3-553D-E7B73F3D9814}"/>
              </a:ext>
            </a:extLst>
          </p:cNvPr>
          <p:cNvSpPr/>
          <p:nvPr/>
        </p:nvSpPr>
        <p:spPr>
          <a:xfrm>
            <a:off x="952503" y="4856499"/>
            <a:ext cx="10154813" cy="132162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Each and every command in the file has meaning; for example,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FROM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(1) represents one command in the container and will be stored as a Singapore command in the storage file system</a:t>
            </a:r>
          </a:p>
          <a:p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CMD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(2) represents another command.</a:t>
            </a:r>
          </a:p>
        </p:txBody>
      </p:sp>
    </p:spTree>
    <p:extLst>
      <p:ext uri="{BB962C8B-B14F-4D97-AF65-F5344CB8AC3E}">
        <p14:creationId xmlns:p14="http://schemas.microsoft.com/office/powerpoint/2010/main" val="300901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Looking at </a:t>
            </a:r>
            <a:r>
              <a:rPr lang="en-US" sz="28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Cgroups</a:t>
            </a:r>
            <a:endParaRPr lang="en-US" sz="28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Let’s build and run our container so that we can explore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cgroups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35047-F719-DAC3-553D-E7B73F3D9814}"/>
              </a:ext>
            </a:extLst>
          </p:cNvPr>
          <p:cNvSpPr/>
          <p:nvPr/>
        </p:nvSpPr>
        <p:spPr>
          <a:xfrm>
            <a:off x="952503" y="4059722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These container commands will first build a container in the current directory (3) using the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Dockerfile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 created and will assign it tag of the </a:t>
            </a:r>
            <a:r>
              <a:rPr lang="en-US" sz="2000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ghh</a:t>
            </a:r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-easy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(4).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6D8A29E-CA0B-B67E-4325-CD31D307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17" y="2181492"/>
            <a:ext cx="5059165" cy="16303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C902FC-CE2E-8DE2-9924-CAB2C846EF8B}"/>
              </a:ext>
            </a:extLst>
          </p:cNvPr>
          <p:cNvSpPr/>
          <p:nvPr/>
        </p:nvSpPr>
        <p:spPr>
          <a:xfrm>
            <a:off x="952502" y="5013661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can then execute a dicker command to run the container in interactive mode.</a:t>
            </a:r>
          </a:p>
        </p:txBody>
      </p:sp>
    </p:spTree>
    <p:extLst>
      <p:ext uri="{BB962C8B-B14F-4D97-AF65-F5344CB8AC3E}">
        <p14:creationId xmlns:p14="http://schemas.microsoft.com/office/powerpoint/2010/main" val="62937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Looking at </a:t>
            </a:r>
            <a:r>
              <a:rPr lang="en-US" sz="28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Cgroups</a:t>
            </a:r>
            <a:endParaRPr lang="en-US" sz="28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control groups on a Kali System will be based on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cgroups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version 2, which allows for tight controls.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0EA52-1BDA-D39D-EFE6-F6618E0FCBA0}"/>
              </a:ext>
            </a:extLst>
          </p:cNvPr>
          <p:cNvSpPr/>
          <p:nvPr/>
        </p:nvSpPr>
        <p:spPr>
          <a:xfrm>
            <a:off x="952504" y="2507857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One of the major differences between version 1 and version 2 is the directory hierarchy, which is viewable by using the syst file at </a:t>
            </a:r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/sys/fs/</a:t>
            </a:r>
            <a:r>
              <a:rPr lang="en-US" sz="2000" b="1" i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cgroup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13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Looking at </a:t>
            </a:r>
            <a:r>
              <a:rPr lang="en-US" sz="28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Cgroups</a:t>
            </a:r>
            <a:endParaRPr lang="en-US" sz="28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cgroup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version 1, each resource had its own hierarchy, and the map to namespaces: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0EA52-1BDA-D39D-EFE6-F6618E0FCBA0}"/>
              </a:ext>
            </a:extLst>
          </p:cNvPr>
          <p:cNvSpPr/>
          <p:nvPr/>
        </p:nvSpPr>
        <p:spPr>
          <a:xfrm>
            <a:off x="952503" y="2154822"/>
            <a:ext cx="10154813" cy="2552730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cpuacct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cpuset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freezer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netcls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PIDs</a:t>
            </a:r>
          </a:p>
        </p:txBody>
      </p:sp>
    </p:spTree>
    <p:extLst>
      <p:ext uri="{BB962C8B-B14F-4D97-AF65-F5344CB8AC3E}">
        <p14:creationId xmlns:p14="http://schemas.microsoft.com/office/powerpoint/2010/main" val="20853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Looking at </a:t>
            </a:r>
            <a:r>
              <a:rPr lang="en-US" sz="28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Cgroups</a:t>
            </a:r>
            <a:endParaRPr lang="en-US" sz="28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following commands should be performed in a new windows, as we should leave a Docker container running: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4F36774-52A0-3CD6-CA86-94C5BB9B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15" y="2470575"/>
            <a:ext cx="4398369" cy="16240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A5FC9A-60F5-C325-CA91-3B2B7947B05D}"/>
              </a:ext>
            </a:extLst>
          </p:cNvPr>
          <p:cNvSpPr/>
          <p:nvPr/>
        </p:nvSpPr>
        <p:spPr>
          <a:xfrm>
            <a:off x="952504" y="4323762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first command will put us in the proc directory of Linux, specifically in the process ID of the running Docker container (5)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F9CA1-FBFD-793D-3F88-D59AC4BA1C65}"/>
              </a:ext>
            </a:extLst>
          </p:cNvPr>
          <p:cNvSpPr/>
          <p:nvPr/>
        </p:nvSpPr>
        <p:spPr>
          <a:xfrm>
            <a:off x="952503" y="5259007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second command will output the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cgroup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location that our process is running.</a:t>
            </a:r>
          </a:p>
        </p:txBody>
      </p:sp>
    </p:spTree>
    <p:extLst>
      <p:ext uri="{BB962C8B-B14F-4D97-AF65-F5344CB8AC3E}">
        <p14:creationId xmlns:p14="http://schemas.microsoft.com/office/powerpoint/2010/main" val="246299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Looking at </a:t>
            </a:r>
            <a:r>
              <a:rPr lang="en-US" sz="28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Cgroups</a:t>
            </a:r>
            <a:endParaRPr lang="en-US" sz="28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Let’s return to our Kali host. Here are some commands that can help us work with the Docker API: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42ACF-9544-AEB2-5471-C33A798A6A23}"/>
              </a:ext>
            </a:extLst>
          </p:cNvPr>
          <p:cNvSpPr/>
          <p:nvPr/>
        </p:nvSpPr>
        <p:spPr>
          <a:xfrm>
            <a:off x="952501" y="2370256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docker container ls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command shows all containers running or stopped.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C572E-0414-A274-1133-31555B0E8BE6}"/>
              </a:ext>
            </a:extLst>
          </p:cNvPr>
          <p:cNvSpPr/>
          <p:nvPr/>
        </p:nvSpPr>
        <p:spPr>
          <a:xfrm>
            <a:off x="952500" y="3206353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docker stop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command stops stops the containers.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72322-4054-7DE1-A6FD-8C5C651B6C3F}"/>
              </a:ext>
            </a:extLst>
          </p:cNvPr>
          <p:cNvSpPr/>
          <p:nvPr/>
        </p:nvSpPr>
        <p:spPr>
          <a:xfrm>
            <a:off x="952499" y="4040109"/>
            <a:ext cx="10154813" cy="706071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b="1" i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docker run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command removes a container.</a:t>
            </a:r>
          </a:p>
        </p:txBody>
      </p:sp>
    </p:spTree>
    <p:extLst>
      <p:ext uri="{BB962C8B-B14F-4D97-AF65-F5344CB8AC3E}">
        <p14:creationId xmlns:p14="http://schemas.microsoft.com/office/powerpoint/2010/main" val="377209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599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Looking at Cgroups</vt:lpstr>
      <vt:lpstr>Looking at Cgroups</vt:lpstr>
      <vt:lpstr>Looking at Cgroups</vt:lpstr>
      <vt:lpstr>Looking at Cgroups</vt:lpstr>
      <vt:lpstr>Looking at Cgroups</vt:lpstr>
      <vt:lpstr>Looking at Cgroups</vt:lpstr>
      <vt:lpstr>Looking at Cgroups</vt:lpstr>
      <vt:lpstr>Namespaces</vt:lpstr>
      <vt:lpstr>Namespaces</vt:lpstr>
      <vt:lpstr>Namespaces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CHEAH Eng Teong</dc:creator>
  <cp:lastModifiedBy>CHEAH Eng Teong</cp:lastModifiedBy>
  <cp:revision>4</cp:revision>
  <dcterms:created xsi:type="dcterms:W3CDTF">2022-05-21T06:47:33Z</dcterms:created>
  <dcterms:modified xsi:type="dcterms:W3CDTF">2022-05-21T11:07:49Z</dcterms:modified>
</cp:coreProperties>
</file>