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96" r:id="rId3"/>
    <p:sldId id="320" r:id="rId4"/>
    <p:sldId id="324" r:id="rId5"/>
    <p:sldId id="330" r:id="rId6"/>
    <p:sldId id="344" r:id="rId7"/>
    <p:sldId id="325" r:id="rId8"/>
    <p:sldId id="331" r:id="rId9"/>
    <p:sldId id="332" r:id="rId10"/>
    <p:sldId id="333" r:id="rId11"/>
    <p:sldId id="334" r:id="rId12"/>
    <p:sldId id="326" r:id="rId13"/>
    <p:sldId id="335" r:id="rId14"/>
    <p:sldId id="336" r:id="rId15"/>
    <p:sldId id="346" r:id="rId16"/>
    <p:sldId id="345" r:id="rId17"/>
    <p:sldId id="327" r:id="rId18"/>
    <p:sldId id="349" r:id="rId19"/>
    <p:sldId id="348" r:id="rId20"/>
    <p:sldId id="34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1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5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5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7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7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643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/>
              <a:t>Computer</a:t>
            </a:r>
            <a:r>
              <a:rPr lang="zh-TW" altLang="en-US" dirty="0"/>
              <a:t> </a:t>
            </a:r>
            <a:r>
              <a:rPr lang="en-US" altLang="zh-TW" dirty="0"/>
              <a:t>Vision: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F39BC-13F0-4958-A6B0-A69F25BD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7190" r="8252" b="26134"/>
          <a:stretch/>
        </p:blipFill>
        <p:spPr>
          <a:xfrm>
            <a:off x="490231" y="1197363"/>
            <a:ext cx="10173810" cy="1766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DEE0F-C38B-46D8-9269-7AFF72F9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4" y="3080066"/>
            <a:ext cx="7119564" cy="3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BD4B9-2EAF-4111-A943-59553EA7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27092" r="9008" b="26754"/>
          <a:stretch/>
        </p:blipFill>
        <p:spPr>
          <a:xfrm>
            <a:off x="490231" y="1212899"/>
            <a:ext cx="9552373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94743-34AC-4C0E-B287-B5A7747FA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62" y="3168842"/>
            <a:ext cx="7117566" cy="3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1" y="550900"/>
            <a:ext cx="11604802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5A2A-02BC-4E52-86B5-6422C22C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22106" r="8398" b="21824"/>
          <a:stretch/>
        </p:blipFill>
        <p:spPr>
          <a:xfrm>
            <a:off x="490231" y="1170730"/>
            <a:ext cx="10138299" cy="264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48F05-1BE7-4AC7-97C9-E518F0E01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1" y="3815726"/>
            <a:ext cx="6579986" cy="29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Overlying Multiple Image Augmentation Methods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8650E-7873-42ED-B416-FBD2560DA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1943" r="7014" b="19387"/>
          <a:stretch/>
        </p:blipFill>
        <p:spPr>
          <a:xfrm>
            <a:off x="487272" y="1145766"/>
            <a:ext cx="10466772" cy="2343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1A1F3-A367-4993-924C-67BF8521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15" y="3815726"/>
            <a:ext cx="4528660" cy="22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D532-7A29-4BDB-B9E5-DE3D6833C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26411" r="7378" b="25750"/>
          <a:stretch/>
        </p:blipFill>
        <p:spPr>
          <a:xfrm>
            <a:off x="490231" y="1215118"/>
            <a:ext cx="10395751" cy="16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D8AD0-EC06-4D27-956F-35F1D0779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75" y="3116624"/>
            <a:ext cx="6039114" cy="3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9D0D-15D8-40D5-BF69-AA6F2479C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17550" r="8931" b="17028"/>
          <a:stretch/>
        </p:blipFill>
        <p:spPr>
          <a:xfrm>
            <a:off x="1296140" y="1500326"/>
            <a:ext cx="9587883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5B5E-A3A5-47E9-905E-6E3D4DC1B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9090" r="7452" b="19064"/>
          <a:stretch/>
        </p:blipFill>
        <p:spPr>
          <a:xfrm>
            <a:off x="799969" y="1975890"/>
            <a:ext cx="10395751" cy="2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13306-6D02-48AA-ACBF-2BED82F6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12020" r="5630" b="12726"/>
          <a:stretch/>
        </p:blipFill>
        <p:spPr>
          <a:xfrm>
            <a:off x="686541" y="1314500"/>
            <a:ext cx="10818918" cy="4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806B-75EB-4ACE-B901-CAC10E7C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8033" r="6699" b="8033"/>
          <a:stretch/>
        </p:blipFill>
        <p:spPr>
          <a:xfrm>
            <a:off x="5211192" y="1212899"/>
            <a:ext cx="5823752" cy="49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A81BE-44C3-420F-9A62-8B3EB09D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3890" r="7888" b="14214"/>
          <a:stretch/>
        </p:blipFill>
        <p:spPr>
          <a:xfrm>
            <a:off x="862113" y="1314500"/>
            <a:ext cx="10271464" cy="4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图像增广基于现有训练数据生成随机图像从而应对过拟合。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47120-511B-4A64-B5F7-C91D57D5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26419" r="10296" b="26755"/>
          <a:stretch/>
        </p:blipFill>
        <p:spPr>
          <a:xfrm>
            <a:off x="490231" y="1212899"/>
            <a:ext cx="8256233" cy="185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ED24-BFA2-461B-99C6-E6001B4D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0" y="3279640"/>
            <a:ext cx="4100000" cy="3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Image Augmentation</a:t>
            </a:r>
            <a:br>
              <a:rPr 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Augmentation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4FF8-D2EC-44EE-9024-22E50514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17998" r="8932" b="17476"/>
          <a:stretch/>
        </p:blipFill>
        <p:spPr>
          <a:xfrm>
            <a:off x="1331650" y="1526958"/>
            <a:ext cx="9552373" cy="3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Common Image Augmentation Method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30F4F-240B-4910-A438-0017D4DF4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20269" r="11957" b="20184"/>
          <a:stretch/>
        </p:blipFill>
        <p:spPr>
          <a:xfrm>
            <a:off x="490233" y="1932231"/>
            <a:ext cx="6676008" cy="3062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91B62-B37C-4EA1-9DAD-5BD3D6699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72" y="2049402"/>
            <a:ext cx="3479516" cy="27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Common Image Augmentation Method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86EC-5017-436D-97B6-020CEE70F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20269" r="9084" b="20529"/>
          <a:stretch/>
        </p:blipFill>
        <p:spPr>
          <a:xfrm>
            <a:off x="1313894" y="1899821"/>
            <a:ext cx="9552373" cy="30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CACF3-20EA-4E52-84F0-D8DD8F26A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24169" r="8106" b="23636"/>
          <a:stretch/>
        </p:blipFill>
        <p:spPr>
          <a:xfrm>
            <a:off x="490231" y="1168632"/>
            <a:ext cx="10200442" cy="217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4DBB1-EDB4-4C7A-94F8-946744A35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7" y="3343662"/>
            <a:ext cx="7507576" cy="34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1D49-C734-41EC-A9AF-39357ADF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6487" r="8107" b="26134"/>
          <a:stretch/>
        </p:blipFill>
        <p:spPr>
          <a:xfrm>
            <a:off x="490231" y="1168631"/>
            <a:ext cx="10191565" cy="179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2D878-BE40-4AC6-BAE7-4CD46FE8E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5" y="3025942"/>
            <a:ext cx="7492560" cy="3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3BDE5-D439-45ED-9E7A-32CB182D7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22294" r="8544" b="21824"/>
          <a:stretch/>
        </p:blipFill>
        <p:spPr>
          <a:xfrm>
            <a:off x="490231" y="1212899"/>
            <a:ext cx="10102788" cy="263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0BE30-0E4E-4627-B3D3-9FEDD248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2" y="3849567"/>
            <a:ext cx="5556226" cy="27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230</Words>
  <Application>Microsoft Office PowerPoint</Application>
  <PresentationFormat>Widescreen</PresentationFormat>
  <Paragraphs>31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Roboto Medium</vt:lpstr>
      <vt:lpstr>Arial</vt:lpstr>
      <vt:lpstr>Calibri</vt:lpstr>
      <vt:lpstr>Calibri Light</vt:lpstr>
      <vt:lpstr>Office Theme</vt:lpstr>
      <vt:lpstr>Computer Vision: Image Augmentation</vt:lpstr>
      <vt:lpstr>Objective </vt:lpstr>
      <vt:lpstr>Contents </vt:lpstr>
      <vt:lpstr>Image Augmentation   </vt:lpstr>
      <vt:lpstr>Common Image Augmentation Method    </vt:lpstr>
      <vt:lpstr>Common Image Augmentation Method    </vt:lpstr>
      <vt:lpstr>Flip and Crop      </vt:lpstr>
      <vt:lpstr>Flip and Crop      </vt:lpstr>
      <vt:lpstr>Flip and Crop      </vt:lpstr>
      <vt:lpstr>Change Color      </vt:lpstr>
      <vt:lpstr>Change Color      </vt:lpstr>
      <vt:lpstr>Change Color      </vt:lpstr>
      <vt:lpstr>Overlying Multiple Image Augmentation Methods      </vt:lpstr>
      <vt:lpstr>Using an Image Augmentation Training Model      </vt:lpstr>
      <vt:lpstr>Using an Image Augmentation Training Model      </vt:lpstr>
      <vt:lpstr>Using an Image Augmentation Training Model      </vt:lpstr>
      <vt:lpstr>Using a Multi-GPU Training Model      </vt:lpstr>
      <vt:lpstr>Using a Multi-GPU Training Model      </vt:lpstr>
      <vt:lpstr>Using a Multi-GPU Training Model      </vt:lpstr>
      <vt:lpstr>Using a Multi-GPU Training Model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63</cp:revision>
  <dcterms:created xsi:type="dcterms:W3CDTF">2019-07-03T06:03:38Z</dcterms:created>
  <dcterms:modified xsi:type="dcterms:W3CDTF">2019-12-03T01:10:22Z</dcterms:modified>
</cp:coreProperties>
</file>